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8" r:id="rId2"/>
    <p:sldId id="296" r:id="rId3"/>
    <p:sldId id="258" r:id="rId4"/>
    <p:sldId id="279" r:id="rId5"/>
    <p:sldId id="280" r:id="rId6"/>
    <p:sldId id="297" r:id="rId7"/>
    <p:sldId id="281" r:id="rId8"/>
    <p:sldId id="282" r:id="rId9"/>
    <p:sldId id="283" r:id="rId10"/>
    <p:sldId id="284" r:id="rId11"/>
    <p:sldId id="298" r:id="rId12"/>
    <p:sldId id="285" r:id="rId13"/>
    <p:sldId id="286" r:id="rId14"/>
    <p:sldId id="287" r:id="rId15"/>
    <p:sldId id="289" r:id="rId16"/>
    <p:sldId id="288" r:id="rId17"/>
    <p:sldId id="290" r:id="rId18"/>
    <p:sldId id="299" r:id="rId19"/>
    <p:sldId id="291" r:id="rId20"/>
    <p:sldId id="292" r:id="rId21"/>
    <p:sldId id="293" r:id="rId22"/>
    <p:sldId id="295" r:id="rId23"/>
    <p:sldId id="294" r:id="rId24"/>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orient="horz" pos="893">
          <p15:clr>
            <a:srgbClr val="A4A3A4"/>
          </p15:clr>
        </p15:guide>
        <p15:guide id="3" pos="2880">
          <p15:clr>
            <a:srgbClr val="A4A3A4"/>
          </p15:clr>
        </p15:guide>
        <p15:guide id="4" pos="93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E703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2" autoAdjust="0"/>
    <p:restoredTop sz="94660"/>
  </p:normalViewPr>
  <p:slideViewPr>
    <p:cSldViewPr>
      <p:cViewPr varScale="1">
        <p:scale>
          <a:sx n="129" d="100"/>
          <a:sy n="129" d="100"/>
        </p:scale>
        <p:origin x="1146" y="114"/>
      </p:cViewPr>
      <p:guideLst>
        <p:guide orient="horz" pos="1800"/>
        <p:guide orient="horz" pos="893"/>
        <p:guide pos="2880"/>
        <p:guide pos="93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493D35-A974-499F-BB8A-A52CEFB9CB08}" type="datetimeFigureOut">
              <a:rPr lang="zh-CN" altLang="en-US" smtClean="0"/>
              <a:pPr/>
              <a:t>2018/6/29</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1418D9-0979-455D-B094-742A9F62F083}" type="slidenum">
              <a:rPr lang="zh-CN" altLang="en-US" smtClean="0"/>
              <a:pPr/>
              <a:t>‹#›</a:t>
            </a:fld>
            <a:endParaRPr lang="zh-CN" altLang="en-US"/>
          </a:p>
        </p:txBody>
      </p:sp>
    </p:spTree>
    <p:extLst>
      <p:ext uri="{BB962C8B-B14F-4D97-AF65-F5344CB8AC3E}">
        <p14:creationId xmlns:p14="http://schemas.microsoft.com/office/powerpoint/2010/main" val="2244591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A1418D9-0979-455D-B094-742A9F62F083}" type="slidenum">
              <a:rPr lang="zh-CN" altLang="en-US" smtClean="0"/>
              <a:pPr/>
              <a:t>1</a:t>
            </a:fld>
            <a:endParaRPr lang="zh-CN" altLang="en-US"/>
          </a:p>
        </p:txBody>
      </p:sp>
    </p:spTree>
    <p:extLst>
      <p:ext uri="{BB962C8B-B14F-4D97-AF65-F5344CB8AC3E}">
        <p14:creationId xmlns:p14="http://schemas.microsoft.com/office/powerpoint/2010/main" val="2795307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A1418D9-0979-455D-B094-742A9F62F083}" type="slidenum">
              <a:rPr lang="zh-CN" altLang="en-US" smtClean="0"/>
              <a:pPr/>
              <a:t>23</a:t>
            </a:fld>
            <a:endParaRPr lang="zh-CN" altLang="en-US"/>
          </a:p>
        </p:txBody>
      </p:sp>
    </p:spTree>
    <p:extLst>
      <p:ext uri="{BB962C8B-B14F-4D97-AF65-F5344CB8AC3E}">
        <p14:creationId xmlns:p14="http://schemas.microsoft.com/office/powerpoint/2010/main" val="27953079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2" descr="C:\Users\iamisis\Desktop\白.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588"/>
            <a:ext cx="9144000" cy="57165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a:xfrm>
            <a:off x="685800" y="1775355"/>
            <a:ext cx="7772400" cy="1225021"/>
          </a:xfrm>
        </p:spPr>
        <p:txBody>
          <a:bodyPr/>
          <a:lstStyle/>
          <a:p>
            <a:r>
              <a:rPr lang="zh-CN" altLang="en-US"/>
              <a:t>单击此处编辑母版标题样式</a:t>
            </a:r>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2" descr="C:\Users\iamisis\Desktop\白.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588"/>
            <a:ext cx="9144000" cy="571658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Desktop\锋格logoJPG-红.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6513" t="36197" r="8267" b="34512"/>
          <a:stretch/>
        </p:blipFill>
        <p:spPr bwMode="auto">
          <a:xfrm>
            <a:off x="7559124" y="5175204"/>
            <a:ext cx="1117332" cy="2745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2018/6/29</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9.png"/><Relationship Id="rId3" Type="http://schemas.openxmlformats.org/officeDocument/2006/relationships/image" Target="../media/image3.jpeg"/><Relationship Id="rId7" Type="http://schemas.openxmlformats.org/officeDocument/2006/relationships/image" Target="../media/image6.png"/><Relationship Id="rId12" Type="http://schemas.microsoft.com/office/2007/relationships/hdphoto" Target="../media/hdphoto4.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8.png"/><Relationship Id="rId5" Type="http://schemas.openxmlformats.org/officeDocument/2006/relationships/image" Target="../media/image5.png"/><Relationship Id="rId15" Type="http://schemas.openxmlformats.org/officeDocument/2006/relationships/image" Target="../media/image10.png"/><Relationship Id="rId10" Type="http://schemas.microsoft.com/office/2007/relationships/hdphoto" Target="../media/hdphoto3.wdp"/><Relationship Id="rId4" Type="http://schemas.openxmlformats.org/officeDocument/2006/relationships/image" Target="../media/image4.jpeg"/><Relationship Id="rId9" Type="http://schemas.openxmlformats.org/officeDocument/2006/relationships/image" Target="../media/image7.png"/><Relationship Id="rId14" Type="http://schemas.microsoft.com/office/2007/relationships/hdphoto" Target="../media/hdphoto5.wdp"/></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microsoft.com/office/2007/relationships/hdphoto" Target="../media/hdphoto7.wdp"/></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microsoft.com/office/2007/relationships/hdphoto" Target="../media/hdphoto7.wdp"/></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6.png"/><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42.jpeg"/><Relationship Id="rId4" Type="http://schemas.microsoft.com/office/2007/relationships/hdphoto" Target="../media/hdphoto8.wdp"/></Relationships>
</file>

<file path=ppt/slides/_rels/slide16.xml.rels><?xml version="1.0" encoding="UTF-8" standalone="yes"?>
<Relationships xmlns="http://schemas.openxmlformats.org/package/2006/relationships"><Relationship Id="rId8" Type="http://schemas.openxmlformats.org/officeDocument/2006/relationships/image" Target="../media/image48.png"/><Relationship Id="rId13" Type="http://schemas.microsoft.com/office/2007/relationships/hdphoto" Target="../media/hdphoto13.wdp"/><Relationship Id="rId3" Type="http://schemas.openxmlformats.org/officeDocument/2006/relationships/image" Target="../media/image44.png"/><Relationship Id="rId7" Type="http://schemas.microsoft.com/office/2007/relationships/hdphoto" Target="../media/hdphoto10.wdp"/><Relationship Id="rId12" Type="http://schemas.openxmlformats.org/officeDocument/2006/relationships/image" Target="../media/image50.png"/><Relationship Id="rId2" Type="http://schemas.openxmlformats.org/officeDocument/2006/relationships/image" Target="../media/image43.png"/><Relationship Id="rId16" Type="http://schemas.microsoft.com/office/2007/relationships/hdphoto" Target="../media/hdphoto14.wdp"/><Relationship Id="rId1" Type="http://schemas.openxmlformats.org/officeDocument/2006/relationships/slideLayout" Target="../slideLayouts/slideLayout2.xml"/><Relationship Id="rId6" Type="http://schemas.openxmlformats.org/officeDocument/2006/relationships/image" Target="../media/image47.jpeg"/><Relationship Id="rId11" Type="http://schemas.microsoft.com/office/2007/relationships/hdphoto" Target="../media/hdphoto12.wdp"/><Relationship Id="rId5" Type="http://schemas.openxmlformats.org/officeDocument/2006/relationships/image" Target="../media/image46.png"/><Relationship Id="rId15" Type="http://schemas.openxmlformats.org/officeDocument/2006/relationships/image" Target="../media/image52.png"/><Relationship Id="rId10" Type="http://schemas.openxmlformats.org/officeDocument/2006/relationships/image" Target="../media/image49.png"/><Relationship Id="rId4" Type="http://schemas.openxmlformats.org/officeDocument/2006/relationships/image" Target="../media/image45.jpeg"/><Relationship Id="rId9" Type="http://schemas.microsoft.com/office/2007/relationships/hdphoto" Target="../media/hdphoto11.wdp"/><Relationship Id="rId1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8" Type="http://schemas.openxmlformats.org/officeDocument/2006/relationships/image" Target="../media/image64.jpeg"/><Relationship Id="rId13" Type="http://schemas.microsoft.com/office/2007/relationships/hdphoto" Target="../media/hdphoto19.wdp"/><Relationship Id="rId3" Type="http://schemas.openxmlformats.org/officeDocument/2006/relationships/image" Target="../media/image61.png"/><Relationship Id="rId7" Type="http://schemas.microsoft.com/office/2007/relationships/hdphoto" Target="../media/hdphoto16.wdp"/><Relationship Id="rId12" Type="http://schemas.openxmlformats.org/officeDocument/2006/relationships/image" Target="../media/image66.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3.png"/><Relationship Id="rId11" Type="http://schemas.microsoft.com/office/2007/relationships/hdphoto" Target="../media/hdphoto18.wdp"/><Relationship Id="rId5" Type="http://schemas.microsoft.com/office/2007/relationships/hdphoto" Target="../media/hdphoto15.wdp"/><Relationship Id="rId10" Type="http://schemas.openxmlformats.org/officeDocument/2006/relationships/image" Target="../media/image65.png"/><Relationship Id="rId4" Type="http://schemas.openxmlformats.org/officeDocument/2006/relationships/image" Target="../media/image62.jpeg"/><Relationship Id="rId9" Type="http://schemas.microsoft.com/office/2007/relationships/hdphoto" Target="../media/hdphoto17.wdp"/></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7.png"/><Relationship Id="rId7" Type="http://schemas.microsoft.com/office/2007/relationships/hdphoto" Target="../media/hdphoto21.wdp"/><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9.png"/><Relationship Id="rId11" Type="http://schemas.microsoft.com/office/2007/relationships/hdphoto" Target="../media/hdphoto23.wdp"/><Relationship Id="rId5" Type="http://schemas.microsoft.com/office/2007/relationships/hdphoto" Target="../media/hdphoto20.wdp"/><Relationship Id="rId10" Type="http://schemas.openxmlformats.org/officeDocument/2006/relationships/image" Target="../media/image71.jpeg"/><Relationship Id="rId4" Type="http://schemas.openxmlformats.org/officeDocument/2006/relationships/image" Target="../media/image68.png"/><Relationship Id="rId9" Type="http://schemas.microsoft.com/office/2007/relationships/hdphoto" Target="../media/hdphoto22.wdp"/></Relationships>
</file>

<file path=ppt/slides/_rels/slide21.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2.png"/><Relationship Id="rId7" Type="http://schemas.microsoft.com/office/2007/relationships/hdphoto" Target="../media/hdphoto25.wdp"/><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74.png"/><Relationship Id="rId5" Type="http://schemas.microsoft.com/office/2007/relationships/hdphoto" Target="../media/hdphoto24.wdp"/><Relationship Id="rId10" Type="http://schemas.microsoft.com/office/2007/relationships/hdphoto" Target="../media/hdphoto26.wdp"/><Relationship Id="rId4" Type="http://schemas.openxmlformats.org/officeDocument/2006/relationships/image" Target="../media/image73.png"/><Relationship Id="rId9" Type="http://schemas.openxmlformats.org/officeDocument/2006/relationships/image" Target="../media/image76.png"/></Relationships>
</file>

<file path=ppt/slides/_rels/slide2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80.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6.wdp"/><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e824b899a9014c08cfbc6abe0c7b02087bf4f42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08" y="0"/>
            <a:ext cx="91747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6512" y="1849388"/>
            <a:ext cx="9180512" cy="1872208"/>
          </a:xfrm>
          <a:prstGeom prst="rect">
            <a:avLst/>
          </a:prstGeom>
          <a:blipFill dpi="0" rotWithShape="1">
            <a:blip r:embed="rId4" cstate="print">
              <a:alphaModFix amt="70000"/>
            </a:blip>
            <a:srcRect/>
            <a:stretch>
              <a:fillRect t="-200000"/>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8" name="Picture 4" descr="C:\Users\Administrator\Desktop\正笔锋锻人格_alpha_www.shufami.com.png"/>
          <p:cNvPicPr>
            <a:picLocks noChangeAspect="1" noChangeArrowheads="1"/>
          </p:cNvPicPr>
          <p:nvPr/>
        </p:nvPicPr>
        <p:blipFill rotWithShape="1">
          <a:blip r:embed="rId5" cstate="print">
            <a:biLevel thresh="50000"/>
            <a:extLst>
              <a:ext uri="{BEBA8EAE-BF5A-486C-A8C5-ECC9F3942E4B}">
                <a14:imgProps xmlns:a14="http://schemas.microsoft.com/office/drawing/2010/main">
                  <a14:imgLayer r:embed="rId6">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l="4696" t="24577" r="87698" b="31731"/>
          <a:stretch/>
        </p:blipFill>
        <p:spPr bwMode="auto">
          <a:xfrm>
            <a:off x="2821310" y="2137420"/>
            <a:ext cx="498236" cy="52423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4" descr="C:\Users\Administrator\Desktop\正笔锋锻人格_alpha_www.shufami.com.png"/>
          <p:cNvPicPr>
            <a:picLocks noChangeAspect="1" noChangeArrowheads="1"/>
          </p:cNvPicPr>
          <p:nvPr/>
        </p:nvPicPr>
        <p:blipFill rotWithShape="1">
          <a:blip r:embed="rId7" cstate="print">
            <a:biLevel thresh="50000"/>
            <a:extLst>
              <a:ext uri="{BEBA8EAE-BF5A-486C-A8C5-ECC9F3942E4B}">
                <a14:imgProps xmlns:a14="http://schemas.microsoft.com/office/drawing/2010/main">
                  <a14:imgLayer r:embed="rId8">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l="20205" t="2370" r="70800" b="17467"/>
          <a:stretch/>
        </p:blipFill>
        <p:spPr bwMode="auto">
          <a:xfrm>
            <a:off x="3339648" y="1993404"/>
            <a:ext cx="609324" cy="99463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Picture 4" descr="C:\Users\Administrator\Desktop\正笔锋锻人格_alpha_www.shufami.com.png"/>
          <p:cNvPicPr>
            <a:picLocks noChangeAspect="1" noChangeArrowheads="1"/>
          </p:cNvPicPr>
          <p:nvPr/>
        </p:nvPicPr>
        <p:blipFill rotWithShape="1">
          <a:blip r:embed="rId9" cstate="print">
            <a:biLevel thresh="50000"/>
            <a:extLst>
              <a:ext uri="{BEBA8EAE-BF5A-486C-A8C5-ECC9F3942E4B}">
                <a14:imgProps xmlns:a14="http://schemas.microsoft.com/office/drawing/2010/main">
                  <a14:imgLayer r:embed="rId10">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l="49835" t="7064" r="34557" b="27218"/>
          <a:stretch/>
        </p:blipFill>
        <p:spPr bwMode="auto">
          <a:xfrm>
            <a:off x="3771696" y="2892544"/>
            <a:ext cx="981208" cy="75669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4" descr="C:\Users\Administrator\Desktop\正笔锋锻人格_alpha_www.shufami.com.png"/>
          <p:cNvPicPr>
            <a:picLocks noChangeAspect="1" noChangeArrowheads="1"/>
          </p:cNvPicPr>
          <p:nvPr/>
        </p:nvPicPr>
        <p:blipFill rotWithShape="1">
          <a:blip r:embed="rId11" cstate="print">
            <a:biLevel thresh="50000"/>
            <a:extLst>
              <a:ext uri="{BEBA8EAE-BF5A-486C-A8C5-ECC9F3942E4B}">
                <a14:imgProps xmlns:a14="http://schemas.microsoft.com/office/drawing/2010/main">
                  <a14:imgLayer r:embed="rId12">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l="68240" t="18452" r="18056" b="29203"/>
          <a:stretch/>
        </p:blipFill>
        <p:spPr bwMode="auto">
          <a:xfrm>
            <a:off x="4779808" y="3086068"/>
            <a:ext cx="805514" cy="56352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 name="Picture 4" descr="C:\Users\Administrator\Desktop\正笔锋锻人格_alpha_www.shufami.com.png"/>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l="85249" t="17915" r="1488" b="26134"/>
          <a:stretch/>
        </p:blipFill>
        <p:spPr bwMode="auto">
          <a:xfrm>
            <a:off x="5444324" y="2497460"/>
            <a:ext cx="1719964" cy="132906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21" name="直接连接符 20" hidden="1"/>
          <p:cNvCxnSpPr/>
          <p:nvPr/>
        </p:nvCxnSpPr>
        <p:spPr>
          <a:xfrm>
            <a:off x="4283968" y="841276"/>
            <a:ext cx="0" cy="4464496"/>
          </a:xfrm>
          <a:prstGeom prst="line">
            <a:avLst/>
          </a:prstGeom>
          <a:ln w="381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030" name="Picture 6" descr="C:\Users\Administrator\Desktop\微信图片_20180401202358.png"/>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32255" t="33087" r="35072" b="32345"/>
          <a:stretch/>
        </p:blipFill>
        <p:spPr bwMode="auto">
          <a:xfrm>
            <a:off x="2843808" y="3217540"/>
            <a:ext cx="398100" cy="42040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Administrator\Desktop\正笔锋锻人格_alpha_www.shufami.com.png"/>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l="33929" t="6522" r="52116" b="21621"/>
          <a:stretch/>
        </p:blipFill>
        <p:spPr bwMode="auto">
          <a:xfrm>
            <a:off x="3774667" y="1489348"/>
            <a:ext cx="2021469" cy="190650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419872" y="5305772"/>
            <a:ext cx="2339102"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北京锋格书法培训有限公司出品</a:t>
            </a:r>
          </a:p>
        </p:txBody>
      </p:sp>
    </p:spTree>
    <p:extLst>
      <p:ext uri="{BB962C8B-B14F-4D97-AF65-F5344CB8AC3E}">
        <p14:creationId xmlns:p14="http://schemas.microsoft.com/office/powerpoint/2010/main" val="112967672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03" y="1985273"/>
            <a:ext cx="862737" cy="800219"/>
            <a:chOff x="506841" y="1617187"/>
            <a:chExt cx="654918"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教 学</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体 系</a:t>
              </a:r>
            </a:p>
          </p:txBody>
        </p:sp>
      </p:grpSp>
      <p:grpSp>
        <p:nvGrpSpPr>
          <p:cNvPr id="8" name="组合 7"/>
          <p:cNvGrpSpPr/>
          <p:nvPr/>
        </p:nvGrpSpPr>
        <p:grpSpPr>
          <a:xfrm>
            <a:off x="-19764" y="3331076"/>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755012"/>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怎 么</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合 作</a:t>
              </a:r>
            </a:p>
          </p:txBody>
        </p:sp>
      </p:grpSp>
      <p:grpSp>
        <p:nvGrpSpPr>
          <p:cNvPr id="30" name="组合 29"/>
          <p:cNvGrpSpPr/>
          <p:nvPr/>
        </p:nvGrpSpPr>
        <p:grpSpPr>
          <a:xfrm>
            <a:off x="1259632" y="337220"/>
            <a:ext cx="2188116" cy="1440159"/>
            <a:chOff x="1551986" y="481236"/>
            <a:chExt cx="2188116" cy="1440159"/>
          </a:xfrm>
        </p:grpSpPr>
        <p:sp>
          <p:nvSpPr>
            <p:cNvPr id="31" name="TextBox 30"/>
            <p:cNvSpPr txBox="1"/>
            <p:nvPr/>
          </p:nvSpPr>
          <p:spPr>
            <a:xfrm>
              <a:off x="2632106" y="1099989"/>
              <a:ext cx="1107996" cy="461665"/>
            </a:xfrm>
            <a:prstGeom prst="rect">
              <a:avLst/>
            </a:prstGeom>
            <a:noFill/>
          </p:spPr>
          <p:txBody>
            <a:bodyPr wrap="none" rtlCol="0">
              <a:spAutoFit/>
            </a:bodyPr>
            <a:lstStyle/>
            <a:p>
              <a:r>
                <a:rPr lang="zh-CN" altLang="en-US" sz="2400" b="1" dirty="0">
                  <a:latin typeface="Impact" pitchFamily="34" charset="0"/>
                  <a:ea typeface="微软雅黑" pitchFamily="34" charset="-122"/>
                </a:rPr>
                <a:t>程设置</a:t>
              </a:r>
              <a:endParaRPr lang="zh-CN" altLang="zh-CN" sz="2400" b="1" dirty="0">
                <a:latin typeface="Impact" pitchFamily="34" charset="0"/>
                <a:ea typeface="微软雅黑" pitchFamily="34" charset="-122"/>
              </a:endParaRP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51986" y="481236"/>
              <a:ext cx="1310477" cy="1440159"/>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矩形 33"/>
          <p:cNvSpPr/>
          <p:nvPr/>
        </p:nvSpPr>
        <p:spPr>
          <a:xfrm>
            <a:off x="1403648" y="1489348"/>
            <a:ext cx="6912768" cy="1708160"/>
          </a:xfrm>
          <a:prstGeom prst="rect">
            <a:avLst/>
          </a:prstGeom>
        </p:spPr>
        <p:txBody>
          <a:bodyPr wrap="square">
            <a:spAutoFit/>
          </a:bodyPr>
          <a:lstStyle/>
          <a:p>
            <a:pPr indent="361950" algn="just">
              <a:lnSpc>
                <a:spcPct val="150000"/>
              </a:lnSpc>
            </a:pPr>
            <a:r>
              <a:rPr lang="zh-CN" altLang="en-US" sz="1400" dirty="0">
                <a:solidFill>
                  <a:schemeClr val="bg1">
                    <a:lumMod val="50000"/>
                  </a:schemeClr>
                </a:solidFill>
                <a:latin typeface="微软雅黑" pitchFamily="34" charset="-122"/>
                <a:ea typeface="微软雅黑" pitchFamily="34" charset="-122"/>
              </a:rPr>
              <a:t>课程设置，分为学前零基础班、小学生楷书基础班、小学生楷书提高班、中学生楷书速成班、中学生行楷速成班，成人实用行书班等班型！</a:t>
            </a:r>
            <a:endParaRPr lang="en-US" altLang="zh-CN" sz="1400" dirty="0">
              <a:solidFill>
                <a:schemeClr val="bg1">
                  <a:lumMod val="50000"/>
                </a:schemeClr>
              </a:solidFill>
              <a:latin typeface="微软雅黑" pitchFamily="34" charset="-122"/>
              <a:ea typeface="微软雅黑" pitchFamily="34" charset="-122"/>
            </a:endParaRPr>
          </a:p>
          <a:p>
            <a:pPr indent="361950" algn="just">
              <a:lnSpc>
                <a:spcPct val="150000"/>
              </a:lnSpc>
            </a:pPr>
            <a:r>
              <a:rPr lang="zh-CN" altLang="en-US" sz="1400" dirty="0">
                <a:solidFill>
                  <a:schemeClr val="bg1">
                    <a:lumMod val="50000"/>
                  </a:schemeClr>
                </a:solidFill>
                <a:latin typeface="微软雅黑" pitchFamily="34" charset="-122"/>
                <a:ea typeface="微软雅黑" pitchFamily="34" charset="-122"/>
              </a:rPr>
              <a:t>根据教学对象不同进行专门的设计，比如我们有专门为学前儿童至二年级学生设计的</a:t>
            </a:r>
            <a:r>
              <a:rPr lang="en-US" altLang="zh-CN" sz="1400" dirty="0">
                <a:solidFill>
                  <a:schemeClr val="bg1">
                    <a:lumMod val="50000"/>
                  </a:schemeClr>
                </a:solidFill>
                <a:latin typeface="微软雅黑" pitchFamily="34" charset="-122"/>
                <a:ea typeface="微软雅黑" pitchFamily="34" charset="-122"/>
              </a:rPr>
              <a:t>128</a:t>
            </a:r>
            <a:r>
              <a:rPr lang="zh-CN" altLang="en-US" sz="1400" dirty="0">
                <a:solidFill>
                  <a:schemeClr val="bg1">
                    <a:lumMod val="50000"/>
                  </a:schemeClr>
                </a:solidFill>
                <a:latin typeface="微软雅黑" pitchFamily="34" charset="-122"/>
                <a:ea typeface="微软雅黑" pitchFamily="34" charset="-122"/>
              </a:rPr>
              <a:t>课时，有专门为三年级至初中生设计的</a:t>
            </a:r>
            <a:r>
              <a:rPr lang="en-US" altLang="zh-CN" sz="1400" dirty="0">
                <a:solidFill>
                  <a:schemeClr val="bg1">
                    <a:lumMod val="50000"/>
                  </a:schemeClr>
                </a:solidFill>
                <a:latin typeface="微软雅黑" pitchFamily="34" charset="-122"/>
                <a:ea typeface="微软雅黑" pitchFamily="34" charset="-122"/>
              </a:rPr>
              <a:t>98</a:t>
            </a:r>
            <a:r>
              <a:rPr lang="zh-CN" altLang="en-US" sz="1400" dirty="0">
                <a:solidFill>
                  <a:schemeClr val="bg1">
                    <a:lumMod val="50000"/>
                  </a:schemeClr>
                </a:solidFill>
                <a:latin typeface="微软雅黑" pitchFamily="34" charset="-122"/>
                <a:ea typeface="微软雅黑" pitchFamily="34" charset="-122"/>
              </a:rPr>
              <a:t>课时，这样才能让他们学的更扎实，效果才会更好。</a:t>
            </a: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6373" y="3217540"/>
            <a:ext cx="1620000"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descr="E:\黄鹏工作\锋格\11-23锋格策划\3学员照片\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9704" y="3217540"/>
            <a:ext cx="1620000" cy="2160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黄鹏工作\锋格\11-23锋格策划\3学员照片\-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3035" y="3217540"/>
            <a:ext cx="1555875" cy="2160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黄鹏工作\锋格\11-23锋格策划\3学员照片\0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40" y="3217540"/>
            <a:ext cx="1620000" cy="21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896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849388"/>
            <a:ext cx="9180512" cy="1872208"/>
          </a:xfrm>
          <a:prstGeom prst="rect">
            <a:avLst/>
          </a:prstGeom>
          <a:blipFill dpi="0" rotWithShape="1">
            <a:blip r:embed="rId2" cstate="print">
              <a:alphaModFix amt="69000"/>
            </a:blip>
            <a:srcRect/>
            <a:stretch>
              <a:fillRect t="-200000"/>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6" descr="C:\Users\Administrator\Desktop\微信图片_20180401202358.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255" t="33087" r="35072" b="32345"/>
          <a:stretch/>
        </p:blipFill>
        <p:spPr bwMode="auto">
          <a:xfrm>
            <a:off x="6156176" y="3280023"/>
            <a:ext cx="398100" cy="420408"/>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2555776" y="2273885"/>
            <a:ext cx="3666388" cy="1015663"/>
          </a:xfrm>
          <a:prstGeom prst="rect">
            <a:avLst/>
          </a:prstGeom>
          <a:noFill/>
        </p:spPr>
        <p:txBody>
          <a:bodyPr wrap="none" rtlCol="0">
            <a:spAutoFit/>
          </a:bodyPr>
          <a:lstStyle/>
          <a:p>
            <a:r>
              <a:rPr lang="zh-CN" altLang="en-US" sz="60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合作   式</a:t>
            </a:r>
          </a:p>
        </p:txBody>
      </p:sp>
      <p:grpSp>
        <p:nvGrpSpPr>
          <p:cNvPr id="23" name="组合 22"/>
          <p:cNvGrpSpPr/>
          <p:nvPr/>
        </p:nvGrpSpPr>
        <p:grpSpPr>
          <a:xfrm>
            <a:off x="4283968" y="2281436"/>
            <a:ext cx="1008112" cy="1008112"/>
            <a:chOff x="2267744" y="625252"/>
            <a:chExt cx="1008112" cy="1008112"/>
          </a:xfrm>
        </p:grpSpPr>
        <p:sp>
          <p:nvSpPr>
            <p:cNvPr id="3" name="矩形 2"/>
            <p:cNvSpPr/>
            <p:nvPr/>
          </p:nvSpPr>
          <p:spPr>
            <a:xfrm>
              <a:off x="2267744" y="625252"/>
              <a:ext cx="1008112" cy="1008112"/>
            </a:xfrm>
            <a:prstGeom prst="rect">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267744" y="968896"/>
              <a:ext cx="1008112" cy="0"/>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67744" y="1302271"/>
              <a:ext cx="1008112" cy="0"/>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603781" y="635496"/>
              <a:ext cx="0" cy="985292"/>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939818" y="638547"/>
              <a:ext cx="0" cy="985292"/>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2771800" y="769268"/>
              <a:ext cx="0" cy="720080"/>
            </a:xfrm>
            <a:prstGeom prst="line">
              <a:avLst/>
            </a:prstGeom>
            <a:ln w="12700">
              <a:solidFill>
                <a:srgbClr val="CC3300"/>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411760" y="1129308"/>
              <a:ext cx="720080" cy="0"/>
            </a:xfrm>
            <a:prstGeom prst="line">
              <a:avLst/>
            </a:prstGeom>
            <a:ln w="12700">
              <a:solidFill>
                <a:srgbClr val="CC3300"/>
              </a:solidFill>
              <a:prstDash val="sysDot"/>
            </a:ln>
          </p:spPr>
          <p:style>
            <a:lnRef idx="1">
              <a:schemeClr val="accent1"/>
            </a:lnRef>
            <a:fillRef idx="0">
              <a:schemeClr val="accent1"/>
            </a:fillRef>
            <a:effectRef idx="0">
              <a:schemeClr val="accent1"/>
            </a:effectRef>
            <a:fontRef idx="minor">
              <a:schemeClr val="tx1"/>
            </a:fontRef>
          </p:style>
        </p:cxnSp>
      </p:grpSp>
      <p:pic>
        <p:nvPicPr>
          <p:cNvPr id="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299574" y="2281437"/>
            <a:ext cx="1048382" cy="115212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3636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组合 1"/>
          <p:cNvGrpSpPr/>
          <p:nvPr/>
        </p:nvGrpSpPr>
        <p:grpSpPr>
          <a:xfrm>
            <a:off x="-35003" y="2564135"/>
            <a:ext cx="862738" cy="800219"/>
            <a:chOff x="506841" y="1617187"/>
            <a:chExt cx="654918"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8" cy="607459"/>
            </a:xfrm>
            <a:prstGeom prst="rect">
              <a:avLst/>
            </a:prstGeom>
            <a:noFill/>
          </p:spPr>
          <p:txBody>
            <a:bodyPr wrap="none" rtlCol="0">
              <a:spAutoFit/>
            </a:bodyPr>
            <a:lstStyle/>
            <a:p>
              <a:r>
                <a:rPr lang="zh-CN" altLang="en-US" sz="2300" b="1" dirty="0">
                  <a:solidFill>
                    <a:srgbClr val="FF0000"/>
                  </a:solidFill>
                  <a:latin typeface="微软雅黑" pitchFamily="34" charset="-122"/>
                  <a:ea typeface="微软雅黑" pitchFamily="34" charset="-122"/>
                </a:rPr>
                <a:t>合 作</a:t>
              </a:r>
              <a:endParaRPr lang="en-US" altLang="zh-CN" sz="2300" b="1" dirty="0">
                <a:solidFill>
                  <a:srgbClr val="FF0000"/>
                </a:solidFill>
                <a:latin typeface="微软雅黑" pitchFamily="34" charset="-122"/>
                <a:ea typeface="微软雅黑" pitchFamily="34" charset="-122"/>
              </a:endParaRPr>
            </a:p>
            <a:p>
              <a:r>
                <a:rPr lang="zh-CN" altLang="en-US" sz="2300" b="1" dirty="0">
                  <a:solidFill>
                    <a:srgbClr val="FF0000"/>
                  </a:solidFill>
                  <a:latin typeface="微软雅黑" pitchFamily="34" charset="-122"/>
                  <a:ea typeface="微软雅黑" pitchFamily="34" charset="-122"/>
                </a:rPr>
                <a:t>方 式</a:t>
              </a:r>
            </a:p>
          </p:txBody>
        </p:sp>
      </p:grpSp>
      <p:grpSp>
        <p:nvGrpSpPr>
          <p:cNvPr id="8" name="组合 7"/>
          <p:cNvGrpSpPr/>
          <p:nvPr/>
        </p:nvGrpSpPr>
        <p:grpSpPr>
          <a:xfrm>
            <a:off x="-19764" y="3340601"/>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002929"/>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grpSp>
        <p:nvGrpSpPr>
          <p:cNvPr id="30" name="组合 29"/>
          <p:cNvGrpSpPr/>
          <p:nvPr/>
        </p:nvGrpSpPr>
        <p:grpSpPr>
          <a:xfrm>
            <a:off x="1403648" y="394371"/>
            <a:ext cx="1980029" cy="1440159"/>
            <a:chOff x="2632106" y="481236"/>
            <a:chExt cx="1980029" cy="1440159"/>
          </a:xfrm>
        </p:grpSpPr>
        <p:sp>
          <p:nvSpPr>
            <p:cNvPr id="31" name="TextBox 30"/>
            <p:cNvSpPr txBox="1"/>
            <p:nvPr/>
          </p:nvSpPr>
          <p:spPr>
            <a:xfrm>
              <a:off x="2632106" y="1099989"/>
              <a:ext cx="1980029" cy="461665"/>
            </a:xfrm>
            <a:prstGeom prst="rect">
              <a:avLst/>
            </a:prstGeom>
            <a:noFill/>
          </p:spPr>
          <p:txBody>
            <a:bodyPr wrap="none" rtlCol="0">
              <a:spAutoFit/>
            </a:bodyPr>
            <a:lstStyle/>
            <a:p>
              <a:r>
                <a:rPr lang="zh-CN" altLang="en-US" sz="2400" b="1" dirty="0">
                  <a:latin typeface="Impact" pitchFamily="34" charset="0"/>
                  <a:ea typeface="微软雅黑" pitchFamily="34" charset="-122"/>
                </a:rPr>
                <a:t>加                条件</a:t>
              </a:r>
              <a:endParaRPr lang="zh-CN" altLang="zh-CN" sz="2400" b="1" dirty="0">
                <a:latin typeface="Impact" pitchFamily="34" charset="0"/>
                <a:ea typeface="微软雅黑" pitchFamily="34" charset="-122"/>
              </a:endParaRP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805223" y="481236"/>
              <a:ext cx="1310476" cy="1440159"/>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矩形 33"/>
          <p:cNvSpPr/>
          <p:nvPr/>
        </p:nvSpPr>
        <p:spPr>
          <a:xfrm>
            <a:off x="1403648" y="1508852"/>
            <a:ext cx="6912768" cy="700576"/>
          </a:xfrm>
          <a:prstGeom prst="rect">
            <a:avLst/>
          </a:prstGeom>
        </p:spPr>
        <p:txBody>
          <a:bodyPr wrap="square">
            <a:spAutoFit/>
          </a:bodyPr>
          <a:lstStyle/>
          <a:p>
            <a:pPr indent="361950" algn="just">
              <a:lnSpc>
                <a:spcPct val="150000"/>
              </a:lnSpc>
            </a:pPr>
            <a:r>
              <a:rPr lang="zh-CN" altLang="en-US" sz="1400" dirty="0">
                <a:solidFill>
                  <a:schemeClr val="bg1">
                    <a:lumMod val="50000"/>
                  </a:schemeClr>
                </a:solidFill>
                <a:latin typeface="微软雅黑" pitchFamily="34" charset="-122"/>
                <a:ea typeface="微软雅黑" pitchFamily="34" charset="-122"/>
              </a:rPr>
              <a:t>为推动硬笔书法事业的发展，助力传统文化的复兴，经中国硬笔书法协会批准，现面向全国招募合作伙伴，希望各位伙伴能够满足以下条件：</a:t>
            </a:r>
            <a:endParaRPr lang="en-US" altLang="zh-CN" sz="1400" dirty="0">
              <a:solidFill>
                <a:schemeClr val="bg1">
                  <a:lumMod val="50000"/>
                </a:schemeClr>
              </a:solidFill>
              <a:latin typeface="微软雅黑" pitchFamily="34" charset="-122"/>
              <a:ea typeface="微软雅黑" pitchFamily="34" charset="-122"/>
            </a:endParaRPr>
          </a:p>
        </p:txBody>
      </p:sp>
      <p:grpSp>
        <p:nvGrpSpPr>
          <p:cNvPr id="28" name="组合 27"/>
          <p:cNvGrpSpPr/>
          <p:nvPr/>
        </p:nvGrpSpPr>
        <p:grpSpPr>
          <a:xfrm>
            <a:off x="2235310" y="2499048"/>
            <a:ext cx="536490" cy="574476"/>
            <a:chOff x="4932040" y="409228"/>
            <a:chExt cx="536490" cy="574476"/>
          </a:xfrm>
        </p:grpSpPr>
        <p:pic>
          <p:nvPicPr>
            <p:cNvPr id="4099" name="Picture 3" descr="C:\Users\Administrator\Desktop\16642355-49976a446a6823ccd7e57cdd382e7a49-5.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582" r="13378"/>
            <a:stretch/>
          </p:blipFill>
          <p:spPr bwMode="auto">
            <a:xfrm flipH="1">
              <a:off x="4932040" y="409228"/>
              <a:ext cx="536490" cy="57447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4991734" y="419467"/>
              <a:ext cx="417102" cy="553998"/>
            </a:xfrm>
            <a:prstGeom prst="rect">
              <a:avLst/>
            </a:prstGeom>
            <a:noFill/>
          </p:spPr>
          <p:txBody>
            <a:bodyPr wrap="none" rtlCol="0">
              <a:spAutoFit/>
            </a:bodyPr>
            <a:lstStyle/>
            <a:p>
              <a:r>
                <a:rPr lang="en-US" altLang="zh-CN" sz="3000" b="1" dirty="0">
                  <a:solidFill>
                    <a:srgbClr val="FF0000"/>
                  </a:solidFill>
                </a:rPr>
                <a:t>A</a:t>
              </a:r>
              <a:endParaRPr lang="zh-CN" altLang="en-US" sz="3000" b="1" dirty="0">
                <a:solidFill>
                  <a:srgbClr val="FF0000"/>
                </a:solidFill>
              </a:endParaRPr>
            </a:p>
          </p:txBody>
        </p:sp>
      </p:grpSp>
      <p:sp>
        <p:nvSpPr>
          <p:cNvPr id="36" name="矩形 35"/>
          <p:cNvSpPr/>
          <p:nvPr/>
        </p:nvSpPr>
        <p:spPr>
          <a:xfrm>
            <a:off x="1547664" y="3145532"/>
            <a:ext cx="2016224" cy="1346907"/>
          </a:xfrm>
          <a:prstGeom prst="rect">
            <a:avLst/>
          </a:prstGeom>
          <a:ln w="28575" cmpd="thinThick">
            <a:solidFill>
              <a:schemeClr val="bg1">
                <a:lumMod val="50000"/>
              </a:schemeClr>
            </a:solidFill>
          </a:ln>
        </p:spPr>
        <p:txBody>
          <a:bodyPr wrap="square">
            <a:spAutoFit/>
          </a:bodyPr>
          <a:lstStyle/>
          <a:p>
            <a:pPr algn="ctr">
              <a:lnSpc>
                <a:spcPct val="150000"/>
              </a:lnSpc>
            </a:pPr>
            <a:r>
              <a:rPr lang="zh-CN" altLang="en-US" sz="1400" b="1" dirty="0">
                <a:solidFill>
                  <a:schemeClr val="bg1">
                    <a:lumMod val="50000"/>
                  </a:schemeClr>
                </a:solidFill>
                <a:latin typeface="微软雅黑" pitchFamily="34" charset="-122"/>
                <a:ea typeface="微软雅黑" pitchFamily="34" charset="-122"/>
              </a:rPr>
              <a:t>自由</a:t>
            </a:r>
            <a:endParaRPr lang="en-US" altLang="zh-CN" sz="1400" b="1"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rPr>
              <a:t>具有独立民事行为责任的民办学校或致力于从事民办教育行业的个人</a:t>
            </a:r>
          </a:p>
        </p:txBody>
      </p:sp>
      <p:grpSp>
        <p:nvGrpSpPr>
          <p:cNvPr id="43" name="组合 42"/>
          <p:cNvGrpSpPr/>
          <p:nvPr/>
        </p:nvGrpSpPr>
        <p:grpSpPr>
          <a:xfrm>
            <a:off x="4467558" y="2499048"/>
            <a:ext cx="536490" cy="574476"/>
            <a:chOff x="4932040" y="409228"/>
            <a:chExt cx="536490" cy="574476"/>
          </a:xfrm>
        </p:grpSpPr>
        <p:pic>
          <p:nvPicPr>
            <p:cNvPr id="44" name="Picture 3" descr="C:\Users\Administrator\Desktop\16642355-49976a446a6823ccd7e57cdd382e7a49-5.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582" r="13378"/>
            <a:stretch/>
          </p:blipFill>
          <p:spPr bwMode="auto">
            <a:xfrm flipH="1">
              <a:off x="4932040" y="409228"/>
              <a:ext cx="536490" cy="574476"/>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5010784" y="419467"/>
              <a:ext cx="401072" cy="553998"/>
            </a:xfrm>
            <a:prstGeom prst="rect">
              <a:avLst/>
            </a:prstGeom>
            <a:noFill/>
          </p:spPr>
          <p:txBody>
            <a:bodyPr wrap="none" rtlCol="0">
              <a:spAutoFit/>
            </a:bodyPr>
            <a:lstStyle/>
            <a:p>
              <a:r>
                <a:rPr lang="en-US" altLang="zh-CN" sz="3000" b="1" dirty="0">
                  <a:solidFill>
                    <a:srgbClr val="FF0000"/>
                  </a:solidFill>
                </a:rPr>
                <a:t>B</a:t>
              </a:r>
              <a:endParaRPr lang="zh-CN" altLang="en-US" sz="3000" b="1" dirty="0">
                <a:solidFill>
                  <a:srgbClr val="FF0000"/>
                </a:solidFill>
              </a:endParaRPr>
            </a:p>
          </p:txBody>
        </p:sp>
      </p:grpSp>
      <p:sp>
        <p:nvSpPr>
          <p:cNvPr id="46" name="矩形 45"/>
          <p:cNvSpPr/>
          <p:nvPr/>
        </p:nvSpPr>
        <p:spPr>
          <a:xfrm>
            <a:off x="3779912" y="3145532"/>
            <a:ext cx="2016224" cy="1384995"/>
          </a:xfrm>
          <a:prstGeom prst="rect">
            <a:avLst/>
          </a:prstGeom>
          <a:ln w="28575" cmpd="thinThick">
            <a:solidFill>
              <a:schemeClr val="bg1">
                <a:lumMod val="50000"/>
              </a:schemeClr>
            </a:solidFill>
          </a:ln>
        </p:spPr>
        <p:txBody>
          <a:bodyPr wrap="square">
            <a:spAutoFit/>
          </a:bodyPr>
          <a:lstStyle/>
          <a:p>
            <a:pPr algn="ctr">
              <a:lnSpc>
                <a:spcPct val="150000"/>
              </a:lnSpc>
            </a:pPr>
            <a:r>
              <a:rPr lang="zh-CN" altLang="en-US" sz="1400" b="1" dirty="0">
                <a:solidFill>
                  <a:schemeClr val="bg1">
                    <a:lumMod val="50000"/>
                  </a:schemeClr>
                </a:solidFill>
                <a:latin typeface="微软雅黑" pitchFamily="34" charset="-122"/>
                <a:ea typeface="微软雅黑" pitchFamily="34" charset="-122"/>
              </a:rPr>
              <a:t>热爱</a:t>
            </a:r>
            <a:endParaRPr lang="en-US" altLang="zh-CN" sz="1400" b="1"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rPr>
              <a:t>认同锋格练字教学理念，热爱教育事业，认同并维护“锋格练字”品牌</a:t>
            </a:r>
          </a:p>
        </p:txBody>
      </p:sp>
      <p:grpSp>
        <p:nvGrpSpPr>
          <p:cNvPr id="47" name="组合 46"/>
          <p:cNvGrpSpPr/>
          <p:nvPr/>
        </p:nvGrpSpPr>
        <p:grpSpPr>
          <a:xfrm>
            <a:off x="6876256" y="2497460"/>
            <a:ext cx="536490" cy="574476"/>
            <a:chOff x="4932040" y="409228"/>
            <a:chExt cx="536490" cy="574476"/>
          </a:xfrm>
        </p:grpSpPr>
        <p:pic>
          <p:nvPicPr>
            <p:cNvPr id="48" name="Picture 3" descr="C:\Users\Administrator\Desktop\16642355-49976a446a6823ccd7e57cdd382e7a49-5.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582" r="13378"/>
            <a:stretch/>
          </p:blipFill>
          <p:spPr bwMode="auto">
            <a:xfrm flipH="1">
              <a:off x="4932040" y="409228"/>
              <a:ext cx="536490" cy="574476"/>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48"/>
            <p:cNvSpPr txBox="1"/>
            <p:nvPr/>
          </p:nvSpPr>
          <p:spPr>
            <a:xfrm>
              <a:off x="4991734" y="419467"/>
              <a:ext cx="388248" cy="553998"/>
            </a:xfrm>
            <a:prstGeom prst="rect">
              <a:avLst/>
            </a:prstGeom>
            <a:noFill/>
          </p:spPr>
          <p:txBody>
            <a:bodyPr wrap="none" rtlCol="0">
              <a:spAutoFit/>
            </a:bodyPr>
            <a:lstStyle/>
            <a:p>
              <a:r>
                <a:rPr lang="en-US" altLang="zh-CN" sz="3000" b="1" dirty="0">
                  <a:solidFill>
                    <a:srgbClr val="FF0000"/>
                  </a:solidFill>
                </a:rPr>
                <a:t>C</a:t>
              </a:r>
              <a:endParaRPr lang="zh-CN" altLang="en-US" sz="3000" b="1" dirty="0">
                <a:solidFill>
                  <a:srgbClr val="FF0000"/>
                </a:solidFill>
              </a:endParaRPr>
            </a:p>
          </p:txBody>
        </p:sp>
      </p:grpSp>
      <p:sp>
        <p:nvSpPr>
          <p:cNvPr id="50" name="矩形 49"/>
          <p:cNvSpPr/>
          <p:nvPr/>
        </p:nvSpPr>
        <p:spPr>
          <a:xfrm>
            <a:off x="6188610" y="3143944"/>
            <a:ext cx="2016224" cy="1384995"/>
          </a:xfrm>
          <a:prstGeom prst="rect">
            <a:avLst/>
          </a:prstGeom>
          <a:ln w="28575" cmpd="thinThick">
            <a:solidFill>
              <a:schemeClr val="bg1">
                <a:lumMod val="50000"/>
              </a:schemeClr>
            </a:solidFill>
          </a:ln>
        </p:spPr>
        <p:txBody>
          <a:bodyPr wrap="square">
            <a:spAutoFit/>
          </a:bodyPr>
          <a:lstStyle/>
          <a:p>
            <a:pPr algn="ctr">
              <a:lnSpc>
                <a:spcPct val="150000"/>
              </a:lnSpc>
            </a:pPr>
            <a:r>
              <a:rPr lang="zh-CN" altLang="en-US" sz="1400" b="1" dirty="0">
                <a:solidFill>
                  <a:schemeClr val="bg1">
                    <a:lumMod val="50000"/>
                  </a:schemeClr>
                </a:solidFill>
                <a:latin typeface="微软雅黑" pitchFamily="34" charset="-122"/>
                <a:ea typeface="微软雅黑" pitchFamily="34" charset="-122"/>
              </a:rPr>
              <a:t>合法</a:t>
            </a:r>
            <a:endParaRPr lang="en-US" altLang="zh-CN" sz="1400" b="1"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rPr>
              <a:t>拥有市场启动及经营资金。能严格按照合同规定标准展开经营。</a:t>
            </a:r>
          </a:p>
        </p:txBody>
      </p:sp>
    </p:spTree>
    <p:extLst>
      <p:ext uri="{BB962C8B-B14F-4D97-AF65-F5344CB8AC3E}">
        <p14:creationId xmlns:p14="http://schemas.microsoft.com/office/powerpoint/2010/main" val="2190937071"/>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03" y="2564135"/>
            <a:ext cx="862738" cy="800219"/>
            <a:chOff x="506841" y="1617187"/>
            <a:chExt cx="654918"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合 作</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方 式</a:t>
              </a:r>
            </a:p>
          </p:txBody>
        </p:sp>
      </p:grpSp>
      <p:grpSp>
        <p:nvGrpSpPr>
          <p:cNvPr id="8" name="组合 7"/>
          <p:cNvGrpSpPr/>
          <p:nvPr/>
        </p:nvGrpSpPr>
        <p:grpSpPr>
          <a:xfrm>
            <a:off x="-19764" y="3340601"/>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002929"/>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grpSp>
        <p:nvGrpSpPr>
          <p:cNvPr id="30" name="组合 29"/>
          <p:cNvGrpSpPr/>
          <p:nvPr/>
        </p:nvGrpSpPr>
        <p:grpSpPr>
          <a:xfrm>
            <a:off x="1403648" y="394371"/>
            <a:ext cx="2198038" cy="1440158"/>
            <a:chOff x="2632106" y="481236"/>
            <a:chExt cx="2198038" cy="1440158"/>
          </a:xfrm>
        </p:grpSpPr>
        <p:sp>
          <p:nvSpPr>
            <p:cNvPr id="31" name="TextBox 30"/>
            <p:cNvSpPr txBox="1"/>
            <p:nvPr/>
          </p:nvSpPr>
          <p:spPr>
            <a:xfrm>
              <a:off x="2632106" y="1099989"/>
              <a:ext cx="2198038" cy="461665"/>
            </a:xfrm>
            <a:prstGeom prst="rect">
              <a:avLst/>
            </a:prstGeom>
            <a:noFill/>
          </p:spPr>
          <p:txBody>
            <a:bodyPr wrap="none" rtlCol="0">
              <a:spAutoFit/>
            </a:bodyPr>
            <a:lstStyle/>
            <a:p>
              <a:r>
                <a:rPr lang="zh-CN" altLang="en-US" sz="2400" b="1" dirty="0">
                  <a:latin typeface="Impact" pitchFamily="34" charset="0"/>
                  <a:ea typeface="微软雅黑" pitchFamily="34" charset="-122"/>
                </a:rPr>
                <a:t>加盟                    势</a:t>
              </a:r>
              <a:endParaRPr lang="zh-CN" altLang="zh-CN" sz="2400" b="1" dirty="0">
                <a:latin typeface="Impact" pitchFamily="34" charset="0"/>
                <a:ea typeface="微软雅黑" pitchFamily="34" charset="-122"/>
              </a:endParaRP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208170" y="481236"/>
              <a:ext cx="1310476" cy="14401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组合 60"/>
          <p:cNvGrpSpPr/>
          <p:nvPr/>
        </p:nvGrpSpPr>
        <p:grpSpPr>
          <a:xfrm>
            <a:off x="1475656" y="1489348"/>
            <a:ext cx="2088232" cy="3600400"/>
            <a:chOff x="1475656" y="1489348"/>
            <a:chExt cx="2088232" cy="3600400"/>
          </a:xfrm>
        </p:grpSpPr>
        <p:sp>
          <p:nvSpPr>
            <p:cNvPr id="36" name="矩形 35"/>
            <p:cNvSpPr/>
            <p:nvPr/>
          </p:nvSpPr>
          <p:spPr>
            <a:xfrm>
              <a:off x="1475656" y="2689091"/>
              <a:ext cx="2088232" cy="2400657"/>
            </a:xfrm>
            <a:prstGeom prst="rect">
              <a:avLst/>
            </a:prstGeom>
            <a:ln w="28575" cmpd="thinThick">
              <a:solidFill>
                <a:schemeClr val="bg1">
                  <a:lumMod val="50000"/>
                </a:schemeClr>
              </a:solidFill>
            </a:ln>
          </p:spPr>
          <p:txBody>
            <a:bodyPr wrap="square">
              <a:spAutoFit/>
            </a:bodyPr>
            <a:lstStyle/>
            <a:p>
              <a:pPr algn="just">
                <a:lnSpc>
                  <a:spcPts val="2000"/>
                </a:lnSpc>
              </a:pPr>
              <a:r>
                <a:rPr lang="zh-CN" altLang="zh-CN" sz="1400" dirty="0">
                  <a:solidFill>
                    <a:schemeClr val="bg1">
                      <a:lumMod val="50000"/>
                    </a:schemeClr>
                  </a:solidFill>
                  <a:latin typeface="微软雅黑" pitchFamily="34" charset="-122"/>
                  <a:ea typeface="微软雅黑" pitchFamily="34" charset="-122"/>
                </a:rPr>
                <a:t>品牌创立以来，就树立了</a:t>
              </a:r>
              <a:r>
                <a:rPr lang="zh-CN" altLang="zh-CN" sz="1400" b="1" dirty="0">
                  <a:solidFill>
                    <a:schemeClr val="bg1">
                      <a:lumMod val="50000"/>
                    </a:schemeClr>
                  </a:solidFill>
                  <a:latin typeface="微软雅黑" pitchFamily="34" charset="-122"/>
                  <a:ea typeface="微软雅黑" pitchFamily="34" charset="-122"/>
                </a:rPr>
                <a:t>“正笔锋、锻人格”</a:t>
              </a:r>
              <a:r>
                <a:rPr lang="zh-CN" altLang="zh-CN" sz="1400" dirty="0">
                  <a:solidFill>
                    <a:schemeClr val="bg1">
                      <a:lumMod val="50000"/>
                    </a:schemeClr>
                  </a:solidFill>
                  <a:latin typeface="微软雅黑" pitchFamily="34" charset="-122"/>
                  <a:ea typeface="微软雅黑" pitchFamily="34" charset="-122"/>
                </a:rPr>
                <a:t>的品牌理念</a:t>
              </a:r>
              <a:r>
                <a:rPr lang="zh-CN" altLang="en-US" sz="1400" dirty="0">
                  <a:solidFill>
                    <a:schemeClr val="bg1">
                      <a:lumMod val="50000"/>
                    </a:schemeClr>
                  </a:solidFill>
                  <a:latin typeface="微软雅黑" pitchFamily="34" charset="-122"/>
                  <a:ea typeface="微软雅黑" pitchFamily="34" charset="-122"/>
                </a:rPr>
                <a:t>，练字只是手段，锻造自我的人格才是目的。在此基础上，</a:t>
              </a:r>
              <a:r>
                <a:rPr lang="zh-CN" altLang="zh-CN" sz="1400" dirty="0">
                  <a:solidFill>
                    <a:schemeClr val="bg1">
                      <a:lumMod val="50000"/>
                    </a:schemeClr>
                  </a:solidFill>
                  <a:latin typeface="微软雅黑" pitchFamily="34" charset="-122"/>
                  <a:ea typeface="微软雅黑" pitchFamily="34" charset="-122"/>
                </a:rPr>
                <a:t>严把关、勤创新、重教学，以口碑塑品牌，已</a:t>
              </a:r>
              <a:r>
                <a:rPr lang="zh-CN" altLang="en-US" sz="1400" dirty="0">
                  <a:solidFill>
                    <a:schemeClr val="bg1">
                      <a:lumMod val="50000"/>
                    </a:schemeClr>
                  </a:solidFill>
                  <a:latin typeface="微软雅黑" pitchFamily="34" charset="-122"/>
                  <a:ea typeface="微软雅黑" pitchFamily="34" charset="-122"/>
                </a:rPr>
                <a:t>形成</a:t>
              </a:r>
              <a:r>
                <a:rPr lang="zh-CN" altLang="zh-CN" sz="1400" dirty="0">
                  <a:solidFill>
                    <a:schemeClr val="bg1">
                      <a:lumMod val="50000"/>
                    </a:schemeClr>
                  </a:solidFill>
                  <a:latin typeface="微软雅黑" pitchFamily="34" charset="-122"/>
                  <a:ea typeface="微软雅黑" pitchFamily="34" charset="-122"/>
                </a:rPr>
                <a:t>一定的知名度和公信力。</a:t>
              </a:r>
              <a:endParaRPr lang="zh-CN" altLang="en-US" sz="1400" dirty="0">
                <a:solidFill>
                  <a:schemeClr val="bg1">
                    <a:lumMod val="50000"/>
                  </a:schemeClr>
                </a:solidFill>
                <a:latin typeface="微软雅黑" pitchFamily="34" charset="-122"/>
                <a:ea typeface="微软雅黑" pitchFamily="34" charset="-122"/>
              </a:endParaRPr>
            </a:p>
          </p:txBody>
        </p:sp>
        <p:grpSp>
          <p:nvGrpSpPr>
            <p:cNvPr id="38" name="组合 37"/>
            <p:cNvGrpSpPr/>
            <p:nvPr/>
          </p:nvGrpSpPr>
          <p:grpSpPr>
            <a:xfrm>
              <a:off x="1935572" y="1489348"/>
              <a:ext cx="1168400" cy="1079500"/>
              <a:chOff x="5194300" y="1974850"/>
              <a:chExt cx="1168400" cy="1079500"/>
            </a:xfrm>
          </p:grpSpPr>
          <p:pic>
            <p:nvPicPr>
              <p:cNvPr id="6150" name="Picture 6"/>
              <p:cNvPicPr>
                <a:picLocks noChangeAspect="1" noChangeArrowheads="1"/>
              </p:cNvPicPr>
              <p:nvPr/>
            </p:nvPicPr>
            <p:blipFill rotWithShape="1">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4518" t="11700" r="9927" b="1541"/>
              <a:stretch/>
            </p:blipFill>
            <p:spPr bwMode="auto">
              <a:xfrm>
                <a:off x="5194300" y="1974850"/>
                <a:ext cx="11684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矩形 36"/>
              <p:cNvSpPr/>
              <p:nvPr/>
            </p:nvSpPr>
            <p:spPr>
              <a:xfrm>
                <a:off x="5285358" y="2287548"/>
                <a:ext cx="900608" cy="523220"/>
              </a:xfrm>
              <a:prstGeom prst="rect">
                <a:avLst/>
              </a:prstGeom>
            </p:spPr>
            <p:txBody>
              <a:bodyPr wrap="square">
                <a:spAutoFit/>
              </a:bodyPr>
              <a:lstStyle/>
              <a:p>
                <a:pPr lvl="0" algn="ctr"/>
                <a:r>
                  <a:rPr lang="zh-CN" altLang="en-US" sz="1400" b="1" dirty="0">
                    <a:solidFill>
                      <a:prstClr val="white">
                        <a:lumMod val="50000"/>
                      </a:prstClr>
                    </a:solidFill>
                    <a:latin typeface="微软雅黑" pitchFamily="34" charset="-122"/>
                    <a:ea typeface="微软雅黑" pitchFamily="34" charset="-122"/>
                  </a:rPr>
                  <a:t>品牌塑造</a:t>
                </a:r>
                <a:endParaRPr lang="en-US" altLang="zh-CN" sz="1400" b="1" dirty="0">
                  <a:solidFill>
                    <a:prstClr val="white">
                      <a:lumMod val="50000"/>
                    </a:prstClr>
                  </a:solidFill>
                  <a:latin typeface="微软雅黑" pitchFamily="34" charset="-122"/>
                  <a:ea typeface="微软雅黑" pitchFamily="34" charset="-122"/>
                </a:endParaRPr>
              </a:p>
              <a:p>
                <a:pPr lvl="0" algn="ctr"/>
                <a:r>
                  <a:rPr lang="zh-CN" altLang="en-US" sz="1400" b="1" dirty="0">
                    <a:solidFill>
                      <a:srgbClr val="FF0000"/>
                    </a:solidFill>
                    <a:latin typeface="微软雅黑" pitchFamily="34" charset="-122"/>
                    <a:ea typeface="微软雅黑" pitchFamily="34" charset="-122"/>
                  </a:rPr>
                  <a:t>口碑</a:t>
                </a:r>
                <a:r>
                  <a:rPr lang="zh-CN" altLang="en-US" sz="1400" b="1" dirty="0">
                    <a:solidFill>
                      <a:prstClr val="white">
                        <a:lumMod val="50000"/>
                      </a:prstClr>
                    </a:solidFill>
                    <a:latin typeface="微软雅黑" pitchFamily="34" charset="-122"/>
                    <a:ea typeface="微软雅黑" pitchFamily="34" charset="-122"/>
                  </a:rPr>
                  <a:t>化</a:t>
                </a:r>
                <a:endParaRPr lang="en-US" altLang="zh-CN" sz="1400" b="1" dirty="0">
                  <a:solidFill>
                    <a:prstClr val="white">
                      <a:lumMod val="50000"/>
                    </a:prstClr>
                  </a:solidFill>
                  <a:latin typeface="微软雅黑" pitchFamily="34" charset="-122"/>
                  <a:ea typeface="微软雅黑" pitchFamily="34" charset="-122"/>
                </a:endParaRPr>
              </a:p>
            </p:txBody>
          </p:sp>
        </p:grpSp>
      </p:grpSp>
      <p:grpSp>
        <p:nvGrpSpPr>
          <p:cNvPr id="57" name="组合 56"/>
          <p:cNvGrpSpPr/>
          <p:nvPr/>
        </p:nvGrpSpPr>
        <p:grpSpPr>
          <a:xfrm>
            <a:off x="3815916" y="1489348"/>
            <a:ext cx="2160240" cy="3600400"/>
            <a:chOff x="3779912" y="1489348"/>
            <a:chExt cx="2160240" cy="3600400"/>
          </a:xfrm>
        </p:grpSpPr>
        <p:sp>
          <p:nvSpPr>
            <p:cNvPr id="46" name="矩形 45"/>
            <p:cNvSpPr/>
            <p:nvPr/>
          </p:nvSpPr>
          <p:spPr>
            <a:xfrm>
              <a:off x="3779912" y="2689091"/>
              <a:ext cx="2160240" cy="2400657"/>
            </a:xfrm>
            <a:prstGeom prst="rect">
              <a:avLst/>
            </a:prstGeom>
            <a:ln w="28575" cmpd="thinThick">
              <a:solidFill>
                <a:schemeClr val="bg1">
                  <a:lumMod val="50000"/>
                </a:schemeClr>
              </a:solidFill>
            </a:ln>
          </p:spPr>
          <p:txBody>
            <a:bodyPr wrap="square">
              <a:spAutoFit/>
            </a:bodyPr>
            <a:lstStyle/>
            <a:p>
              <a:pPr algn="just">
                <a:lnSpc>
                  <a:spcPts val="2000"/>
                </a:lnSpc>
              </a:pPr>
              <a:r>
                <a:rPr lang="zh-CN" altLang="zh-CN" sz="1400" dirty="0">
                  <a:solidFill>
                    <a:schemeClr val="bg1">
                      <a:lumMod val="50000"/>
                    </a:schemeClr>
                  </a:solidFill>
                  <a:latin typeface="微软雅黑" pitchFamily="34" charset="-122"/>
                  <a:ea typeface="微软雅黑" pitchFamily="34" charset="-122"/>
                </a:rPr>
                <a:t>锋格拥有一支专业的管理团队，为分校提供帮助、扶持和管理。从考察加盟</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师资团队创建</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校区选址</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开业扶持</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招生活动</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各级大赛</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品牌文化</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市场营销</a:t>
              </a:r>
              <a:r>
                <a:rPr lang="zh-CN" altLang="en-US" sz="1400" dirty="0">
                  <a:solidFill>
                    <a:schemeClr val="bg1">
                      <a:lumMod val="50000"/>
                    </a:schemeClr>
                  </a:solidFill>
                  <a:latin typeface="微软雅黑" pitchFamily="34" charset="-122"/>
                  <a:ea typeface="微软雅黑" pitchFamily="34" charset="-122"/>
                </a:rPr>
                <a:t>等</a:t>
              </a:r>
              <a:r>
                <a:rPr lang="zh-CN" altLang="zh-CN" sz="1400" dirty="0">
                  <a:solidFill>
                    <a:schemeClr val="bg1">
                      <a:lumMod val="50000"/>
                    </a:schemeClr>
                  </a:solidFill>
                  <a:latin typeface="微软雅黑" pitchFamily="34" charset="-122"/>
                  <a:ea typeface="微软雅黑" pitchFamily="34" charset="-122"/>
                </a:rPr>
                <a:t>涉及分校运营的方方面面，为品牌形象及合作伙伴的提供</a:t>
              </a:r>
              <a:r>
                <a:rPr lang="zh-CN" altLang="en-US" sz="1400" dirty="0">
                  <a:solidFill>
                    <a:schemeClr val="bg1">
                      <a:lumMod val="50000"/>
                    </a:schemeClr>
                  </a:solidFill>
                  <a:latin typeface="微软雅黑" pitchFamily="34" charset="-122"/>
                  <a:ea typeface="微软雅黑" pitchFamily="34" charset="-122"/>
                </a:rPr>
                <a:t>有力</a:t>
              </a:r>
              <a:r>
                <a:rPr lang="zh-CN" altLang="zh-CN" sz="1400" dirty="0">
                  <a:solidFill>
                    <a:schemeClr val="bg1">
                      <a:lumMod val="50000"/>
                    </a:schemeClr>
                  </a:solidFill>
                  <a:latin typeface="微软雅黑" pitchFamily="34" charset="-122"/>
                  <a:ea typeface="微软雅黑" pitchFamily="34" charset="-122"/>
                </a:rPr>
                <a:t>保障。</a:t>
              </a:r>
            </a:p>
          </p:txBody>
        </p:sp>
        <p:grpSp>
          <p:nvGrpSpPr>
            <p:cNvPr id="53" name="组合 52"/>
            <p:cNvGrpSpPr/>
            <p:nvPr/>
          </p:nvGrpSpPr>
          <p:grpSpPr>
            <a:xfrm>
              <a:off x="4275832" y="1489348"/>
              <a:ext cx="1168400" cy="1079500"/>
              <a:chOff x="5194300" y="1974850"/>
              <a:chExt cx="1168400" cy="1079500"/>
            </a:xfrm>
          </p:grpSpPr>
          <p:pic>
            <p:nvPicPr>
              <p:cNvPr id="54" name="Picture 6"/>
              <p:cNvPicPr>
                <a:picLocks noChangeAspect="1" noChangeArrowheads="1"/>
              </p:cNvPicPr>
              <p:nvPr/>
            </p:nvPicPr>
            <p:blipFill rotWithShape="1">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4518" t="11700" r="9927" b="1541"/>
              <a:stretch/>
            </p:blipFill>
            <p:spPr bwMode="auto">
              <a:xfrm>
                <a:off x="5194300" y="1974850"/>
                <a:ext cx="11684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矩形 54"/>
              <p:cNvSpPr/>
              <p:nvPr/>
            </p:nvSpPr>
            <p:spPr>
              <a:xfrm>
                <a:off x="5285358" y="2287548"/>
                <a:ext cx="900608" cy="523220"/>
              </a:xfrm>
              <a:prstGeom prst="rect">
                <a:avLst/>
              </a:prstGeom>
            </p:spPr>
            <p:txBody>
              <a:bodyPr wrap="square">
                <a:spAutoFit/>
              </a:bodyPr>
              <a:lstStyle/>
              <a:p>
                <a:pPr lvl="0" algn="ctr"/>
                <a:r>
                  <a:rPr lang="zh-CN" altLang="en-US" sz="1400" b="1" dirty="0">
                    <a:solidFill>
                      <a:prstClr val="white">
                        <a:lumMod val="50000"/>
                      </a:prstClr>
                    </a:solidFill>
                    <a:latin typeface="微软雅黑" pitchFamily="34" charset="-122"/>
                    <a:ea typeface="微软雅黑" pitchFamily="34" charset="-122"/>
                  </a:rPr>
                  <a:t>扶持管理</a:t>
                </a:r>
                <a:r>
                  <a:rPr lang="zh-CN" altLang="en-US" sz="1400" b="1" dirty="0">
                    <a:solidFill>
                      <a:srgbClr val="FF0000"/>
                    </a:solidFill>
                    <a:latin typeface="微软雅黑" pitchFamily="34" charset="-122"/>
                    <a:ea typeface="微软雅黑" pitchFamily="34" charset="-122"/>
                  </a:rPr>
                  <a:t>全面</a:t>
                </a:r>
                <a:r>
                  <a:rPr lang="zh-CN" altLang="en-US" sz="1400" b="1" dirty="0">
                    <a:solidFill>
                      <a:prstClr val="white">
                        <a:lumMod val="50000"/>
                      </a:prstClr>
                    </a:solidFill>
                    <a:latin typeface="微软雅黑" pitchFamily="34" charset="-122"/>
                    <a:ea typeface="微软雅黑" pitchFamily="34" charset="-122"/>
                  </a:rPr>
                  <a:t>化</a:t>
                </a:r>
                <a:endParaRPr lang="en-US" altLang="zh-CN" sz="1400" b="1" dirty="0">
                  <a:solidFill>
                    <a:prstClr val="white">
                      <a:lumMod val="50000"/>
                    </a:prstClr>
                  </a:solidFill>
                  <a:latin typeface="微软雅黑" pitchFamily="34" charset="-122"/>
                  <a:ea typeface="微软雅黑" pitchFamily="34" charset="-122"/>
                </a:endParaRPr>
              </a:p>
            </p:txBody>
          </p:sp>
        </p:grpSp>
      </p:grpSp>
      <p:grpSp>
        <p:nvGrpSpPr>
          <p:cNvPr id="68" name="组合 67"/>
          <p:cNvGrpSpPr/>
          <p:nvPr/>
        </p:nvGrpSpPr>
        <p:grpSpPr>
          <a:xfrm>
            <a:off x="6228184" y="1489348"/>
            <a:ext cx="1728192" cy="3600400"/>
            <a:chOff x="3995936" y="1489348"/>
            <a:chExt cx="1728192" cy="3600400"/>
          </a:xfrm>
        </p:grpSpPr>
        <p:sp>
          <p:nvSpPr>
            <p:cNvPr id="69" name="矩形 68"/>
            <p:cNvSpPr/>
            <p:nvPr/>
          </p:nvSpPr>
          <p:spPr>
            <a:xfrm>
              <a:off x="3995936" y="2689091"/>
              <a:ext cx="1728192" cy="2400657"/>
            </a:xfrm>
            <a:prstGeom prst="rect">
              <a:avLst/>
            </a:prstGeom>
            <a:ln w="28575" cmpd="thinThick">
              <a:solidFill>
                <a:schemeClr val="bg1">
                  <a:lumMod val="50000"/>
                </a:schemeClr>
              </a:solidFill>
            </a:ln>
          </p:spPr>
          <p:txBody>
            <a:bodyPr wrap="square">
              <a:spAutoFit/>
            </a:bodyPr>
            <a:lstStyle/>
            <a:p>
              <a:pPr algn="just">
                <a:lnSpc>
                  <a:spcPts val="2000"/>
                </a:lnSpc>
              </a:pPr>
              <a:r>
                <a:rPr lang="zh-CN" altLang="en-US" sz="1400" dirty="0">
                  <a:solidFill>
                    <a:schemeClr val="bg1">
                      <a:lumMod val="50000"/>
                    </a:schemeClr>
                  </a:solidFill>
                  <a:latin typeface="微软雅黑" pitchFamily="34" charset="-122"/>
                  <a:ea typeface="微软雅黑" pitchFamily="34" charset="-122"/>
                </a:rPr>
                <a:t>练字项目与传统的生意不同，项目所需投入额度较小，而利润空间大，静态投资回收期在</a:t>
              </a:r>
              <a:r>
                <a:rPr lang="zh-CN" altLang="en-US" sz="1400" b="1" dirty="0">
                  <a:solidFill>
                    <a:schemeClr val="bg1">
                      <a:lumMod val="50000"/>
                    </a:schemeClr>
                  </a:solidFill>
                  <a:latin typeface="微软雅黑" pitchFamily="34" charset="-122"/>
                  <a:ea typeface="微软雅黑" pitchFamily="34" charset="-122"/>
                </a:rPr>
                <a:t>一年以内</a:t>
              </a:r>
              <a:r>
                <a:rPr lang="zh-CN" altLang="en-US" sz="1400" dirty="0">
                  <a:solidFill>
                    <a:schemeClr val="bg1">
                      <a:lumMod val="50000"/>
                    </a:schemeClr>
                  </a:solidFill>
                  <a:latin typeface="微软雅黑" pitchFamily="34" charset="-122"/>
                  <a:ea typeface="微软雅黑" pitchFamily="34" charset="-122"/>
                </a:rPr>
                <a:t>。伴随品牌文化的传播，社会影响力逐步扩大，长效收益更加可观。</a:t>
              </a:r>
              <a:endParaRPr lang="zh-CN" altLang="zh-CN" sz="1400" dirty="0">
                <a:solidFill>
                  <a:schemeClr val="bg1">
                    <a:lumMod val="50000"/>
                  </a:schemeClr>
                </a:solidFill>
                <a:latin typeface="微软雅黑" pitchFamily="34" charset="-122"/>
                <a:ea typeface="微软雅黑" pitchFamily="34" charset="-122"/>
              </a:endParaRPr>
            </a:p>
          </p:txBody>
        </p:sp>
        <p:grpSp>
          <p:nvGrpSpPr>
            <p:cNvPr id="70" name="组合 69"/>
            <p:cNvGrpSpPr/>
            <p:nvPr/>
          </p:nvGrpSpPr>
          <p:grpSpPr>
            <a:xfrm>
              <a:off x="4275832" y="1489348"/>
              <a:ext cx="1168400" cy="1079500"/>
              <a:chOff x="5194300" y="1974850"/>
              <a:chExt cx="1168400" cy="1079500"/>
            </a:xfrm>
          </p:grpSpPr>
          <p:pic>
            <p:nvPicPr>
              <p:cNvPr id="71" name="Picture 6"/>
              <p:cNvPicPr>
                <a:picLocks noChangeAspect="1" noChangeArrowheads="1"/>
              </p:cNvPicPr>
              <p:nvPr/>
            </p:nvPicPr>
            <p:blipFill rotWithShape="1">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4518" t="11700" r="9927" b="1541"/>
              <a:stretch/>
            </p:blipFill>
            <p:spPr bwMode="auto">
              <a:xfrm>
                <a:off x="5194300" y="1974850"/>
                <a:ext cx="11684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 name="矩形 71"/>
              <p:cNvSpPr/>
              <p:nvPr/>
            </p:nvSpPr>
            <p:spPr>
              <a:xfrm>
                <a:off x="5285358" y="2287548"/>
                <a:ext cx="900608" cy="523220"/>
              </a:xfrm>
              <a:prstGeom prst="rect">
                <a:avLst/>
              </a:prstGeom>
            </p:spPr>
            <p:txBody>
              <a:bodyPr wrap="square">
                <a:spAutoFit/>
              </a:bodyPr>
              <a:lstStyle/>
              <a:p>
                <a:pPr lvl="0" algn="ctr"/>
                <a:r>
                  <a:rPr lang="zh-CN" altLang="en-US" sz="1400" b="1" dirty="0">
                    <a:solidFill>
                      <a:prstClr val="white">
                        <a:lumMod val="50000"/>
                      </a:prstClr>
                    </a:solidFill>
                    <a:latin typeface="微软雅黑" pitchFamily="34" charset="-122"/>
                    <a:ea typeface="微软雅黑" pitchFamily="34" charset="-122"/>
                  </a:rPr>
                  <a:t>投资回报</a:t>
                </a:r>
                <a:r>
                  <a:rPr lang="zh-CN" altLang="en-US" sz="1400" b="1" dirty="0">
                    <a:solidFill>
                      <a:srgbClr val="FF0000"/>
                    </a:solidFill>
                    <a:latin typeface="微软雅黑" pitchFamily="34" charset="-122"/>
                    <a:ea typeface="微软雅黑" pitchFamily="34" charset="-122"/>
                  </a:rPr>
                  <a:t>可期</a:t>
                </a:r>
                <a:r>
                  <a:rPr lang="zh-CN" altLang="en-US" sz="1400" b="1" dirty="0">
                    <a:solidFill>
                      <a:prstClr val="white">
                        <a:lumMod val="50000"/>
                      </a:prstClr>
                    </a:solidFill>
                    <a:latin typeface="微软雅黑" pitchFamily="34" charset="-122"/>
                    <a:ea typeface="微软雅黑" pitchFamily="34" charset="-122"/>
                  </a:rPr>
                  <a:t>化</a:t>
                </a:r>
                <a:endParaRPr lang="en-US" altLang="zh-CN" sz="1400" b="1" dirty="0">
                  <a:solidFill>
                    <a:prstClr val="white">
                      <a:lumMod val="50000"/>
                    </a:prst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4158246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03" y="2564135"/>
            <a:ext cx="862738" cy="800219"/>
            <a:chOff x="506841" y="1617187"/>
            <a:chExt cx="654918"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合 作</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方 式</a:t>
              </a:r>
            </a:p>
          </p:txBody>
        </p:sp>
      </p:grpSp>
      <p:grpSp>
        <p:nvGrpSpPr>
          <p:cNvPr id="8" name="组合 7"/>
          <p:cNvGrpSpPr/>
          <p:nvPr/>
        </p:nvGrpSpPr>
        <p:grpSpPr>
          <a:xfrm>
            <a:off x="-19764" y="3340601"/>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002929"/>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grpSp>
        <p:nvGrpSpPr>
          <p:cNvPr id="30" name="组合 29"/>
          <p:cNvGrpSpPr/>
          <p:nvPr/>
        </p:nvGrpSpPr>
        <p:grpSpPr>
          <a:xfrm>
            <a:off x="1403648" y="394371"/>
            <a:ext cx="2198038" cy="1440158"/>
            <a:chOff x="2632106" y="481236"/>
            <a:chExt cx="2198038" cy="1440158"/>
          </a:xfrm>
        </p:grpSpPr>
        <p:sp>
          <p:nvSpPr>
            <p:cNvPr id="31" name="TextBox 30"/>
            <p:cNvSpPr txBox="1"/>
            <p:nvPr/>
          </p:nvSpPr>
          <p:spPr>
            <a:xfrm>
              <a:off x="2632106" y="1099989"/>
              <a:ext cx="2198038" cy="461665"/>
            </a:xfrm>
            <a:prstGeom prst="rect">
              <a:avLst/>
            </a:prstGeom>
            <a:noFill/>
          </p:spPr>
          <p:txBody>
            <a:bodyPr wrap="none" rtlCol="0">
              <a:spAutoFit/>
            </a:bodyPr>
            <a:lstStyle/>
            <a:p>
              <a:r>
                <a:rPr lang="zh-CN" altLang="en-US" sz="2400" b="1" dirty="0">
                  <a:latin typeface="Impact" pitchFamily="34" charset="0"/>
                  <a:ea typeface="微软雅黑" pitchFamily="34" charset="-122"/>
                </a:rPr>
                <a:t>加盟                    势</a:t>
              </a:r>
              <a:endParaRPr lang="zh-CN" altLang="zh-CN" sz="2400" b="1" dirty="0">
                <a:latin typeface="Impact" pitchFamily="34" charset="0"/>
                <a:ea typeface="微软雅黑" pitchFamily="34" charset="-122"/>
              </a:endParaRP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208170" y="481236"/>
              <a:ext cx="1310476" cy="14401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组合 60"/>
          <p:cNvGrpSpPr/>
          <p:nvPr/>
        </p:nvGrpSpPr>
        <p:grpSpPr>
          <a:xfrm>
            <a:off x="1475656" y="1489348"/>
            <a:ext cx="2232248" cy="3856881"/>
            <a:chOff x="1475656" y="1489348"/>
            <a:chExt cx="2232248" cy="3856881"/>
          </a:xfrm>
        </p:grpSpPr>
        <p:sp>
          <p:nvSpPr>
            <p:cNvPr id="36" name="矩形 35"/>
            <p:cNvSpPr/>
            <p:nvPr/>
          </p:nvSpPr>
          <p:spPr>
            <a:xfrm>
              <a:off x="1475656" y="2689091"/>
              <a:ext cx="2232248" cy="2657138"/>
            </a:xfrm>
            <a:prstGeom prst="rect">
              <a:avLst/>
            </a:prstGeom>
            <a:ln w="28575" cmpd="thinThick">
              <a:solidFill>
                <a:schemeClr val="bg1">
                  <a:lumMod val="50000"/>
                </a:schemeClr>
              </a:solidFill>
            </a:ln>
          </p:spPr>
          <p:txBody>
            <a:bodyPr wrap="square">
              <a:spAutoFit/>
            </a:bodyPr>
            <a:lstStyle/>
            <a:p>
              <a:pPr algn="just">
                <a:lnSpc>
                  <a:spcPts val="2000"/>
                </a:lnSpc>
              </a:pPr>
              <a:r>
                <a:rPr lang="zh-CN" altLang="en-US" sz="1400" dirty="0">
                  <a:solidFill>
                    <a:schemeClr val="bg1">
                      <a:lumMod val="50000"/>
                    </a:schemeClr>
                  </a:solidFill>
                  <a:latin typeface="微软雅黑" pitchFamily="34" charset="-122"/>
                  <a:ea typeface="微软雅黑" pitchFamily="34" charset="-122"/>
                </a:rPr>
                <a:t>锋格教学体系是由中国硬笔书法协会数十位专家教授研发而成的专业硬笔书法速成体系。恪守汉字千年规范、不断创新教学方法，将书法与规范书写的涵义区分开来，将实用性与艺术性兼容并蓄，拥有四项国家专利，为硬笔书法行业树立了典范。</a:t>
              </a:r>
            </a:p>
          </p:txBody>
        </p:sp>
        <p:grpSp>
          <p:nvGrpSpPr>
            <p:cNvPr id="38" name="组合 37"/>
            <p:cNvGrpSpPr/>
            <p:nvPr/>
          </p:nvGrpSpPr>
          <p:grpSpPr>
            <a:xfrm>
              <a:off x="2035448" y="1489348"/>
              <a:ext cx="1168400" cy="1079500"/>
              <a:chOff x="5294176" y="1974850"/>
              <a:chExt cx="1168400" cy="1079500"/>
            </a:xfrm>
          </p:grpSpPr>
          <p:pic>
            <p:nvPicPr>
              <p:cNvPr id="6150" name="Picture 6"/>
              <p:cNvPicPr>
                <a:picLocks noChangeAspect="1" noChangeArrowheads="1"/>
              </p:cNvPicPr>
              <p:nvPr/>
            </p:nvPicPr>
            <p:blipFill rotWithShape="1">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4518" t="11700" r="9927" b="1541"/>
              <a:stretch/>
            </p:blipFill>
            <p:spPr bwMode="auto">
              <a:xfrm>
                <a:off x="5294176" y="1974850"/>
                <a:ext cx="11684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矩形 36"/>
              <p:cNvSpPr/>
              <p:nvPr/>
            </p:nvSpPr>
            <p:spPr>
              <a:xfrm>
                <a:off x="5385234" y="2287548"/>
                <a:ext cx="900608" cy="523220"/>
              </a:xfrm>
              <a:prstGeom prst="rect">
                <a:avLst/>
              </a:prstGeom>
            </p:spPr>
            <p:txBody>
              <a:bodyPr wrap="square">
                <a:spAutoFit/>
              </a:bodyPr>
              <a:lstStyle/>
              <a:p>
                <a:pPr lvl="0" algn="ctr"/>
                <a:r>
                  <a:rPr lang="zh-CN" altLang="en-US" sz="1400" b="1" dirty="0">
                    <a:solidFill>
                      <a:prstClr val="white">
                        <a:lumMod val="50000"/>
                      </a:prstClr>
                    </a:solidFill>
                    <a:latin typeface="微软雅黑" pitchFamily="34" charset="-122"/>
                    <a:ea typeface="微软雅黑" pitchFamily="34" charset="-122"/>
                  </a:rPr>
                  <a:t>教学体系</a:t>
                </a:r>
                <a:endParaRPr lang="en-US" altLang="zh-CN" sz="1400" b="1" dirty="0">
                  <a:solidFill>
                    <a:prstClr val="white">
                      <a:lumMod val="50000"/>
                    </a:prstClr>
                  </a:solidFill>
                  <a:latin typeface="微软雅黑" pitchFamily="34" charset="-122"/>
                  <a:ea typeface="微软雅黑" pitchFamily="34" charset="-122"/>
                </a:endParaRPr>
              </a:p>
              <a:p>
                <a:pPr lvl="0" algn="ctr"/>
                <a:r>
                  <a:rPr lang="zh-CN" altLang="en-US" sz="1400" b="1" dirty="0">
                    <a:solidFill>
                      <a:srgbClr val="FF0000"/>
                    </a:solidFill>
                    <a:latin typeface="微软雅黑" pitchFamily="34" charset="-122"/>
                    <a:ea typeface="微软雅黑" pitchFamily="34" charset="-122"/>
                  </a:rPr>
                  <a:t>专业</a:t>
                </a:r>
                <a:r>
                  <a:rPr lang="zh-CN" altLang="en-US" sz="1400" b="1" dirty="0">
                    <a:solidFill>
                      <a:prstClr val="white">
                        <a:lumMod val="50000"/>
                      </a:prstClr>
                    </a:solidFill>
                    <a:latin typeface="微软雅黑" pitchFamily="34" charset="-122"/>
                    <a:ea typeface="微软雅黑" pitchFamily="34" charset="-122"/>
                  </a:rPr>
                  <a:t>化</a:t>
                </a:r>
                <a:endParaRPr lang="en-US" altLang="zh-CN" sz="1400" b="1" dirty="0">
                  <a:solidFill>
                    <a:prstClr val="white">
                      <a:lumMod val="50000"/>
                    </a:prstClr>
                  </a:solidFill>
                  <a:latin typeface="微软雅黑" pitchFamily="34" charset="-122"/>
                  <a:ea typeface="微软雅黑" pitchFamily="34" charset="-122"/>
                </a:endParaRPr>
              </a:p>
            </p:txBody>
          </p:sp>
        </p:grpSp>
      </p:grpSp>
      <p:grpSp>
        <p:nvGrpSpPr>
          <p:cNvPr id="56" name="组合 55"/>
          <p:cNvGrpSpPr/>
          <p:nvPr/>
        </p:nvGrpSpPr>
        <p:grpSpPr>
          <a:xfrm>
            <a:off x="6444208" y="1489348"/>
            <a:ext cx="1800200" cy="3856881"/>
            <a:chOff x="6444208" y="1489348"/>
            <a:chExt cx="1800200" cy="3856881"/>
          </a:xfrm>
        </p:grpSpPr>
        <p:sp>
          <p:nvSpPr>
            <p:cNvPr id="50" name="矩形 49"/>
            <p:cNvSpPr/>
            <p:nvPr/>
          </p:nvSpPr>
          <p:spPr>
            <a:xfrm>
              <a:off x="6444208" y="2689091"/>
              <a:ext cx="1800200" cy="2657138"/>
            </a:xfrm>
            <a:prstGeom prst="rect">
              <a:avLst/>
            </a:prstGeom>
            <a:ln w="28575" cmpd="thinThick">
              <a:solidFill>
                <a:schemeClr val="bg1">
                  <a:lumMod val="50000"/>
                </a:schemeClr>
              </a:solidFill>
            </a:ln>
          </p:spPr>
          <p:txBody>
            <a:bodyPr wrap="square">
              <a:spAutoFit/>
            </a:bodyPr>
            <a:lstStyle/>
            <a:p>
              <a:pPr algn="just">
                <a:lnSpc>
                  <a:spcPts val="2000"/>
                </a:lnSpc>
              </a:pPr>
              <a:r>
                <a:rPr lang="zh-CN" altLang="en-US" sz="1400" dirty="0">
                  <a:solidFill>
                    <a:schemeClr val="bg1">
                      <a:lumMod val="50000"/>
                    </a:schemeClr>
                  </a:solidFill>
                  <a:latin typeface="微软雅黑" pitchFamily="34" charset="-122"/>
                  <a:ea typeface="微软雅黑" pitchFamily="34" charset="-122"/>
                </a:rPr>
                <a:t>师资，是书法教育的难点和重点。</a:t>
              </a:r>
              <a:r>
                <a:rPr lang="zh-CN" altLang="zh-CN" sz="1400" dirty="0">
                  <a:solidFill>
                    <a:schemeClr val="bg1">
                      <a:lumMod val="50000"/>
                    </a:schemeClr>
                  </a:solidFill>
                  <a:latin typeface="微软雅黑" pitchFamily="34" charset="-122"/>
                  <a:ea typeface="微软雅黑" pitchFamily="34" charset="-122"/>
                </a:rPr>
                <a:t>锋格</a:t>
              </a:r>
              <a:r>
                <a:rPr lang="zh-CN" altLang="en-US" sz="1400" dirty="0">
                  <a:solidFill>
                    <a:schemeClr val="bg1">
                      <a:lumMod val="50000"/>
                    </a:schemeClr>
                  </a:solidFill>
                  <a:latin typeface="微软雅黑" pitchFamily="34" charset="-122"/>
                  <a:ea typeface="微软雅黑" pitchFamily="34" charset="-122"/>
                </a:rPr>
                <a:t>为所有老师提供</a:t>
              </a:r>
              <a:r>
                <a:rPr lang="zh-CN" altLang="zh-CN" sz="1400" dirty="0">
                  <a:solidFill>
                    <a:schemeClr val="bg1">
                      <a:lumMod val="50000"/>
                    </a:schemeClr>
                  </a:solidFill>
                  <a:latin typeface="微软雅黑" pitchFamily="34" charset="-122"/>
                  <a:ea typeface="微软雅黑" pitchFamily="34" charset="-122"/>
                </a:rPr>
                <a:t>系统、严格的培训，内容涉及自身书法、文化修养、招生推广、运营管理等方方面面。为各分校培养、输送合格的师资力量，确保无后顾之忧。</a:t>
              </a:r>
              <a:endParaRPr lang="zh-CN" altLang="en-US" sz="1400" dirty="0">
                <a:solidFill>
                  <a:schemeClr val="bg1">
                    <a:lumMod val="50000"/>
                  </a:schemeClr>
                </a:solidFill>
                <a:latin typeface="微软雅黑" pitchFamily="34" charset="-122"/>
                <a:ea typeface="微软雅黑" pitchFamily="34" charset="-122"/>
              </a:endParaRPr>
            </a:p>
          </p:txBody>
        </p:sp>
        <p:grpSp>
          <p:nvGrpSpPr>
            <p:cNvPr id="58" name="组合 57"/>
            <p:cNvGrpSpPr/>
            <p:nvPr/>
          </p:nvGrpSpPr>
          <p:grpSpPr>
            <a:xfrm>
              <a:off x="6787976" y="1489348"/>
              <a:ext cx="1168400" cy="1079500"/>
              <a:chOff x="5366184" y="1974850"/>
              <a:chExt cx="1168400" cy="1079500"/>
            </a:xfrm>
          </p:grpSpPr>
          <p:pic>
            <p:nvPicPr>
              <p:cNvPr id="59" name="Picture 6"/>
              <p:cNvPicPr>
                <a:picLocks noChangeAspect="1" noChangeArrowheads="1"/>
              </p:cNvPicPr>
              <p:nvPr/>
            </p:nvPicPr>
            <p:blipFill rotWithShape="1">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4518" t="11700" r="9927" b="1541"/>
              <a:stretch/>
            </p:blipFill>
            <p:spPr bwMode="auto">
              <a:xfrm>
                <a:off x="5366184" y="1974850"/>
                <a:ext cx="11684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矩形 59"/>
              <p:cNvSpPr/>
              <p:nvPr/>
            </p:nvSpPr>
            <p:spPr>
              <a:xfrm>
                <a:off x="5457242" y="2287548"/>
                <a:ext cx="900608" cy="523220"/>
              </a:xfrm>
              <a:prstGeom prst="rect">
                <a:avLst/>
              </a:prstGeom>
            </p:spPr>
            <p:txBody>
              <a:bodyPr wrap="square">
                <a:spAutoFit/>
              </a:bodyPr>
              <a:lstStyle/>
              <a:p>
                <a:pPr lvl="0" algn="ctr"/>
                <a:r>
                  <a:rPr lang="zh-CN" altLang="en-US" sz="1400" b="1" dirty="0">
                    <a:solidFill>
                      <a:prstClr val="white">
                        <a:lumMod val="50000"/>
                      </a:prstClr>
                    </a:solidFill>
                    <a:latin typeface="微软雅黑" pitchFamily="34" charset="-122"/>
                    <a:ea typeface="微软雅黑" pitchFamily="34" charset="-122"/>
                  </a:rPr>
                  <a:t>师资问题</a:t>
                </a:r>
                <a:endParaRPr lang="en-US" altLang="zh-CN" sz="1400" b="1" dirty="0">
                  <a:solidFill>
                    <a:prstClr val="white">
                      <a:lumMod val="50000"/>
                    </a:prstClr>
                  </a:solidFill>
                  <a:latin typeface="微软雅黑" pitchFamily="34" charset="-122"/>
                  <a:ea typeface="微软雅黑" pitchFamily="34" charset="-122"/>
                </a:endParaRPr>
              </a:p>
              <a:p>
                <a:pPr lvl="0" algn="ctr"/>
                <a:r>
                  <a:rPr lang="zh-CN" altLang="en-US" sz="1400" b="1" dirty="0">
                    <a:solidFill>
                      <a:srgbClr val="FF0000"/>
                    </a:solidFill>
                    <a:latin typeface="微软雅黑" pitchFamily="34" charset="-122"/>
                    <a:ea typeface="微软雅黑" pitchFamily="34" charset="-122"/>
                  </a:rPr>
                  <a:t>标准</a:t>
                </a:r>
                <a:r>
                  <a:rPr lang="zh-CN" altLang="en-US" sz="1400" b="1" dirty="0">
                    <a:solidFill>
                      <a:prstClr val="white">
                        <a:lumMod val="50000"/>
                      </a:prstClr>
                    </a:solidFill>
                    <a:latin typeface="微软雅黑" pitchFamily="34" charset="-122"/>
                    <a:ea typeface="微软雅黑" pitchFamily="34" charset="-122"/>
                  </a:rPr>
                  <a:t>化</a:t>
                </a:r>
                <a:endParaRPr lang="en-US" altLang="zh-CN" sz="1400" b="1" dirty="0">
                  <a:solidFill>
                    <a:prstClr val="white">
                      <a:lumMod val="50000"/>
                    </a:prstClr>
                  </a:solidFill>
                  <a:latin typeface="微软雅黑" pitchFamily="34" charset="-122"/>
                  <a:ea typeface="微软雅黑" pitchFamily="34" charset="-122"/>
                </a:endParaRPr>
              </a:p>
            </p:txBody>
          </p:sp>
        </p:grpSp>
      </p:grpSp>
      <p:grpSp>
        <p:nvGrpSpPr>
          <p:cNvPr id="48" name="组合 47"/>
          <p:cNvGrpSpPr/>
          <p:nvPr/>
        </p:nvGrpSpPr>
        <p:grpSpPr>
          <a:xfrm>
            <a:off x="3851920" y="1489348"/>
            <a:ext cx="2376264" cy="3856881"/>
            <a:chOff x="6156176" y="1489348"/>
            <a:chExt cx="2376264" cy="3856881"/>
          </a:xfrm>
        </p:grpSpPr>
        <p:sp>
          <p:nvSpPr>
            <p:cNvPr id="49" name="矩形 48"/>
            <p:cNvSpPr/>
            <p:nvPr/>
          </p:nvSpPr>
          <p:spPr>
            <a:xfrm>
              <a:off x="6156176" y="2689091"/>
              <a:ext cx="2376264" cy="2657138"/>
            </a:xfrm>
            <a:prstGeom prst="rect">
              <a:avLst/>
            </a:prstGeom>
            <a:ln w="28575" cmpd="thinThick">
              <a:solidFill>
                <a:schemeClr val="bg1">
                  <a:lumMod val="50000"/>
                </a:schemeClr>
              </a:solidFill>
            </a:ln>
          </p:spPr>
          <p:txBody>
            <a:bodyPr wrap="square">
              <a:spAutoFit/>
            </a:bodyPr>
            <a:lstStyle/>
            <a:p>
              <a:pPr algn="just">
                <a:lnSpc>
                  <a:spcPts val="2000"/>
                </a:lnSpc>
              </a:pPr>
              <a:r>
                <a:rPr lang="zh-CN" altLang="en-US" sz="1400" dirty="0">
                  <a:solidFill>
                    <a:schemeClr val="bg1">
                      <a:lumMod val="50000"/>
                    </a:schemeClr>
                  </a:solidFill>
                  <a:latin typeface="微软雅黑" pitchFamily="34" charset="-122"/>
                  <a:ea typeface="微软雅黑" pitchFamily="34" charset="-122"/>
                </a:rPr>
                <a:t>中国硬笔书法协会会员单位，被授予“中国青少年书法测评处”、教育部“中国书画等级考试考点”、“硬笔书法教学实验基地”等，已多次组织硬笔书法培训师资格认证、教育部书画等级考试、全国青少年书法测评考试等活动，为推进全社会书法教育起到了一定的促进作用。</a:t>
              </a:r>
            </a:p>
          </p:txBody>
        </p:sp>
        <p:grpSp>
          <p:nvGrpSpPr>
            <p:cNvPr id="51" name="组合 50"/>
            <p:cNvGrpSpPr/>
            <p:nvPr/>
          </p:nvGrpSpPr>
          <p:grpSpPr>
            <a:xfrm>
              <a:off x="6787976" y="1489348"/>
              <a:ext cx="1168400" cy="1079500"/>
              <a:chOff x="5366184" y="1974850"/>
              <a:chExt cx="1168400" cy="1079500"/>
            </a:xfrm>
          </p:grpSpPr>
          <p:pic>
            <p:nvPicPr>
              <p:cNvPr id="52" name="Picture 6"/>
              <p:cNvPicPr>
                <a:picLocks noChangeAspect="1" noChangeArrowheads="1"/>
              </p:cNvPicPr>
              <p:nvPr/>
            </p:nvPicPr>
            <p:blipFill rotWithShape="1">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4518" t="11700" r="9927" b="1541"/>
              <a:stretch/>
            </p:blipFill>
            <p:spPr bwMode="auto">
              <a:xfrm>
                <a:off x="5366184" y="1974850"/>
                <a:ext cx="11684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矩形 61"/>
              <p:cNvSpPr/>
              <p:nvPr/>
            </p:nvSpPr>
            <p:spPr>
              <a:xfrm>
                <a:off x="5454464" y="2287548"/>
                <a:ext cx="900608" cy="523220"/>
              </a:xfrm>
              <a:prstGeom prst="rect">
                <a:avLst/>
              </a:prstGeom>
            </p:spPr>
            <p:txBody>
              <a:bodyPr wrap="square">
                <a:spAutoFit/>
              </a:bodyPr>
              <a:lstStyle/>
              <a:p>
                <a:pPr lvl="0" algn="ctr"/>
                <a:r>
                  <a:rPr lang="zh-CN" altLang="en-US" sz="1400" b="1" dirty="0">
                    <a:solidFill>
                      <a:prstClr val="white">
                        <a:lumMod val="50000"/>
                      </a:prstClr>
                    </a:solidFill>
                    <a:latin typeface="微软雅黑" pitchFamily="34" charset="-122"/>
                    <a:ea typeface="微软雅黑" pitchFamily="34" charset="-122"/>
                  </a:rPr>
                  <a:t>官方认证</a:t>
                </a:r>
                <a:endParaRPr lang="en-US" altLang="zh-CN" sz="1400" b="1" dirty="0">
                  <a:solidFill>
                    <a:prstClr val="white">
                      <a:lumMod val="50000"/>
                    </a:prstClr>
                  </a:solidFill>
                  <a:latin typeface="微软雅黑" pitchFamily="34" charset="-122"/>
                  <a:ea typeface="微软雅黑" pitchFamily="34" charset="-122"/>
                </a:endParaRPr>
              </a:p>
              <a:p>
                <a:pPr lvl="0" algn="ctr"/>
                <a:r>
                  <a:rPr lang="zh-CN" altLang="en-US" sz="1400" b="1" dirty="0">
                    <a:solidFill>
                      <a:srgbClr val="FF0000"/>
                    </a:solidFill>
                    <a:latin typeface="微软雅黑" pitchFamily="34" charset="-122"/>
                    <a:ea typeface="微软雅黑" pitchFamily="34" charset="-122"/>
                  </a:rPr>
                  <a:t>权威</a:t>
                </a:r>
                <a:r>
                  <a:rPr lang="zh-CN" altLang="en-US" sz="1400" b="1" dirty="0">
                    <a:solidFill>
                      <a:prstClr val="white">
                        <a:lumMod val="50000"/>
                      </a:prstClr>
                    </a:solidFill>
                    <a:latin typeface="微软雅黑" pitchFamily="34" charset="-122"/>
                    <a:ea typeface="微软雅黑" pitchFamily="34" charset="-122"/>
                  </a:rPr>
                  <a:t>化</a:t>
                </a:r>
                <a:endParaRPr lang="en-US" altLang="zh-CN" sz="1400" b="1" dirty="0">
                  <a:solidFill>
                    <a:prstClr val="white">
                      <a:lumMod val="50000"/>
                    </a:prst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062483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03" y="2564135"/>
            <a:ext cx="862738" cy="800219"/>
            <a:chOff x="506841" y="1617187"/>
            <a:chExt cx="654918"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合 作</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方 式</a:t>
              </a:r>
            </a:p>
          </p:txBody>
        </p:sp>
      </p:grpSp>
      <p:grpSp>
        <p:nvGrpSpPr>
          <p:cNvPr id="8" name="组合 7"/>
          <p:cNvGrpSpPr/>
          <p:nvPr/>
        </p:nvGrpSpPr>
        <p:grpSpPr>
          <a:xfrm>
            <a:off x="-19764" y="3340601"/>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002929"/>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grpSp>
        <p:nvGrpSpPr>
          <p:cNvPr id="30" name="组合 29"/>
          <p:cNvGrpSpPr/>
          <p:nvPr/>
        </p:nvGrpSpPr>
        <p:grpSpPr>
          <a:xfrm>
            <a:off x="1403648" y="409228"/>
            <a:ext cx="2143536" cy="1440157"/>
            <a:chOff x="2632106" y="496093"/>
            <a:chExt cx="2143536" cy="1440157"/>
          </a:xfrm>
        </p:grpSpPr>
        <p:sp>
          <p:nvSpPr>
            <p:cNvPr id="31" name="TextBox 30"/>
            <p:cNvSpPr txBox="1"/>
            <p:nvPr/>
          </p:nvSpPr>
          <p:spPr>
            <a:xfrm>
              <a:off x="2632106" y="1099989"/>
              <a:ext cx="2143536" cy="461665"/>
            </a:xfrm>
            <a:prstGeom prst="rect">
              <a:avLst/>
            </a:prstGeom>
            <a:noFill/>
          </p:spPr>
          <p:txBody>
            <a:bodyPr wrap="none" rtlCol="0">
              <a:spAutoFit/>
            </a:bodyPr>
            <a:lstStyle/>
            <a:p>
              <a:r>
                <a:rPr lang="zh-CN" altLang="en-US" sz="2400" b="1" dirty="0">
                  <a:latin typeface="Impact" pitchFamily="34" charset="0"/>
                  <a:ea typeface="微软雅黑" pitchFamily="34" charset="-122"/>
                </a:rPr>
                <a:t>合作                   式</a:t>
              </a:r>
              <a:endParaRPr lang="zh-CN" altLang="zh-CN" sz="2400" b="1" dirty="0">
                <a:latin typeface="Impact" pitchFamily="34" charset="0"/>
                <a:ea typeface="微软雅黑" pitchFamily="34" charset="-122"/>
              </a:endParaRP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193839" y="496093"/>
              <a:ext cx="1310475" cy="144015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3" name="组合 92"/>
          <p:cNvGrpSpPr/>
          <p:nvPr/>
        </p:nvGrpSpPr>
        <p:grpSpPr>
          <a:xfrm>
            <a:off x="1367934" y="2569468"/>
            <a:ext cx="1301378" cy="2016224"/>
            <a:chOff x="1567848" y="2350602"/>
            <a:chExt cx="1301378" cy="2016224"/>
          </a:xfrm>
        </p:grpSpPr>
        <p:sp>
          <p:nvSpPr>
            <p:cNvPr id="94" name="矩形 93"/>
            <p:cNvSpPr/>
            <p:nvPr/>
          </p:nvSpPr>
          <p:spPr>
            <a:xfrm>
              <a:off x="1675432" y="2763748"/>
              <a:ext cx="1129413" cy="1603078"/>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5" name="矩形 94"/>
            <p:cNvSpPr/>
            <p:nvPr/>
          </p:nvSpPr>
          <p:spPr>
            <a:xfrm>
              <a:off x="1567848" y="3099360"/>
              <a:ext cx="1301378" cy="969496"/>
            </a:xfrm>
            <a:prstGeom prst="rect">
              <a:avLst/>
            </a:prstGeom>
          </p:spPr>
          <p:txBody>
            <a:bodyPr vert="horz" wrap="square">
              <a:spAutoFit/>
            </a:bodyPr>
            <a:lstStyle/>
            <a:p>
              <a:pPr algn="ctr">
                <a:lnSpc>
                  <a:spcPct val="150000"/>
                </a:lnSpc>
              </a:pPr>
              <a:r>
                <a:rPr lang="zh-CN" altLang="en-US" sz="1400" dirty="0">
                  <a:solidFill>
                    <a:schemeClr val="tx1">
                      <a:lumMod val="85000"/>
                      <a:lumOff val="15000"/>
                    </a:schemeClr>
                  </a:solidFill>
                  <a:latin typeface="微软雅黑" pitchFamily="34" charset="-122"/>
                  <a:ea typeface="微软雅黑" pitchFamily="34" charset="-122"/>
                </a:rPr>
                <a:t>单校加盟</a:t>
              </a:r>
              <a:endParaRPr lang="en-US" altLang="zh-CN" sz="1400"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85000"/>
                      <a:lumOff val="15000"/>
                    </a:schemeClr>
                  </a:solidFill>
                  <a:latin typeface="微软雅黑" pitchFamily="34" charset="-122"/>
                  <a:ea typeface="微软雅黑" pitchFamily="34" charset="-122"/>
                </a:rPr>
                <a:t>范围：</a:t>
              </a:r>
              <a:r>
                <a:rPr lang="en-US" altLang="zh-CN" sz="1200" dirty="0">
                  <a:solidFill>
                    <a:schemeClr val="tx1">
                      <a:lumMod val="85000"/>
                      <a:lumOff val="15000"/>
                    </a:schemeClr>
                  </a:solidFill>
                  <a:latin typeface="微软雅黑" pitchFamily="34" charset="-122"/>
                  <a:ea typeface="微软雅黑" pitchFamily="34" charset="-122"/>
                </a:rPr>
                <a:t>3</a:t>
              </a:r>
              <a:r>
                <a:rPr lang="zh-CN" altLang="en-US" sz="1200" dirty="0">
                  <a:solidFill>
                    <a:schemeClr val="tx1">
                      <a:lumMod val="85000"/>
                      <a:lumOff val="15000"/>
                    </a:schemeClr>
                  </a:solidFill>
                  <a:latin typeface="微软雅黑" pitchFamily="34" charset="-122"/>
                  <a:ea typeface="微软雅黑" pitchFamily="34" charset="-122"/>
                </a:rPr>
                <a:t>公里</a:t>
              </a:r>
              <a:endParaRPr lang="en-US" altLang="zh-CN" sz="1200"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85000"/>
                      <a:lumOff val="15000"/>
                    </a:schemeClr>
                  </a:solidFill>
                  <a:latin typeface="微软雅黑" pitchFamily="34" charset="-122"/>
                  <a:ea typeface="微软雅黑" pitchFamily="34" charset="-122"/>
                </a:rPr>
                <a:t>收益：教学</a:t>
              </a:r>
            </a:p>
          </p:txBody>
        </p:sp>
        <p:sp>
          <p:nvSpPr>
            <p:cNvPr id="96" name="菱形 95"/>
            <p:cNvSpPr/>
            <p:nvPr/>
          </p:nvSpPr>
          <p:spPr>
            <a:xfrm>
              <a:off x="1825202" y="2350602"/>
              <a:ext cx="828000" cy="828000"/>
            </a:xfrm>
            <a:prstGeom prst="diamond">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7" name="矩形 96"/>
            <p:cNvSpPr/>
            <p:nvPr/>
          </p:nvSpPr>
          <p:spPr>
            <a:xfrm>
              <a:off x="1940742" y="2464138"/>
              <a:ext cx="595035" cy="584775"/>
            </a:xfrm>
            <a:prstGeom prst="rect">
              <a:avLst/>
            </a:prstGeom>
          </p:spPr>
          <p:txBody>
            <a:bodyPr wrap="none">
              <a:spAutoFit/>
            </a:bodyPr>
            <a:lstStyle/>
            <a:p>
              <a:pPr algn="ctr"/>
              <a:r>
                <a:rPr lang="zh-CN" altLang="en-US" sz="3200" dirty="0">
                  <a:solidFill>
                    <a:schemeClr val="tx1">
                      <a:lumMod val="85000"/>
                      <a:lumOff val="15000"/>
                    </a:schemeClr>
                  </a:solidFill>
                  <a:effectLst>
                    <a:outerShdw blurRad="50800" dist="38100" dir="8100000" algn="tr" rotWithShape="0">
                      <a:prstClr val="black">
                        <a:alpha val="40000"/>
                      </a:prstClr>
                    </a:outerShdw>
                  </a:effectLst>
                  <a:latin typeface="微软雅黑" pitchFamily="34" charset="-122"/>
                  <a:ea typeface="微软雅黑" pitchFamily="34" charset="-122"/>
                </a:rPr>
                <a:t>单</a:t>
              </a:r>
            </a:p>
          </p:txBody>
        </p:sp>
      </p:grpSp>
      <p:sp>
        <p:nvSpPr>
          <p:cNvPr id="131" name="矩形 130"/>
          <p:cNvSpPr/>
          <p:nvPr/>
        </p:nvSpPr>
        <p:spPr>
          <a:xfrm>
            <a:off x="1403648" y="1508852"/>
            <a:ext cx="6912768" cy="1061829"/>
          </a:xfrm>
          <a:prstGeom prst="rect">
            <a:avLst/>
          </a:prstGeom>
        </p:spPr>
        <p:txBody>
          <a:bodyPr wrap="square">
            <a:spAutoFit/>
          </a:bodyPr>
          <a:lstStyle/>
          <a:p>
            <a:pPr indent="361950" algn="just">
              <a:lnSpc>
                <a:spcPct val="150000"/>
              </a:lnSpc>
            </a:pPr>
            <a:r>
              <a:rPr lang="zh-CN" altLang="en-US" sz="1400" dirty="0">
                <a:solidFill>
                  <a:schemeClr val="bg1">
                    <a:lumMod val="50000"/>
                  </a:schemeClr>
                </a:solidFill>
                <a:latin typeface="微软雅黑" pitchFamily="34" charset="-122"/>
                <a:ea typeface="微软雅黑" pitchFamily="34" charset="-122"/>
              </a:rPr>
              <a:t>为推进品牌的快速发展，总部制定了详细的市场策略，为合作伙伴准备了丰富、多元的合作方式。合作伙伴享有优先升级权，有广阔的事业发展空间可供选择。另外针对于特殊市场、特殊人群也可以向总部申请特殊渠道进行帮扶合作。</a:t>
            </a:r>
            <a:endParaRPr lang="en-US" altLang="zh-CN" sz="1400" dirty="0">
              <a:solidFill>
                <a:schemeClr val="bg1">
                  <a:lumMod val="50000"/>
                </a:schemeClr>
              </a:solidFill>
              <a:latin typeface="微软雅黑" pitchFamily="34" charset="-122"/>
              <a:ea typeface="微软雅黑" pitchFamily="34" charset="-122"/>
            </a:endParaRPr>
          </a:p>
        </p:txBody>
      </p:sp>
      <p:grpSp>
        <p:nvGrpSpPr>
          <p:cNvPr id="132" name="组合 131"/>
          <p:cNvGrpSpPr/>
          <p:nvPr/>
        </p:nvGrpSpPr>
        <p:grpSpPr>
          <a:xfrm>
            <a:off x="3228044" y="2569468"/>
            <a:ext cx="1301378" cy="2016224"/>
            <a:chOff x="1567848" y="2350602"/>
            <a:chExt cx="1301378" cy="2016224"/>
          </a:xfrm>
        </p:grpSpPr>
        <p:sp>
          <p:nvSpPr>
            <p:cNvPr id="133" name="矩形 132"/>
            <p:cNvSpPr/>
            <p:nvPr/>
          </p:nvSpPr>
          <p:spPr>
            <a:xfrm>
              <a:off x="1675432" y="2763748"/>
              <a:ext cx="1129413" cy="1603078"/>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34" name="矩形 133"/>
            <p:cNvSpPr/>
            <p:nvPr/>
          </p:nvSpPr>
          <p:spPr>
            <a:xfrm>
              <a:off x="1567848" y="3099360"/>
              <a:ext cx="1301378" cy="1246495"/>
            </a:xfrm>
            <a:prstGeom prst="rect">
              <a:avLst/>
            </a:prstGeom>
          </p:spPr>
          <p:txBody>
            <a:bodyPr vert="horz" wrap="square">
              <a:spAutoFit/>
            </a:bodyPr>
            <a:lstStyle/>
            <a:p>
              <a:pPr algn="ctr">
                <a:lnSpc>
                  <a:spcPct val="150000"/>
                </a:lnSpc>
              </a:pPr>
              <a:r>
                <a:rPr lang="zh-CN" altLang="en-US" sz="1400" dirty="0">
                  <a:solidFill>
                    <a:schemeClr val="tx1">
                      <a:lumMod val="85000"/>
                      <a:lumOff val="15000"/>
                    </a:schemeClr>
                  </a:solidFill>
                  <a:latin typeface="微软雅黑" pitchFamily="34" charset="-122"/>
                  <a:ea typeface="微软雅黑" pitchFamily="34" charset="-122"/>
                </a:rPr>
                <a:t>区县代理</a:t>
              </a:r>
              <a:endParaRPr lang="en-US" altLang="zh-CN" sz="1400"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85000"/>
                      <a:lumOff val="15000"/>
                    </a:schemeClr>
                  </a:solidFill>
                  <a:latin typeface="微软雅黑" pitchFamily="34" charset="-122"/>
                  <a:ea typeface="微软雅黑" pitchFamily="34" charset="-122"/>
                </a:rPr>
                <a:t>范围：行政区域</a:t>
              </a:r>
              <a:endParaRPr lang="en-US" altLang="zh-CN" sz="1200"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85000"/>
                      <a:lumOff val="15000"/>
                    </a:schemeClr>
                  </a:solidFill>
                  <a:latin typeface="微软雅黑" pitchFamily="34" charset="-122"/>
                  <a:ea typeface="微软雅黑" pitchFamily="34" charset="-122"/>
                </a:rPr>
                <a:t>收益：教学、加盟</a:t>
              </a:r>
            </a:p>
          </p:txBody>
        </p:sp>
        <p:sp>
          <p:nvSpPr>
            <p:cNvPr id="135" name="菱形 134"/>
            <p:cNvSpPr/>
            <p:nvPr/>
          </p:nvSpPr>
          <p:spPr>
            <a:xfrm>
              <a:off x="1825202" y="2350602"/>
              <a:ext cx="828000" cy="828000"/>
            </a:xfrm>
            <a:prstGeom prst="diamond">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36" name="矩形 135"/>
            <p:cNvSpPr/>
            <p:nvPr/>
          </p:nvSpPr>
          <p:spPr>
            <a:xfrm>
              <a:off x="1940742" y="2464138"/>
              <a:ext cx="595036" cy="584775"/>
            </a:xfrm>
            <a:prstGeom prst="rect">
              <a:avLst/>
            </a:prstGeom>
          </p:spPr>
          <p:txBody>
            <a:bodyPr wrap="none">
              <a:spAutoFit/>
            </a:bodyPr>
            <a:lstStyle/>
            <a:p>
              <a:pPr algn="ctr"/>
              <a:r>
                <a:rPr lang="zh-CN" altLang="en-US" sz="3200" dirty="0">
                  <a:solidFill>
                    <a:schemeClr val="tx1">
                      <a:lumMod val="85000"/>
                      <a:lumOff val="15000"/>
                    </a:schemeClr>
                  </a:solidFill>
                  <a:effectLst>
                    <a:outerShdw blurRad="50800" dist="38100" dir="8100000" algn="tr" rotWithShape="0">
                      <a:prstClr val="black">
                        <a:alpha val="40000"/>
                      </a:prstClr>
                    </a:outerShdw>
                  </a:effectLst>
                  <a:latin typeface="微软雅黑" pitchFamily="34" charset="-122"/>
                  <a:ea typeface="微软雅黑" pitchFamily="34" charset="-122"/>
                </a:rPr>
                <a:t>区</a:t>
              </a:r>
            </a:p>
          </p:txBody>
        </p:sp>
      </p:grpSp>
      <p:grpSp>
        <p:nvGrpSpPr>
          <p:cNvPr id="137" name="组合 136"/>
          <p:cNvGrpSpPr/>
          <p:nvPr/>
        </p:nvGrpSpPr>
        <p:grpSpPr>
          <a:xfrm>
            <a:off x="5088154" y="2569468"/>
            <a:ext cx="1301378" cy="2016224"/>
            <a:chOff x="1567848" y="2350602"/>
            <a:chExt cx="1301378" cy="2016224"/>
          </a:xfrm>
        </p:grpSpPr>
        <p:sp>
          <p:nvSpPr>
            <p:cNvPr id="138" name="矩形 137"/>
            <p:cNvSpPr/>
            <p:nvPr/>
          </p:nvSpPr>
          <p:spPr>
            <a:xfrm>
              <a:off x="1675432" y="2763748"/>
              <a:ext cx="1129413" cy="1603078"/>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39" name="矩形 138"/>
            <p:cNvSpPr/>
            <p:nvPr/>
          </p:nvSpPr>
          <p:spPr>
            <a:xfrm>
              <a:off x="1567848" y="3099360"/>
              <a:ext cx="1301378" cy="1246495"/>
            </a:xfrm>
            <a:prstGeom prst="rect">
              <a:avLst/>
            </a:prstGeom>
          </p:spPr>
          <p:txBody>
            <a:bodyPr vert="horz" wrap="square">
              <a:spAutoFit/>
            </a:bodyPr>
            <a:lstStyle/>
            <a:p>
              <a:pPr algn="ctr">
                <a:lnSpc>
                  <a:spcPct val="150000"/>
                </a:lnSpc>
              </a:pPr>
              <a:r>
                <a:rPr lang="zh-CN" altLang="en-US" sz="1400" dirty="0">
                  <a:solidFill>
                    <a:schemeClr val="tx1">
                      <a:lumMod val="85000"/>
                      <a:lumOff val="15000"/>
                    </a:schemeClr>
                  </a:solidFill>
                  <a:latin typeface="微软雅黑" pitchFamily="34" charset="-122"/>
                  <a:ea typeface="微软雅黑" pitchFamily="34" charset="-122"/>
                </a:rPr>
                <a:t>市级代理</a:t>
              </a:r>
              <a:endParaRPr lang="en-US" altLang="zh-CN" sz="1400"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85000"/>
                      <a:lumOff val="15000"/>
                    </a:schemeClr>
                  </a:solidFill>
                  <a:latin typeface="微软雅黑" pitchFamily="34" charset="-122"/>
                  <a:ea typeface="微软雅黑" pitchFamily="34" charset="-122"/>
                </a:rPr>
                <a:t>范围：行政所辖</a:t>
              </a:r>
              <a:endParaRPr lang="en-US" altLang="zh-CN" sz="1200"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85000"/>
                      <a:lumOff val="15000"/>
                    </a:schemeClr>
                  </a:solidFill>
                  <a:latin typeface="微软雅黑" pitchFamily="34" charset="-122"/>
                  <a:ea typeface="微软雅黑" pitchFamily="34" charset="-122"/>
                </a:rPr>
                <a:t>收益：教学、加盟</a:t>
              </a:r>
            </a:p>
          </p:txBody>
        </p:sp>
        <p:sp>
          <p:nvSpPr>
            <p:cNvPr id="140" name="菱形 139"/>
            <p:cNvSpPr/>
            <p:nvPr/>
          </p:nvSpPr>
          <p:spPr>
            <a:xfrm>
              <a:off x="1825202" y="2350602"/>
              <a:ext cx="828000" cy="828000"/>
            </a:xfrm>
            <a:prstGeom prst="diamond">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1" name="矩形 140"/>
            <p:cNvSpPr/>
            <p:nvPr/>
          </p:nvSpPr>
          <p:spPr>
            <a:xfrm>
              <a:off x="1940742" y="2464138"/>
              <a:ext cx="595036" cy="584775"/>
            </a:xfrm>
            <a:prstGeom prst="rect">
              <a:avLst/>
            </a:prstGeom>
          </p:spPr>
          <p:txBody>
            <a:bodyPr wrap="none">
              <a:spAutoFit/>
            </a:bodyPr>
            <a:lstStyle/>
            <a:p>
              <a:pPr algn="ctr"/>
              <a:r>
                <a:rPr lang="zh-CN" altLang="en-US" sz="3200" dirty="0">
                  <a:solidFill>
                    <a:schemeClr val="tx1">
                      <a:lumMod val="85000"/>
                      <a:lumOff val="15000"/>
                    </a:schemeClr>
                  </a:solidFill>
                  <a:effectLst>
                    <a:outerShdw blurRad="50800" dist="38100" dir="8100000" algn="tr" rotWithShape="0">
                      <a:prstClr val="black">
                        <a:alpha val="40000"/>
                      </a:prstClr>
                    </a:outerShdw>
                  </a:effectLst>
                  <a:latin typeface="微软雅黑" pitchFamily="34" charset="-122"/>
                  <a:ea typeface="微软雅黑" pitchFamily="34" charset="-122"/>
                </a:rPr>
                <a:t>市</a:t>
              </a:r>
            </a:p>
          </p:txBody>
        </p:sp>
      </p:grpSp>
      <p:grpSp>
        <p:nvGrpSpPr>
          <p:cNvPr id="142" name="组合 141"/>
          <p:cNvGrpSpPr/>
          <p:nvPr/>
        </p:nvGrpSpPr>
        <p:grpSpPr>
          <a:xfrm>
            <a:off x="6948264" y="2569468"/>
            <a:ext cx="1301378" cy="2016224"/>
            <a:chOff x="1567848" y="2350602"/>
            <a:chExt cx="1301378" cy="2016224"/>
          </a:xfrm>
        </p:grpSpPr>
        <p:sp>
          <p:nvSpPr>
            <p:cNvPr id="143" name="矩形 142"/>
            <p:cNvSpPr/>
            <p:nvPr/>
          </p:nvSpPr>
          <p:spPr>
            <a:xfrm>
              <a:off x="1675432" y="2763748"/>
              <a:ext cx="1129413" cy="1603078"/>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4" name="矩形 143"/>
            <p:cNvSpPr/>
            <p:nvPr/>
          </p:nvSpPr>
          <p:spPr>
            <a:xfrm>
              <a:off x="1567848" y="3099360"/>
              <a:ext cx="1301378" cy="1246495"/>
            </a:xfrm>
            <a:prstGeom prst="rect">
              <a:avLst/>
            </a:prstGeom>
          </p:spPr>
          <p:txBody>
            <a:bodyPr vert="horz" wrap="square">
              <a:spAutoFit/>
            </a:bodyPr>
            <a:lstStyle/>
            <a:p>
              <a:pPr algn="ctr">
                <a:lnSpc>
                  <a:spcPct val="150000"/>
                </a:lnSpc>
              </a:pPr>
              <a:r>
                <a:rPr lang="zh-CN" altLang="en-US" sz="1400" dirty="0">
                  <a:solidFill>
                    <a:schemeClr val="tx1">
                      <a:lumMod val="85000"/>
                      <a:lumOff val="15000"/>
                    </a:schemeClr>
                  </a:solidFill>
                  <a:latin typeface="微软雅黑" pitchFamily="34" charset="-122"/>
                  <a:ea typeface="微软雅黑" pitchFamily="34" charset="-122"/>
                </a:rPr>
                <a:t>省级代理</a:t>
              </a:r>
              <a:endParaRPr lang="en-US" altLang="zh-CN" sz="1400"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85000"/>
                      <a:lumOff val="15000"/>
                    </a:schemeClr>
                  </a:solidFill>
                  <a:latin typeface="微软雅黑" pitchFamily="34" charset="-122"/>
                  <a:ea typeface="微软雅黑" pitchFamily="34" charset="-122"/>
                </a:rPr>
                <a:t>范围：行政所辖</a:t>
              </a:r>
              <a:endParaRPr lang="en-US" altLang="zh-CN" sz="1200"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200" dirty="0">
                  <a:solidFill>
                    <a:schemeClr val="tx1">
                      <a:lumMod val="85000"/>
                      <a:lumOff val="15000"/>
                    </a:schemeClr>
                  </a:solidFill>
                  <a:latin typeface="微软雅黑" pitchFamily="34" charset="-122"/>
                  <a:ea typeface="微软雅黑" pitchFamily="34" charset="-122"/>
                </a:rPr>
                <a:t>收益：教学、加盟</a:t>
              </a:r>
            </a:p>
          </p:txBody>
        </p:sp>
        <p:sp>
          <p:nvSpPr>
            <p:cNvPr id="145" name="菱形 144"/>
            <p:cNvSpPr/>
            <p:nvPr/>
          </p:nvSpPr>
          <p:spPr>
            <a:xfrm>
              <a:off x="1825202" y="2350602"/>
              <a:ext cx="828000" cy="828000"/>
            </a:xfrm>
            <a:prstGeom prst="diamond">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6" name="矩形 145"/>
            <p:cNvSpPr/>
            <p:nvPr/>
          </p:nvSpPr>
          <p:spPr>
            <a:xfrm>
              <a:off x="1940742" y="2464138"/>
              <a:ext cx="595036" cy="584775"/>
            </a:xfrm>
            <a:prstGeom prst="rect">
              <a:avLst/>
            </a:prstGeom>
          </p:spPr>
          <p:txBody>
            <a:bodyPr wrap="none">
              <a:spAutoFit/>
            </a:bodyPr>
            <a:lstStyle/>
            <a:p>
              <a:pPr algn="ctr"/>
              <a:r>
                <a:rPr lang="zh-CN" altLang="en-US" sz="3200" dirty="0">
                  <a:solidFill>
                    <a:schemeClr val="tx1">
                      <a:lumMod val="85000"/>
                      <a:lumOff val="15000"/>
                    </a:schemeClr>
                  </a:solidFill>
                  <a:effectLst>
                    <a:outerShdw blurRad="50800" dist="38100" dir="8100000" algn="tr" rotWithShape="0">
                      <a:prstClr val="black">
                        <a:alpha val="40000"/>
                      </a:prstClr>
                    </a:outerShdw>
                  </a:effectLst>
                  <a:latin typeface="微软雅黑" pitchFamily="34" charset="-122"/>
                  <a:ea typeface="微软雅黑" pitchFamily="34" charset="-122"/>
                </a:rPr>
                <a:t>省</a:t>
              </a:r>
            </a:p>
          </p:txBody>
        </p:sp>
      </p:grpSp>
      <p:pic>
        <p:nvPicPr>
          <p:cNvPr id="2052" name="Picture 4" descr="https://timgsa.baidu.com/timg?image&amp;quality=80&amp;size=b9999_10000&amp;sec=1522988498791&amp;di=11ef0cbf40238e1ef5ac4c5b9c9e1690&amp;imgtype=0&amp;src=http%3A%2F%2Fpic.58pic.com%2F58pic%2F14%2F81%2F58%2F21658PICSwE_1024.jpg"/>
          <p:cNvPicPr>
            <a:picLocks noChangeAspect="1" noChangeArrowheads="1"/>
          </p:cNvPicPr>
          <p:nvPr/>
        </p:nvPicPr>
        <p:blipFill>
          <a:blip r:embed="rId3" cstate="print">
            <a:clrChange>
              <a:clrFrom>
                <a:srgbClr val="FFFFFF"/>
              </a:clrFrom>
              <a:clrTo>
                <a:srgbClr val="FFFFFF">
                  <a:alpha val="0"/>
                </a:srgbClr>
              </a:clrTo>
            </a:clrChange>
            <a:duotone>
              <a:schemeClr val="bg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705704" y="3539480"/>
            <a:ext cx="554276" cy="503936"/>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4" descr="https://timgsa.baidu.com/timg?image&amp;quality=80&amp;size=b9999_10000&amp;sec=1522988498791&amp;di=11ef0cbf40238e1ef5ac4c5b9c9e1690&amp;imgtype=0&amp;src=http%3A%2F%2Fpic.58pic.com%2F58pic%2F14%2F81%2F58%2F21658PICSwE_1024.jpg"/>
          <p:cNvPicPr>
            <a:picLocks noChangeAspect="1" noChangeArrowheads="1"/>
          </p:cNvPicPr>
          <p:nvPr/>
        </p:nvPicPr>
        <p:blipFill>
          <a:blip r:embed="rId5" cstate="print">
            <a:clrChange>
              <a:clrFrom>
                <a:srgbClr val="FFFFFF"/>
              </a:clrFrom>
              <a:clrTo>
                <a:srgbClr val="FFFFFF">
                  <a:alpha val="0"/>
                </a:srgbClr>
              </a:clrTo>
            </a:clrChange>
            <a:duotone>
              <a:schemeClr val="bg2">
                <a:shade val="45000"/>
                <a:satMod val="135000"/>
              </a:schemeClr>
              <a:prstClr val="white"/>
            </a:duoton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565164" y="3539480"/>
            <a:ext cx="554276" cy="503936"/>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4" descr="https://timgsa.baidu.com/timg?image&amp;quality=80&amp;size=b9999_10000&amp;sec=1522988498791&amp;di=11ef0cbf40238e1ef5ac4c5b9c9e1690&amp;imgtype=0&amp;src=http%3A%2F%2Fpic.58pic.com%2F58pic%2F14%2F81%2F58%2F21658PICSwE_1024.jpg"/>
          <p:cNvPicPr>
            <a:picLocks noChangeAspect="1" noChangeArrowheads="1"/>
          </p:cNvPicPr>
          <p:nvPr/>
        </p:nvPicPr>
        <p:blipFill>
          <a:blip r:embed="rId5" cstate="print">
            <a:clrChange>
              <a:clrFrom>
                <a:srgbClr val="FFFFFF"/>
              </a:clrFrom>
              <a:clrTo>
                <a:srgbClr val="FFFFFF">
                  <a:alpha val="0"/>
                </a:srgbClr>
              </a:clrTo>
            </a:clrChange>
            <a:duotone>
              <a:schemeClr val="bg2">
                <a:shade val="45000"/>
                <a:satMod val="135000"/>
              </a:schemeClr>
              <a:prstClr val="white"/>
            </a:duoton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428968" y="3539480"/>
            <a:ext cx="554276" cy="503936"/>
          </a:xfrm>
          <a:prstGeom prst="rect">
            <a:avLst/>
          </a:prstGeom>
          <a:noFill/>
          <a:extLst>
            <a:ext uri="{909E8E84-426E-40DD-AFC4-6F175D3DCCD1}">
              <a14:hiddenFill xmlns:a14="http://schemas.microsoft.com/office/drawing/2010/main">
                <a:solidFill>
                  <a:srgbClr val="FFFFFF"/>
                </a:solidFill>
              </a14:hiddenFill>
            </a:ext>
          </a:extLst>
        </p:spPr>
      </p:pic>
      <p:sp>
        <p:nvSpPr>
          <p:cNvPr id="149" name="矩形 148"/>
          <p:cNvSpPr/>
          <p:nvPr/>
        </p:nvSpPr>
        <p:spPr>
          <a:xfrm>
            <a:off x="1403648" y="4650080"/>
            <a:ext cx="6969536" cy="646331"/>
          </a:xfrm>
          <a:prstGeom prst="rect">
            <a:avLst/>
          </a:prstGeom>
        </p:spPr>
        <p:txBody>
          <a:bodyPr wrap="square">
            <a:spAutoFit/>
          </a:bodyPr>
          <a:lstStyle/>
          <a:p>
            <a:pPr algn="just">
              <a:lnSpc>
                <a:spcPct val="150000"/>
              </a:lnSpc>
            </a:pPr>
            <a:r>
              <a:rPr lang="zh-CN" altLang="en-US" sz="1200" dirty="0">
                <a:latin typeface="微软雅黑" pitchFamily="34" charset="-122"/>
                <a:ea typeface="微软雅黑" pitchFamily="34" charset="-122"/>
              </a:rPr>
              <a:t>备注：</a:t>
            </a:r>
            <a:r>
              <a:rPr lang="zh-CN" altLang="en-US" sz="1200" dirty="0">
                <a:solidFill>
                  <a:schemeClr val="bg1">
                    <a:lumMod val="50000"/>
                  </a:schemeClr>
                </a:solidFill>
                <a:latin typeface="微软雅黑" pitchFamily="34" charset="-122"/>
                <a:ea typeface="微软雅黑" pitchFamily="34" charset="-122"/>
              </a:rPr>
              <a:t>除单校以外各级代理享有下放加盟的权限，对于下放加盟校有帮扶的义务和责任。总部对所有分校垂直管理，对于乱收费、单方面不良限制性条款等一经发现，严惩不贷！</a:t>
            </a:r>
            <a:endParaRPr lang="en-US" altLang="zh-CN" sz="12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9705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03" y="2564135"/>
            <a:ext cx="862738" cy="800219"/>
            <a:chOff x="506841" y="1617187"/>
            <a:chExt cx="654918"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合 作</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方 式</a:t>
              </a:r>
            </a:p>
          </p:txBody>
        </p:sp>
      </p:grpSp>
      <p:grpSp>
        <p:nvGrpSpPr>
          <p:cNvPr id="8" name="组合 7"/>
          <p:cNvGrpSpPr/>
          <p:nvPr/>
        </p:nvGrpSpPr>
        <p:grpSpPr>
          <a:xfrm>
            <a:off x="-19764" y="3340601"/>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002929"/>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grpSp>
        <p:nvGrpSpPr>
          <p:cNvPr id="30" name="组合 29"/>
          <p:cNvGrpSpPr/>
          <p:nvPr/>
        </p:nvGrpSpPr>
        <p:grpSpPr>
          <a:xfrm>
            <a:off x="1403648" y="378750"/>
            <a:ext cx="2194147" cy="1440158"/>
            <a:chOff x="2632106" y="465615"/>
            <a:chExt cx="2194147" cy="1440158"/>
          </a:xfrm>
        </p:grpSpPr>
        <p:sp>
          <p:nvSpPr>
            <p:cNvPr id="31" name="TextBox 30"/>
            <p:cNvSpPr txBox="1"/>
            <p:nvPr/>
          </p:nvSpPr>
          <p:spPr>
            <a:xfrm>
              <a:off x="2632106" y="1099989"/>
              <a:ext cx="1107996" cy="461665"/>
            </a:xfrm>
            <a:prstGeom prst="rect">
              <a:avLst/>
            </a:prstGeom>
            <a:noFill/>
          </p:spPr>
          <p:txBody>
            <a:bodyPr wrap="none" rtlCol="0">
              <a:spAutoFit/>
            </a:bodyPr>
            <a:lstStyle/>
            <a:p>
              <a:r>
                <a:rPr lang="zh-CN" altLang="en-US" sz="2400" b="1" dirty="0">
                  <a:latin typeface="Impact" pitchFamily="34" charset="0"/>
                  <a:ea typeface="微软雅黑" pitchFamily="34" charset="-122"/>
                </a:rPr>
                <a:t>合作流</a:t>
              </a:r>
              <a:endParaRPr lang="zh-CN" altLang="zh-CN" sz="2400" b="1" dirty="0">
                <a:latin typeface="Impact" pitchFamily="34" charset="0"/>
                <a:ea typeface="微软雅黑" pitchFamily="34" charset="-122"/>
              </a:endParaRP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15778" y="465615"/>
              <a:ext cx="1310475" cy="14401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1449888" y="1993404"/>
            <a:ext cx="961872" cy="1944216"/>
            <a:chOff x="1259632" y="1777380"/>
            <a:chExt cx="961872" cy="1944216"/>
          </a:xfrm>
        </p:grpSpPr>
        <p:grpSp>
          <p:nvGrpSpPr>
            <p:cNvPr id="28" name="组合 27"/>
            <p:cNvGrpSpPr/>
            <p:nvPr/>
          </p:nvGrpSpPr>
          <p:grpSpPr>
            <a:xfrm>
              <a:off x="1259632" y="1777380"/>
              <a:ext cx="961872" cy="1944216"/>
              <a:chOff x="1503839" y="1705372"/>
              <a:chExt cx="961872" cy="1944216"/>
            </a:xfrm>
          </p:grpSpPr>
          <p:grpSp>
            <p:nvGrpSpPr>
              <p:cNvPr id="46" name="组合 45"/>
              <p:cNvGrpSpPr/>
              <p:nvPr/>
            </p:nvGrpSpPr>
            <p:grpSpPr>
              <a:xfrm>
                <a:off x="1503839" y="1705372"/>
                <a:ext cx="961872" cy="940337"/>
                <a:chOff x="2069306" y="2739231"/>
                <a:chExt cx="2127250" cy="2079625"/>
              </a:xfrm>
            </p:grpSpPr>
            <p:pic>
              <p:nvPicPr>
                <p:cNvPr id="53" name="图片 52"/>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54" name="图片 33"/>
                <p:cNvPicPr>
                  <a:picLocks noChangeAspect="1"/>
                </p:cNvPicPr>
                <p:nvPr/>
              </p:nvPicPr>
              <p:blipFill>
                <a:blip r:embed="rId4" cstate="print">
                  <a:clrChange>
                    <a:clrFrom>
                      <a:srgbClr val="FFFFFF"/>
                    </a:clrFrom>
                    <a:clrTo>
                      <a:srgbClr val="FFFFFF">
                        <a:alpha val="0"/>
                      </a:srgbClr>
                    </a:clrTo>
                  </a:clrChange>
                  <a:lum bright="70000" contrast="-70000"/>
                </a:blip>
                <a:srcRect/>
                <a:stretch>
                  <a:fillRect/>
                </a:stretch>
              </p:blipFill>
              <p:spPr bwMode="auto">
                <a:xfrm>
                  <a:off x="2526148" y="3160719"/>
                  <a:ext cx="1377949" cy="1368425"/>
                </a:xfrm>
                <a:prstGeom prst="rect">
                  <a:avLst/>
                </a:prstGeom>
                <a:noFill/>
                <a:ln w="9525">
                  <a:noFill/>
                  <a:miter lim="800000"/>
                  <a:headEnd/>
                  <a:tailEnd/>
                </a:ln>
              </p:spPr>
            </p:pic>
          </p:grpSp>
          <p:grpSp>
            <p:nvGrpSpPr>
              <p:cNvPr id="27" name="组合 26"/>
              <p:cNvGrpSpPr/>
              <p:nvPr/>
            </p:nvGrpSpPr>
            <p:grpSpPr>
              <a:xfrm>
                <a:off x="1773300" y="2641476"/>
                <a:ext cx="494444" cy="1008112"/>
                <a:chOff x="1773300" y="2569468"/>
                <a:chExt cx="494444" cy="1008112"/>
              </a:xfrm>
            </p:grpSpPr>
            <p:sp>
              <p:nvSpPr>
                <p:cNvPr id="55" name="Freeform 337"/>
                <p:cNvSpPr>
                  <a:spLocks noEditPoints="1"/>
                </p:cNvSpPr>
                <p:nvPr/>
              </p:nvSpPr>
              <p:spPr bwMode="auto">
                <a:xfrm>
                  <a:off x="1773300" y="2569468"/>
                  <a:ext cx="494444" cy="1008112"/>
                </a:xfrm>
                <a:custGeom>
                  <a:avLst/>
                  <a:gdLst>
                    <a:gd name="T0" fmla="*/ 79 w 316"/>
                    <a:gd name="T1" fmla="*/ 6 h 310"/>
                    <a:gd name="T2" fmla="*/ 266 w 316"/>
                    <a:gd name="T3" fmla="*/ 66 h 310"/>
                    <a:gd name="T4" fmla="*/ 238 w 316"/>
                    <a:gd name="T5" fmla="*/ 18 h 310"/>
                    <a:gd name="T6" fmla="*/ 287 w 316"/>
                    <a:gd name="T7" fmla="*/ 43 h 310"/>
                    <a:gd name="T8" fmla="*/ 287 w 316"/>
                    <a:gd name="T9" fmla="*/ 59 h 310"/>
                    <a:gd name="T10" fmla="*/ 96 w 316"/>
                    <a:gd name="T11" fmla="*/ 13 h 310"/>
                    <a:gd name="T12" fmla="*/ 66 w 316"/>
                    <a:gd name="T13" fmla="*/ 23 h 310"/>
                    <a:gd name="T14" fmla="*/ 31 w 316"/>
                    <a:gd name="T15" fmla="*/ 35 h 310"/>
                    <a:gd name="T16" fmla="*/ 19 w 316"/>
                    <a:gd name="T17" fmla="*/ 131 h 310"/>
                    <a:gd name="T18" fmla="*/ 32 w 316"/>
                    <a:gd name="T19" fmla="*/ 24 h 310"/>
                    <a:gd name="T20" fmla="*/ 273 w 316"/>
                    <a:gd name="T21" fmla="*/ 23 h 310"/>
                    <a:gd name="T22" fmla="*/ 9 w 316"/>
                    <a:gd name="T23" fmla="*/ 22 h 310"/>
                    <a:gd name="T24" fmla="*/ 264 w 316"/>
                    <a:gd name="T25" fmla="*/ 36 h 310"/>
                    <a:gd name="T26" fmla="*/ 272 w 316"/>
                    <a:gd name="T27" fmla="*/ 141 h 310"/>
                    <a:gd name="T28" fmla="*/ 272 w 316"/>
                    <a:gd name="T29" fmla="*/ 147 h 310"/>
                    <a:gd name="T30" fmla="*/ 273 w 316"/>
                    <a:gd name="T31" fmla="*/ 54 h 310"/>
                    <a:gd name="T32" fmla="*/ 144 w 316"/>
                    <a:gd name="T33" fmla="*/ 255 h 310"/>
                    <a:gd name="T34" fmla="*/ 27 w 316"/>
                    <a:gd name="T35" fmla="*/ 84 h 310"/>
                    <a:gd name="T36" fmla="*/ 177 w 316"/>
                    <a:gd name="T37" fmla="*/ 68 h 310"/>
                    <a:gd name="T38" fmla="*/ 105 w 316"/>
                    <a:gd name="T39" fmla="*/ 79 h 310"/>
                    <a:gd name="T40" fmla="*/ 26 w 316"/>
                    <a:gd name="T41" fmla="*/ 71 h 310"/>
                    <a:gd name="T42" fmla="*/ 194 w 316"/>
                    <a:gd name="T43" fmla="*/ 106 h 310"/>
                    <a:gd name="T44" fmla="*/ 112 w 316"/>
                    <a:gd name="T45" fmla="*/ 80 h 310"/>
                    <a:gd name="T46" fmla="*/ 176 w 316"/>
                    <a:gd name="T47" fmla="*/ 118 h 310"/>
                    <a:gd name="T48" fmla="*/ 140 w 316"/>
                    <a:gd name="T49" fmla="*/ 99 h 310"/>
                    <a:gd name="T50" fmla="*/ 81 w 316"/>
                    <a:gd name="T51" fmla="*/ 93 h 310"/>
                    <a:gd name="T52" fmla="*/ 144 w 316"/>
                    <a:gd name="T53" fmla="*/ 115 h 310"/>
                    <a:gd name="T54" fmla="*/ 221 w 316"/>
                    <a:gd name="T55" fmla="*/ 159 h 310"/>
                    <a:gd name="T56" fmla="*/ 171 w 316"/>
                    <a:gd name="T57" fmla="*/ 207 h 310"/>
                    <a:gd name="T58" fmla="*/ 143 w 316"/>
                    <a:gd name="T59" fmla="*/ 123 h 310"/>
                    <a:gd name="T60" fmla="*/ 112 w 316"/>
                    <a:gd name="T61" fmla="*/ 190 h 310"/>
                    <a:gd name="T62" fmla="*/ 236 w 316"/>
                    <a:gd name="T63" fmla="*/ 154 h 310"/>
                    <a:gd name="T64" fmla="*/ 256 w 316"/>
                    <a:gd name="T65" fmla="*/ 148 h 310"/>
                    <a:gd name="T66" fmla="*/ 197 w 316"/>
                    <a:gd name="T67" fmla="*/ 125 h 310"/>
                    <a:gd name="T68" fmla="*/ 116 w 316"/>
                    <a:gd name="T69" fmla="*/ 175 h 310"/>
                    <a:gd name="T70" fmla="*/ 214 w 316"/>
                    <a:gd name="T71" fmla="*/ 152 h 310"/>
                    <a:gd name="T72" fmla="*/ 157 w 316"/>
                    <a:gd name="T73" fmla="*/ 153 h 310"/>
                    <a:gd name="T74" fmla="*/ 167 w 316"/>
                    <a:gd name="T75" fmla="*/ 304 h 310"/>
                    <a:gd name="T76" fmla="*/ 252 w 316"/>
                    <a:gd name="T77" fmla="*/ 163 h 310"/>
                    <a:gd name="T78" fmla="*/ 7 w 316"/>
                    <a:gd name="T79" fmla="*/ 283 h 310"/>
                    <a:gd name="T80" fmla="*/ 303 w 316"/>
                    <a:gd name="T81" fmla="*/ 257 h 310"/>
                    <a:gd name="T82" fmla="*/ 222 w 316"/>
                    <a:gd name="T83" fmla="*/ 293 h 310"/>
                    <a:gd name="T84" fmla="*/ 288 w 316"/>
                    <a:gd name="T85" fmla="*/ 215 h 310"/>
                    <a:gd name="T86" fmla="*/ 58 w 316"/>
                    <a:gd name="T87" fmla="*/ 276 h 310"/>
                    <a:gd name="T88" fmla="*/ 50 w 316"/>
                    <a:gd name="T89" fmla="*/ 286 h 310"/>
                    <a:gd name="T90" fmla="*/ 14 w 316"/>
                    <a:gd name="T91" fmla="*/ 208 h 310"/>
                    <a:gd name="T92" fmla="*/ 306 w 316"/>
                    <a:gd name="T93" fmla="*/ 224 h 310"/>
                    <a:gd name="T94" fmla="*/ 79 w 316"/>
                    <a:gd name="T95" fmla="*/ 172 h 310"/>
                    <a:gd name="T96" fmla="*/ 144 w 316"/>
                    <a:gd name="T97" fmla="*/ 191 h 310"/>
                    <a:gd name="T98" fmla="*/ 175 w 316"/>
                    <a:gd name="T99" fmla="*/ 211 h 310"/>
                    <a:gd name="T100" fmla="*/ 231 w 316"/>
                    <a:gd name="T101" fmla="*/ 210 h 310"/>
                    <a:gd name="T102" fmla="*/ 126 w 316"/>
                    <a:gd name="T103" fmla="*/ 207 h 310"/>
                    <a:gd name="T104" fmla="*/ 278 w 316"/>
                    <a:gd name="T105" fmla="*/ 235 h 310"/>
                    <a:gd name="T106" fmla="*/ 295 w 316"/>
                    <a:gd name="T107" fmla="*/ 248 h 310"/>
                    <a:gd name="T108" fmla="*/ 113 w 316"/>
                    <a:gd name="T109" fmla="*/ 238 h 310"/>
                    <a:gd name="T110" fmla="*/ 308 w 316"/>
                    <a:gd name="T111" fmla="*/ 237 h 310"/>
                    <a:gd name="T112" fmla="*/ 151 w 316"/>
                    <a:gd name="T113" fmla="*/ 253 h 310"/>
                    <a:gd name="T114" fmla="*/ 148 w 316"/>
                    <a:gd name="T115" fmla="*/ 252 h 310"/>
                    <a:gd name="T116" fmla="*/ 265 w 316"/>
                    <a:gd name="T117" fmla="*/ 264 h 310"/>
                    <a:gd name="T118" fmla="*/ 12 w 316"/>
                    <a:gd name="T119" fmla="*/ 290 h 310"/>
                    <a:gd name="T120" fmla="*/ 50 w 316"/>
                    <a:gd name="T121" fmla="*/ 268 h 310"/>
                    <a:gd name="T122" fmla="*/ 247 w 316"/>
                    <a:gd name="T123" fmla="*/ 298 h 310"/>
                    <a:gd name="T124" fmla="*/ 125 w 316"/>
                    <a:gd name="T125" fmla="*/ 30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0">
                      <a:moveTo>
                        <a:pt x="151" y="5"/>
                      </a:moveTo>
                      <a:cubicBezTo>
                        <a:pt x="143" y="6"/>
                        <a:pt x="141" y="17"/>
                        <a:pt x="134" y="21"/>
                      </a:cubicBezTo>
                      <a:cubicBezTo>
                        <a:pt x="129" y="23"/>
                        <a:pt x="122" y="22"/>
                        <a:pt x="116" y="21"/>
                      </a:cubicBezTo>
                      <a:cubicBezTo>
                        <a:pt x="111" y="22"/>
                        <a:pt x="109" y="27"/>
                        <a:pt x="104" y="28"/>
                      </a:cubicBezTo>
                      <a:cubicBezTo>
                        <a:pt x="102" y="29"/>
                        <a:pt x="100" y="29"/>
                        <a:pt x="98" y="28"/>
                      </a:cubicBezTo>
                      <a:cubicBezTo>
                        <a:pt x="96" y="34"/>
                        <a:pt x="89" y="37"/>
                        <a:pt x="84" y="39"/>
                      </a:cubicBezTo>
                      <a:cubicBezTo>
                        <a:pt x="81" y="45"/>
                        <a:pt x="75" y="49"/>
                        <a:pt x="68" y="50"/>
                      </a:cubicBezTo>
                      <a:cubicBezTo>
                        <a:pt x="67" y="49"/>
                        <a:pt x="66" y="49"/>
                        <a:pt x="65" y="50"/>
                      </a:cubicBezTo>
                      <a:cubicBezTo>
                        <a:pt x="62" y="51"/>
                        <a:pt x="65" y="54"/>
                        <a:pt x="64" y="56"/>
                      </a:cubicBezTo>
                      <a:cubicBezTo>
                        <a:pt x="64" y="61"/>
                        <a:pt x="59" y="64"/>
                        <a:pt x="55" y="66"/>
                      </a:cubicBezTo>
                      <a:cubicBezTo>
                        <a:pt x="52" y="67"/>
                        <a:pt x="52" y="67"/>
                        <a:pt x="52" y="67"/>
                      </a:cubicBezTo>
                      <a:cubicBezTo>
                        <a:pt x="48" y="72"/>
                        <a:pt x="48" y="72"/>
                        <a:pt x="48" y="72"/>
                      </a:cubicBezTo>
                      <a:cubicBezTo>
                        <a:pt x="43" y="74"/>
                        <a:pt x="45" y="80"/>
                        <a:pt x="41" y="83"/>
                      </a:cubicBezTo>
                      <a:cubicBezTo>
                        <a:pt x="38" y="86"/>
                        <a:pt x="35" y="87"/>
                        <a:pt x="31" y="88"/>
                      </a:cubicBezTo>
                      <a:cubicBezTo>
                        <a:pt x="31" y="91"/>
                        <a:pt x="30" y="94"/>
                        <a:pt x="28" y="96"/>
                      </a:cubicBezTo>
                      <a:cubicBezTo>
                        <a:pt x="27" y="97"/>
                        <a:pt x="25" y="98"/>
                        <a:pt x="24" y="99"/>
                      </a:cubicBezTo>
                      <a:cubicBezTo>
                        <a:pt x="26" y="105"/>
                        <a:pt x="26" y="113"/>
                        <a:pt x="21" y="118"/>
                      </a:cubicBezTo>
                      <a:cubicBezTo>
                        <a:pt x="18" y="121"/>
                        <a:pt x="20" y="125"/>
                        <a:pt x="20" y="129"/>
                      </a:cubicBezTo>
                      <a:cubicBezTo>
                        <a:pt x="20" y="135"/>
                        <a:pt x="19" y="141"/>
                        <a:pt x="15" y="145"/>
                      </a:cubicBezTo>
                      <a:cubicBezTo>
                        <a:pt x="12" y="147"/>
                        <a:pt x="7" y="146"/>
                        <a:pt x="6" y="151"/>
                      </a:cubicBezTo>
                      <a:cubicBezTo>
                        <a:pt x="6" y="151"/>
                        <a:pt x="5" y="152"/>
                        <a:pt x="5" y="152"/>
                      </a:cubicBezTo>
                      <a:cubicBezTo>
                        <a:pt x="4" y="152"/>
                        <a:pt x="4" y="151"/>
                        <a:pt x="4" y="151"/>
                      </a:cubicBezTo>
                      <a:cubicBezTo>
                        <a:pt x="0" y="146"/>
                        <a:pt x="6" y="142"/>
                        <a:pt x="5" y="136"/>
                      </a:cubicBezTo>
                      <a:cubicBezTo>
                        <a:pt x="4" y="129"/>
                        <a:pt x="0" y="123"/>
                        <a:pt x="1" y="115"/>
                      </a:cubicBezTo>
                      <a:cubicBezTo>
                        <a:pt x="1" y="111"/>
                        <a:pt x="3" y="107"/>
                        <a:pt x="5" y="104"/>
                      </a:cubicBezTo>
                      <a:cubicBezTo>
                        <a:pt x="4" y="101"/>
                        <a:pt x="1" y="98"/>
                        <a:pt x="1" y="94"/>
                      </a:cubicBezTo>
                      <a:cubicBezTo>
                        <a:pt x="1" y="89"/>
                        <a:pt x="3" y="85"/>
                        <a:pt x="6" y="81"/>
                      </a:cubicBezTo>
                      <a:cubicBezTo>
                        <a:pt x="6" y="79"/>
                        <a:pt x="4" y="79"/>
                        <a:pt x="4" y="77"/>
                      </a:cubicBezTo>
                      <a:cubicBezTo>
                        <a:pt x="1" y="73"/>
                        <a:pt x="0" y="68"/>
                        <a:pt x="2" y="63"/>
                      </a:cubicBezTo>
                      <a:cubicBezTo>
                        <a:pt x="3" y="59"/>
                        <a:pt x="5" y="56"/>
                        <a:pt x="8" y="54"/>
                      </a:cubicBezTo>
                      <a:cubicBezTo>
                        <a:pt x="8" y="52"/>
                        <a:pt x="6" y="50"/>
                        <a:pt x="5" y="49"/>
                      </a:cubicBezTo>
                      <a:cubicBezTo>
                        <a:pt x="1" y="42"/>
                        <a:pt x="3" y="34"/>
                        <a:pt x="6" y="28"/>
                      </a:cubicBezTo>
                      <a:cubicBezTo>
                        <a:pt x="5" y="25"/>
                        <a:pt x="3" y="23"/>
                        <a:pt x="4" y="19"/>
                      </a:cubicBezTo>
                      <a:cubicBezTo>
                        <a:pt x="3" y="15"/>
                        <a:pt x="7" y="12"/>
                        <a:pt x="10" y="9"/>
                      </a:cubicBezTo>
                      <a:cubicBezTo>
                        <a:pt x="14" y="6"/>
                        <a:pt x="18" y="8"/>
                        <a:pt x="22" y="8"/>
                      </a:cubicBezTo>
                      <a:cubicBezTo>
                        <a:pt x="24" y="8"/>
                        <a:pt x="25" y="11"/>
                        <a:pt x="27" y="9"/>
                      </a:cubicBezTo>
                      <a:cubicBezTo>
                        <a:pt x="30" y="7"/>
                        <a:pt x="33" y="6"/>
                        <a:pt x="36" y="5"/>
                      </a:cubicBezTo>
                      <a:cubicBezTo>
                        <a:pt x="41" y="4"/>
                        <a:pt x="47" y="6"/>
                        <a:pt x="51" y="10"/>
                      </a:cubicBezTo>
                      <a:cubicBezTo>
                        <a:pt x="57" y="6"/>
                        <a:pt x="64" y="2"/>
                        <a:pt x="72" y="5"/>
                      </a:cubicBezTo>
                      <a:cubicBezTo>
                        <a:pt x="74" y="5"/>
                        <a:pt x="77" y="9"/>
                        <a:pt x="79" y="6"/>
                      </a:cubicBezTo>
                      <a:cubicBezTo>
                        <a:pt x="84" y="4"/>
                        <a:pt x="88" y="2"/>
                        <a:pt x="93" y="3"/>
                      </a:cubicBezTo>
                      <a:cubicBezTo>
                        <a:pt x="105" y="5"/>
                        <a:pt x="105" y="5"/>
                        <a:pt x="105" y="5"/>
                      </a:cubicBezTo>
                      <a:cubicBezTo>
                        <a:pt x="109" y="0"/>
                        <a:pt x="117" y="0"/>
                        <a:pt x="123" y="1"/>
                      </a:cubicBezTo>
                      <a:cubicBezTo>
                        <a:pt x="127" y="3"/>
                        <a:pt x="132" y="7"/>
                        <a:pt x="138" y="4"/>
                      </a:cubicBezTo>
                      <a:cubicBezTo>
                        <a:pt x="140" y="2"/>
                        <a:pt x="143" y="1"/>
                        <a:pt x="146" y="0"/>
                      </a:cubicBezTo>
                      <a:cubicBezTo>
                        <a:pt x="148" y="1"/>
                        <a:pt x="151" y="2"/>
                        <a:pt x="151" y="5"/>
                      </a:cubicBezTo>
                      <a:close/>
                      <a:moveTo>
                        <a:pt x="209" y="6"/>
                      </a:moveTo>
                      <a:cubicBezTo>
                        <a:pt x="213" y="8"/>
                        <a:pt x="215" y="3"/>
                        <a:pt x="218" y="3"/>
                      </a:cubicBezTo>
                      <a:cubicBezTo>
                        <a:pt x="222" y="0"/>
                        <a:pt x="227" y="3"/>
                        <a:pt x="231" y="5"/>
                      </a:cubicBezTo>
                      <a:cubicBezTo>
                        <a:pt x="234" y="5"/>
                        <a:pt x="237" y="6"/>
                        <a:pt x="239" y="8"/>
                      </a:cubicBezTo>
                      <a:cubicBezTo>
                        <a:pt x="242" y="8"/>
                        <a:pt x="244" y="5"/>
                        <a:pt x="246" y="5"/>
                      </a:cubicBezTo>
                      <a:cubicBezTo>
                        <a:pt x="253" y="4"/>
                        <a:pt x="259" y="6"/>
                        <a:pt x="263" y="10"/>
                      </a:cubicBezTo>
                      <a:cubicBezTo>
                        <a:pt x="266" y="7"/>
                        <a:pt x="270" y="4"/>
                        <a:pt x="275" y="4"/>
                      </a:cubicBezTo>
                      <a:cubicBezTo>
                        <a:pt x="279" y="4"/>
                        <a:pt x="283" y="6"/>
                        <a:pt x="287" y="8"/>
                      </a:cubicBezTo>
                      <a:cubicBezTo>
                        <a:pt x="289" y="9"/>
                        <a:pt x="290" y="7"/>
                        <a:pt x="292" y="7"/>
                      </a:cubicBezTo>
                      <a:cubicBezTo>
                        <a:pt x="297" y="6"/>
                        <a:pt x="301" y="6"/>
                        <a:pt x="305" y="8"/>
                      </a:cubicBezTo>
                      <a:cubicBezTo>
                        <a:pt x="309" y="12"/>
                        <a:pt x="311" y="16"/>
                        <a:pt x="311" y="21"/>
                      </a:cubicBezTo>
                      <a:cubicBezTo>
                        <a:pt x="311" y="24"/>
                        <a:pt x="307" y="27"/>
                        <a:pt x="310" y="30"/>
                      </a:cubicBezTo>
                      <a:cubicBezTo>
                        <a:pt x="313" y="35"/>
                        <a:pt x="314" y="43"/>
                        <a:pt x="311" y="50"/>
                      </a:cubicBezTo>
                      <a:cubicBezTo>
                        <a:pt x="311" y="51"/>
                        <a:pt x="309" y="52"/>
                        <a:pt x="308" y="53"/>
                      </a:cubicBezTo>
                      <a:cubicBezTo>
                        <a:pt x="309" y="57"/>
                        <a:pt x="312" y="59"/>
                        <a:pt x="313" y="62"/>
                      </a:cubicBezTo>
                      <a:cubicBezTo>
                        <a:pt x="314" y="68"/>
                        <a:pt x="312" y="73"/>
                        <a:pt x="308" y="77"/>
                      </a:cubicBezTo>
                      <a:cubicBezTo>
                        <a:pt x="309" y="79"/>
                        <a:pt x="311" y="80"/>
                        <a:pt x="311" y="81"/>
                      </a:cubicBezTo>
                      <a:cubicBezTo>
                        <a:pt x="315" y="86"/>
                        <a:pt x="315" y="93"/>
                        <a:pt x="313" y="98"/>
                      </a:cubicBezTo>
                      <a:cubicBezTo>
                        <a:pt x="312" y="99"/>
                        <a:pt x="312" y="100"/>
                        <a:pt x="312" y="101"/>
                      </a:cubicBezTo>
                      <a:cubicBezTo>
                        <a:pt x="312" y="101"/>
                        <a:pt x="312" y="101"/>
                        <a:pt x="312" y="101"/>
                      </a:cubicBezTo>
                      <a:cubicBezTo>
                        <a:pt x="312" y="102"/>
                        <a:pt x="313" y="104"/>
                        <a:pt x="313" y="105"/>
                      </a:cubicBezTo>
                      <a:cubicBezTo>
                        <a:pt x="314" y="109"/>
                        <a:pt x="315" y="115"/>
                        <a:pt x="313" y="119"/>
                      </a:cubicBezTo>
                      <a:cubicBezTo>
                        <a:pt x="311" y="123"/>
                        <a:pt x="310" y="127"/>
                        <a:pt x="310" y="132"/>
                      </a:cubicBezTo>
                      <a:cubicBezTo>
                        <a:pt x="311" y="135"/>
                        <a:pt x="314" y="138"/>
                        <a:pt x="315" y="141"/>
                      </a:cubicBezTo>
                      <a:cubicBezTo>
                        <a:pt x="314" y="144"/>
                        <a:pt x="316" y="148"/>
                        <a:pt x="313" y="149"/>
                      </a:cubicBezTo>
                      <a:cubicBezTo>
                        <a:pt x="311" y="147"/>
                        <a:pt x="309" y="144"/>
                        <a:pt x="305" y="144"/>
                      </a:cubicBezTo>
                      <a:cubicBezTo>
                        <a:pt x="301" y="141"/>
                        <a:pt x="296" y="137"/>
                        <a:pt x="296" y="131"/>
                      </a:cubicBezTo>
                      <a:cubicBezTo>
                        <a:pt x="297" y="123"/>
                        <a:pt x="299" y="115"/>
                        <a:pt x="294" y="109"/>
                      </a:cubicBezTo>
                      <a:cubicBezTo>
                        <a:pt x="291" y="106"/>
                        <a:pt x="289" y="103"/>
                        <a:pt x="289" y="99"/>
                      </a:cubicBezTo>
                      <a:cubicBezTo>
                        <a:pt x="286" y="98"/>
                        <a:pt x="284" y="95"/>
                        <a:pt x="282" y="92"/>
                      </a:cubicBezTo>
                      <a:cubicBezTo>
                        <a:pt x="281" y="91"/>
                        <a:pt x="283" y="86"/>
                        <a:pt x="279" y="86"/>
                      </a:cubicBezTo>
                      <a:cubicBezTo>
                        <a:pt x="274" y="86"/>
                        <a:pt x="271" y="82"/>
                        <a:pt x="269" y="78"/>
                      </a:cubicBezTo>
                      <a:cubicBezTo>
                        <a:pt x="268" y="75"/>
                        <a:pt x="267" y="72"/>
                        <a:pt x="268" y="69"/>
                      </a:cubicBezTo>
                      <a:cubicBezTo>
                        <a:pt x="268" y="68"/>
                        <a:pt x="267" y="67"/>
                        <a:pt x="266" y="66"/>
                      </a:cubicBezTo>
                      <a:cubicBezTo>
                        <a:pt x="262" y="67"/>
                        <a:pt x="258" y="65"/>
                        <a:pt x="256" y="62"/>
                      </a:cubicBezTo>
                      <a:cubicBezTo>
                        <a:pt x="254" y="60"/>
                        <a:pt x="253" y="57"/>
                        <a:pt x="253" y="55"/>
                      </a:cubicBezTo>
                      <a:cubicBezTo>
                        <a:pt x="251" y="53"/>
                        <a:pt x="248" y="51"/>
                        <a:pt x="247" y="48"/>
                      </a:cubicBezTo>
                      <a:cubicBezTo>
                        <a:pt x="246" y="48"/>
                        <a:pt x="245" y="48"/>
                        <a:pt x="243" y="48"/>
                      </a:cubicBezTo>
                      <a:cubicBezTo>
                        <a:pt x="240" y="47"/>
                        <a:pt x="237" y="46"/>
                        <a:pt x="234" y="44"/>
                      </a:cubicBezTo>
                      <a:cubicBezTo>
                        <a:pt x="232" y="41"/>
                        <a:pt x="230" y="38"/>
                        <a:pt x="229" y="35"/>
                      </a:cubicBezTo>
                      <a:cubicBezTo>
                        <a:pt x="228" y="34"/>
                        <a:pt x="226" y="34"/>
                        <a:pt x="225" y="33"/>
                      </a:cubicBezTo>
                      <a:cubicBezTo>
                        <a:pt x="222" y="33"/>
                        <a:pt x="220" y="31"/>
                        <a:pt x="218" y="28"/>
                      </a:cubicBezTo>
                      <a:cubicBezTo>
                        <a:pt x="217" y="28"/>
                        <a:pt x="215" y="29"/>
                        <a:pt x="213" y="29"/>
                      </a:cubicBezTo>
                      <a:cubicBezTo>
                        <a:pt x="205" y="31"/>
                        <a:pt x="199" y="25"/>
                        <a:pt x="192" y="22"/>
                      </a:cubicBezTo>
                      <a:cubicBezTo>
                        <a:pt x="189" y="20"/>
                        <a:pt x="185" y="24"/>
                        <a:pt x="182" y="22"/>
                      </a:cubicBezTo>
                      <a:cubicBezTo>
                        <a:pt x="181" y="22"/>
                        <a:pt x="180" y="20"/>
                        <a:pt x="179" y="21"/>
                      </a:cubicBezTo>
                      <a:cubicBezTo>
                        <a:pt x="173" y="19"/>
                        <a:pt x="169" y="13"/>
                        <a:pt x="166" y="8"/>
                      </a:cubicBezTo>
                      <a:cubicBezTo>
                        <a:pt x="165" y="6"/>
                        <a:pt x="161" y="8"/>
                        <a:pt x="162" y="5"/>
                      </a:cubicBezTo>
                      <a:cubicBezTo>
                        <a:pt x="166" y="3"/>
                        <a:pt x="171" y="1"/>
                        <a:pt x="175" y="4"/>
                      </a:cubicBezTo>
                      <a:cubicBezTo>
                        <a:pt x="181" y="9"/>
                        <a:pt x="188" y="3"/>
                        <a:pt x="194" y="1"/>
                      </a:cubicBezTo>
                      <a:cubicBezTo>
                        <a:pt x="199" y="1"/>
                        <a:pt x="205" y="2"/>
                        <a:pt x="209" y="6"/>
                      </a:cubicBezTo>
                      <a:close/>
                      <a:moveTo>
                        <a:pt x="136" y="6"/>
                      </a:moveTo>
                      <a:cubicBezTo>
                        <a:pt x="140" y="4"/>
                        <a:pt x="144" y="2"/>
                        <a:pt x="148" y="3"/>
                      </a:cubicBezTo>
                      <a:cubicBezTo>
                        <a:pt x="148" y="4"/>
                        <a:pt x="148" y="4"/>
                        <a:pt x="148" y="5"/>
                      </a:cubicBezTo>
                      <a:cubicBezTo>
                        <a:pt x="145" y="5"/>
                        <a:pt x="143" y="8"/>
                        <a:pt x="141" y="10"/>
                      </a:cubicBezTo>
                      <a:cubicBezTo>
                        <a:pt x="138" y="16"/>
                        <a:pt x="132" y="21"/>
                        <a:pt x="125" y="21"/>
                      </a:cubicBezTo>
                      <a:cubicBezTo>
                        <a:pt x="122" y="21"/>
                        <a:pt x="119" y="20"/>
                        <a:pt x="116" y="19"/>
                      </a:cubicBezTo>
                      <a:cubicBezTo>
                        <a:pt x="110" y="19"/>
                        <a:pt x="108" y="26"/>
                        <a:pt x="103" y="27"/>
                      </a:cubicBezTo>
                      <a:cubicBezTo>
                        <a:pt x="101" y="26"/>
                        <a:pt x="99" y="28"/>
                        <a:pt x="99" y="26"/>
                      </a:cubicBezTo>
                      <a:cubicBezTo>
                        <a:pt x="99" y="22"/>
                        <a:pt x="99" y="18"/>
                        <a:pt x="96" y="16"/>
                      </a:cubicBezTo>
                      <a:cubicBezTo>
                        <a:pt x="92" y="13"/>
                        <a:pt x="87" y="13"/>
                        <a:pt x="83" y="14"/>
                      </a:cubicBezTo>
                      <a:cubicBezTo>
                        <a:pt x="82" y="14"/>
                        <a:pt x="81" y="15"/>
                        <a:pt x="80" y="15"/>
                      </a:cubicBezTo>
                      <a:cubicBezTo>
                        <a:pt x="80" y="13"/>
                        <a:pt x="80" y="11"/>
                        <a:pt x="79" y="9"/>
                      </a:cubicBezTo>
                      <a:cubicBezTo>
                        <a:pt x="79" y="8"/>
                        <a:pt x="80" y="9"/>
                        <a:pt x="80" y="8"/>
                      </a:cubicBezTo>
                      <a:cubicBezTo>
                        <a:pt x="86" y="4"/>
                        <a:pt x="94" y="4"/>
                        <a:pt x="100" y="6"/>
                      </a:cubicBezTo>
                      <a:cubicBezTo>
                        <a:pt x="102" y="6"/>
                        <a:pt x="104" y="8"/>
                        <a:pt x="106" y="6"/>
                      </a:cubicBezTo>
                      <a:cubicBezTo>
                        <a:pt x="110" y="3"/>
                        <a:pt x="115" y="1"/>
                        <a:pt x="120" y="3"/>
                      </a:cubicBezTo>
                      <a:cubicBezTo>
                        <a:pt x="124" y="4"/>
                        <a:pt x="127" y="6"/>
                        <a:pt x="131" y="7"/>
                      </a:cubicBezTo>
                      <a:cubicBezTo>
                        <a:pt x="133" y="6"/>
                        <a:pt x="135" y="7"/>
                        <a:pt x="136" y="6"/>
                      </a:cubicBezTo>
                      <a:close/>
                      <a:moveTo>
                        <a:pt x="210" y="9"/>
                      </a:moveTo>
                      <a:cubicBezTo>
                        <a:pt x="214" y="10"/>
                        <a:pt x="216" y="5"/>
                        <a:pt x="219" y="5"/>
                      </a:cubicBezTo>
                      <a:cubicBezTo>
                        <a:pt x="223" y="2"/>
                        <a:pt x="226" y="5"/>
                        <a:pt x="230" y="6"/>
                      </a:cubicBezTo>
                      <a:cubicBezTo>
                        <a:pt x="231" y="8"/>
                        <a:pt x="235" y="7"/>
                        <a:pt x="237" y="9"/>
                      </a:cubicBezTo>
                      <a:cubicBezTo>
                        <a:pt x="240" y="11"/>
                        <a:pt x="237" y="15"/>
                        <a:pt x="238" y="18"/>
                      </a:cubicBezTo>
                      <a:cubicBezTo>
                        <a:pt x="239" y="21"/>
                        <a:pt x="241" y="23"/>
                        <a:pt x="243" y="25"/>
                      </a:cubicBezTo>
                      <a:cubicBezTo>
                        <a:pt x="246" y="26"/>
                        <a:pt x="250" y="27"/>
                        <a:pt x="252" y="24"/>
                      </a:cubicBezTo>
                      <a:cubicBezTo>
                        <a:pt x="253" y="24"/>
                        <a:pt x="253" y="22"/>
                        <a:pt x="252" y="22"/>
                      </a:cubicBezTo>
                      <a:cubicBezTo>
                        <a:pt x="252" y="21"/>
                        <a:pt x="250" y="20"/>
                        <a:pt x="249" y="21"/>
                      </a:cubicBezTo>
                      <a:cubicBezTo>
                        <a:pt x="248" y="22"/>
                        <a:pt x="249" y="22"/>
                        <a:pt x="249" y="23"/>
                      </a:cubicBezTo>
                      <a:cubicBezTo>
                        <a:pt x="247" y="24"/>
                        <a:pt x="244" y="24"/>
                        <a:pt x="243" y="22"/>
                      </a:cubicBezTo>
                      <a:cubicBezTo>
                        <a:pt x="240" y="19"/>
                        <a:pt x="239" y="14"/>
                        <a:pt x="241" y="11"/>
                      </a:cubicBezTo>
                      <a:cubicBezTo>
                        <a:pt x="244" y="7"/>
                        <a:pt x="248" y="7"/>
                        <a:pt x="252" y="7"/>
                      </a:cubicBezTo>
                      <a:cubicBezTo>
                        <a:pt x="256" y="8"/>
                        <a:pt x="260" y="9"/>
                        <a:pt x="263" y="12"/>
                      </a:cubicBezTo>
                      <a:cubicBezTo>
                        <a:pt x="262" y="14"/>
                        <a:pt x="262" y="14"/>
                        <a:pt x="262" y="14"/>
                      </a:cubicBezTo>
                      <a:cubicBezTo>
                        <a:pt x="257" y="11"/>
                        <a:pt x="250" y="7"/>
                        <a:pt x="244" y="12"/>
                      </a:cubicBezTo>
                      <a:cubicBezTo>
                        <a:pt x="243" y="14"/>
                        <a:pt x="243" y="16"/>
                        <a:pt x="243" y="18"/>
                      </a:cubicBezTo>
                      <a:cubicBezTo>
                        <a:pt x="244" y="19"/>
                        <a:pt x="245" y="20"/>
                        <a:pt x="246" y="20"/>
                      </a:cubicBezTo>
                      <a:cubicBezTo>
                        <a:pt x="246" y="20"/>
                        <a:pt x="247" y="21"/>
                        <a:pt x="247" y="20"/>
                      </a:cubicBezTo>
                      <a:cubicBezTo>
                        <a:pt x="246" y="18"/>
                        <a:pt x="244" y="16"/>
                        <a:pt x="245" y="14"/>
                      </a:cubicBezTo>
                      <a:cubicBezTo>
                        <a:pt x="246" y="13"/>
                        <a:pt x="246" y="13"/>
                        <a:pt x="247" y="12"/>
                      </a:cubicBezTo>
                      <a:cubicBezTo>
                        <a:pt x="253" y="11"/>
                        <a:pt x="258" y="14"/>
                        <a:pt x="262" y="16"/>
                      </a:cubicBezTo>
                      <a:cubicBezTo>
                        <a:pt x="263" y="22"/>
                        <a:pt x="265" y="29"/>
                        <a:pt x="271" y="31"/>
                      </a:cubicBezTo>
                      <a:cubicBezTo>
                        <a:pt x="274" y="31"/>
                        <a:pt x="277" y="30"/>
                        <a:pt x="279" y="28"/>
                      </a:cubicBezTo>
                      <a:cubicBezTo>
                        <a:pt x="281" y="26"/>
                        <a:pt x="281" y="24"/>
                        <a:pt x="281" y="21"/>
                      </a:cubicBezTo>
                      <a:cubicBezTo>
                        <a:pt x="281" y="20"/>
                        <a:pt x="279" y="20"/>
                        <a:pt x="278" y="20"/>
                      </a:cubicBezTo>
                      <a:cubicBezTo>
                        <a:pt x="277" y="20"/>
                        <a:pt x="277" y="20"/>
                        <a:pt x="277" y="21"/>
                      </a:cubicBezTo>
                      <a:cubicBezTo>
                        <a:pt x="277" y="23"/>
                        <a:pt x="280" y="25"/>
                        <a:pt x="277" y="26"/>
                      </a:cubicBezTo>
                      <a:cubicBezTo>
                        <a:pt x="275" y="28"/>
                        <a:pt x="273" y="29"/>
                        <a:pt x="270" y="28"/>
                      </a:cubicBezTo>
                      <a:cubicBezTo>
                        <a:pt x="265" y="25"/>
                        <a:pt x="264" y="19"/>
                        <a:pt x="265" y="14"/>
                      </a:cubicBezTo>
                      <a:cubicBezTo>
                        <a:pt x="267" y="10"/>
                        <a:pt x="267" y="10"/>
                        <a:pt x="267" y="10"/>
                      </a:cubicBezTo>
                      <a:cubicBezTo>
                        <a:pt x="271" y="7"/>
                        <a:pt x="271" y="7"/>
                        <a:pt x="271" y="7"/>
                      </a:cubicBezTo>
                      <a:cubicBezTo>
                        <a:pt x="277" y="6"/>
                        <a:pt x="283" y="8"/>
                        <a:pt x="287" y="11"/>
                      </a:cubicBezTo>
                      <a:cubicBezTo>
                        <a:pt x="290" y="14"/>
                        <a:pt x="291" y="8"/>
                        <a:pt x="293" y="9"/>
                      </a:cubicBezTo>
                      <a:cubicBezTo>
                        <a:pt x="298" y="9"/>
                        <a:pt x="305" y="8"/>
                        <a:pt x="308" y="14"/>
                      </a:cubicBezTo>
                      <a:cubicBezTo>
                        <a:pt x="309" y="17"/>
                        <a:pt x="309" y="23"/>
                        <a:pt x="307" y="26"/>
                      </a:cubicBezTo>
                      <a:cubicBezTo>
                        <a:pt x="306" y="28"/>
                        <a:pt x="308" y="29"/>
                        <a:pt x="309" y="31"/>
                      </a:cubicBezTo>
                      <a:cubicBezTo>
                        <a:pt x="312" y="37"/>
                        <a:pt x="312" y="44"/>
                        <a:pt x="309" y="49"/>
                      </a:cubicBezTo>
                      <a:cubicBezTo>
                        <a:pt x="307" y="52"/>
                        <a:pt x="304" y="54"/>
                        <a:pt x="302" y="54"/>
                      </a:cubicBezTo>
                      <a:cubicBezTo>
                        <a:pt x="297" y="54"/>
                        <a:pt x="292" y="53"/>
                        <a:pt x="290" y="48"/>
                      </a:cubicBezTo>
                      <a:cubicBezTo>
                        <a:pt x="289" y="45"/>
                        <a:pt x="289" y="40"/>
                        <a:pt x="291" y="38"/>
                      </a:cubicBezTo>
                      <a:cubicBezTo>
                        <a:pt x="292" y="38"/>
                        <a:pt x="294" y="39"/>
                        <a:pt x="295" y="38"/>
                      </a:cubicBezTo>
                      <a:cubicBezTo>
                        <a:pt x="296" y="38"/>
                        <a:pt x="297" y="37"/>
                        <a:pt x="296" y="36"/>
                      </a:cubicBezTo>
                      <a:cubicBezTo>
                        <a:pt x="295" y="34"/>
                        <a:pt x="293" y="35"/>
                        <a:pt x="291" y="35"/>
                      </a:cubicBezTo>
                      <a:cubicBezTo>
                        <a:pt x="288" y="36"/>
                        <a:pt x="287" y="40"/>
                        <a:pt x="287" y="43"/>
                      </a:cubicBezTo>
                      <a:cubicBezTo>
                        <a:pt x="287" y="47"/>
                        <a:pt x="289" y="53"/>
                        <a:pt x="294" y="55"/>
                      </a:cubicBezTo>
                      <a:cubicBezTo>
                        <a:pt x="297" y="57"/>
                        <a:pt x="302" y="57"/>
                        <a:pt x="305" y="55"/>
                      </a:cubicBezTo>
                      <a:cubicBezTo>
                        <a:pt x="308" y="56"/>
                        <a:pt x="308" y="59"/>
                        <a:pt x="310" y="62"/>
                      </a:cubicBezTo>
                      <a:cubicBezTo>
                        <a:pt x="312" y="66"/>
                        <a:pt x="311" y="71"/>
                        <a:pt x="308" y="74"/>
                      </a:cubicBezTo>
                      <a:cubicBezTo>
                        <a:pt x="306" y="78"/>
                        <a:pt x="301" y="78"/>
                        <a:pt x="298" y="77"/>
                      </a:cubicBezTo>
                      <a:cubicBezTo>
                        <a:pt x="295" y="75"/>
                        <a:pt x="294" y="72"/>
                        <a:pt x="295" y="69"/>
                      </a:cubicBezTo>
                      <a:cubicBezTo>
                        <a:pt x="295" y="68"/>
                        <a:pt x="297" y="68"/>
                        <a:pt x="297" y="68"/>
                      </a:cubicBezTo>
                      <a:cubicBezTo>
                        <a:pt x="299" y="67"/>
                        <a:pt x="300" y="66"/>
                        <a:pt x="299" y="65"/>
                      </a:cubicBezTo>
                      <a:cubicBezTo>
                        <a:pt x="298" y="63"/>
                        <a:pt x="296" y="64"/>
                        <a:pt x="295" y="65"/>
                      </a:cubicBezTo>
                      <a:cubicBezTo>
                        <a:pt x="292" y="67"/>
                        <a:pt x="292" y="72"/>
                        <a:pt x="294" y="75"/>
                      </a:cubicBezTo>
                      <a:cubicBezTo>
                        <a:pt x="294" y="77"/>
                        <a:pt x="296" y="79"/>
                        <a:pt x="298" y="79"/>
                      </a:cubicBezTo>
                      <a:cubicBezTo>
                        <a:pt x="301" y="81"/>
                        <a:pt x="305" y="77"/>
                        <a:pt x="308" y="80"/>
                      </a:cubicBezTo>
                      <a:cubicBezTo>
                        <a:pt x="311" y="84"/>
                        <a:pt x="313" y="88"/>
                        <a:pt x="312" y="94"/>
                      </a:cubicBezTo>
                      <a:cubicBezTo>
                        <a:pt x="312" y="98"/>
                        <a:pt x="306" y="101"/>
                        <a:pt x="311" y="105"/>
                      </a:cubicBezTo>
                      <a:cubicBezTo>
                        <a:pt x="315" y="113"/>
                        <a:pt x="309" y="122"/>
                        <a:pt x="308" y="130"/>
                      </a:cubicBezTo>
                      <a:cubicBezTo>
                        <a:pt x="308" y="135"/>
                        <a:pt x="313" y="139"/>
                        <a:pt x="313" y="144"/>
                      </a:cubicBezTo>
                      <a:cubicBezTo>
                        <a:pt x="311" y="144"/>
                        <a:pt x="310" y="143"/>
                        <a:pt x="309" y="143"/>
                      </a:cubicBezTo>
                      <a:cubicBezTo>
                        <a:pt x="305" y="142"/>
                        <a:pt x="301" y="139"/>
                        <a:pt x="299" y="135"/>
                      </a:cubicBezTo>
                      <a:cubicBezTo>
                        <a:pt x="297" y="129"/>
                        <a:pt x="300" y="123"/>
                        <a:pt x="299" y="116"/>
                      </a:cubicBezTo>
                      <a:cubicBezTo>
                        <a:pt x="299" y="110"/>
                        <a:pt x="292" y="107"/>
                        <a:pt x="291" y="101"/>
                      </a:cubicBezTo>
                      <a:cubicBezTo>
                        <a:pt x="292" y="98"/>
                        <a:pt x="295" y="100"/>
                        <a:pt x="297" y="98"/>
                      </a:cubicBezTo>
                      <a:cubicBezTo>
                        <a:pt x="299" y="97"/>
                        <a:pt x="302" y="94"/>
                        <a:pt x="303" y="91"/>
                      </a:cubicBezTo>
                      <a:cubicBezTo>
                        <a:pt x="302" y="90"/>
                        <a:pt x="302" y="87"/>
                        <a:pt x="300" y="87"/>
                      </a:cubicBezTo>
                      <a:cubicBezTo>
                        <a:pt x="298" y="86"/>
                        <a:pt x="297" y="88"/>
                        <a:pt x="297" y="89"/>
                      </a:cubicBezTo>
                      <a:cubicBezTo>
                        <a:pt x="297" y="90"/>
                        <a:pt x="298" y="91"/>
                        <a:pt x="299" y="91"/>
                      </a:cubicBezTo>
                      <a:cubicBezTo>
                        <a:pt x="299" y="91"/>
                        <a:pt x="300" y="91"/>
                        <a:pt x="300" y="92"/>
                      </a:cubicBezTo>
                      <a:cubicBezTo>
                        <a:pt x="300" y="95"/>
                        <a:pt x="297" y="96"/>
                        <a:pt x="294" y="97"/>
                      </a:cubicBezTo>
                      <a:cubicBezTo>
                        <a:pt x="290" y="97"/>
                        <a:pt x="286" y="95"/>
                        <a:pt x="284" y="92"/>
                      </a:cubicBezTo>
                      <a:cubicBezTo>
                        <a:pt x="282" y="89"/>
                        <a:pt x="285" y="86"/>
                        <a:pt x="282" y="85"/>
                      </a:cubicBezTo>
                      <a:cubicBezTo>
                        <a:pt x="278" y="85"/>
                        <a:pt x="276" y="83"/>
                        <a:pt x="273" y="81"/>
                      </a:cubicBezTo>
                      <a:cubicBezTo>
                        <a:pt x="271" y="78"/>
                        <a:pt x="269" y="74"/>
                        <a:pt x="270" y="70"/>
                      </a:cubicBezTo>
                      <a:cubicBezTo>
                        <a:pt x="273" y="67"/>
                        <a:pt x="268" y="66"/>
                        <a:pt x="268" y="64"/>
                      </a:cubicBezTo>
                      <a:cubicBezTo>
                        <a:pt x="266" y="60"/>
                        <a:pt x="265" y="54"/>
                        <a:pt x="269" y="50"/>
                      </a:cubicBezTo>
                      <a:cubicBezTo>
                        <a:pt x="272" y="48"/>
                        <a:pt x="277" y="49"/>
                        <a:pt x="281" y="51"/>
                      </a:cubicBezTo>
                      <a:cubicBezTo>
                        <a:pt x="283" y="53"/>
                        <a:pt x="284" y="56"/>
                        <a:pt x="284" y="58"/>
                      </a:cubicBezTo>
                      <a:cubicBezTo>
                        <a:pt x="284" y="60"/>
                        <a:pt x="284" y="61"/>
                        <a:pt x="283" y="62"/>
                      </a:cubicBezTo>
                      <a:cubicBezTo>
                        <a:pt x="282" y="64"/>
                        <a:pt x="281" y="60"/>
                        <a:pt x="279" y="62"/>
                      </a:cubicBezTo>
                      <a:cubicBezTo>
                        <a:pt x="278" y="63"/>
                        <a:pt x="279" y="64"/>
                        <a:pt x="279" y="65"/>
                      </a:cubicBezTo>
                      <a:cubicBezTo>
                        <a:pt x="280" y="66"/>
                        <a:pt x="281" y="66"/>
                        <a:pt x="281" y="66"/>
                      </a:cubicBezTo>
                      <a:cubicBezTo>
                        <a:pt x="283" y="64"/>
                        <a:pt x="286" y="62"/>
                        <a:pt x="287" y="59"/>
                      </a:cubicBezTo>
                      <a:cubicBezTo>
                        <a:pt x="286" y="57"/>
                        <a:pt x="287" y="53"/>
                        <a:pt x="285" y="51"/>
                      </a:cubicBezTo>
                      <a:cubicBezTo>
                        <a:pt x="281" y="48"/>
                        <a:pt x="276" y="45"/>
                        <a:pt x="271" y="47"/>
                      </a:cubicBezTo>
                      <a:cubicBezTo>
                        <a:pt x="270" y="46"/>
                        <a:pt x="270" y="46"/>
                        <a:pt x="270" y="45"/>
                      </a:cubicBezTo>
                      <a:cubicBezTo>
                        <a:pt x="271" y="41"/>
                        <a:pt x="271" y="37"/>
                        <a:pt x="269" y="34"/>
                      </a:cubicBezTo>
                      <a:cubicBezTo>
                        <a:pt x="267" y="30"/>
                        <a:pt x="263" y="30"/>
                        <a:pt x="259" y="29"/>
                      </a:cubicBezTo>
                      <a:cubicBezTo>
                        <a:pt x="257" y="29"/>
                        <a:pt x="255" y="30"/>
                        <a:pt x="254" y="31"/>
                      </a:cubicBezTo>
                      <a:cubicBezTo>
                        <a:pt x="253" y="32"/>
                        <a:pt x="253" y="34"/>
                        <a:pt x="254" y="35"/>
                      </a:cubicBezTo>
                      <a:cubicBezTo>
                        <a:pt x="254" y="37"/>
                        <a:pt x="255" y="37"/>
                        <a:pt x="256" y="37"/>
                      </a:cubicBezTo>
                      <a:cubicBezTo>
                        <a:pt x="259" y="35"/>
                        <a:pt x="255" y="33"/>
                        <a:pt x="258" y="32"/>
                      </a:cubicBezTo>
                      <a:cubicBezTo>
                        <a:pt x="261" y="32"/>
                        <a:pt x="263" y="32"/>
                        <a:pt x="265" y="34"/>
                      </a:cubicBezTo>
                      <a:cubicBezTo>
                        <a:pt x="268" y="36"/>
                        <a:pt x="269" y="39"/>
                        <a:pt x="269" y="42"/>
                      </a:cubicBezTo>
                      <a:cubicBezTo>
                        <a:pt x="268" y="47"/>
                        <a:pt x="264" y="51"/>
                        <a:pt x="260" y="53"/>
                      </a:cubicBezTo>
                      <a:cubicBezTo>
                        <a:pt x="256" y="54"/>
                        <a:pt x="252" y="52"/>
                        <a:pt x="250" y="49"/>
                      </a:cubicBezTo>
                      <a:cubicBezTo>
                        <a:pt x="249" y="48"/>
                        <a:pt x="248" y="46"/>
                        <a:pt x="247" y="45"/>
                      </a:cubicBezTo>
                      <a:cubicBezTo>
                        <a:pt x="243" y="47"/>
                        <a:pt x="239" y="45"/>
                        <a:pt x="235" y="42"/>
                      </a:cubicBezTo>
                      <a:cubicBezTo>
                        <a:pt x="233" y="39"/>
                        <a:pt x="231" y="37"/>
                        <a:pt x="231" y="33"/>
                      </a:cubicBezTo>
                      <a:cubicBezTo>
                        <a:pt x="230" y="31"/>
                        <a:pt x="228" y="33"/>
                        <a:pt x="227" y="32"/>
                      </a:cubicBezTo>
                      <a:cubicBezTo>
                        <a:pt x="224" y="31"/>
                        <a:pt x="222" y="30"/>
                        <a:pt x="220" y="27"/>
                      </a:cubicBezTo>
                      <a:cubicBezTo>
                        <a:pt x="220" y="25"/>
                        <a:pt x="220" y="23"/>
                        <a:pt x="222" y="22"/>
                      </a:cubicBezTo>
                      <a:cubicBezTo>
                        <a:pt x="223" y="20"/>
                        <a:pt x="224" y="20"/>
                        <a:pt x="226" y="20"/>
                      </a:cubicBezTo>
                      <a:cubicBezTo>
                        <a:pt x="227" y="20"/>
                        <a:pt x="228" y="22"/>
                        <a:pt x="230" y="21"/>
                      </a:cubicBezTo>
                      <a:cubicBezTo>
                        <a:pt x="230" y="20"/>
                        <a:pt x="230" y="19"/>
                        <a:pt x="230" y="19"/>
                      </a:cubicBezTo>
                      <a:cubicBezTo>
                        <a:pt x="228" y="17"/>
                        <a:pt x="226" y="17"/>
                        <a:pt x="223" y="17"/>
                      </a:cubicBezTo>
                      <a:cubicBezTo>
                        <a:pt x="220" y="18"/>
                        <a:pt x="218" y="22"/>
                        <a:pt x="217" y="26"/>
                      </a:cubicBezTo>
                      <a:cubicBezTo>
                        <a:pt x="214" y="28"/>
                        <a:pt x="209" y="28"/>
                        <a:pt x="205" y="26"/>
                      </a:cubicBezTo>
                      <a:cubicBezTo>
                        <a:pt x="200" y="24"/>
                        <a:pt x="195" y="19"/>
                        <a:pt x="190" y="19"/>
                      </a:cubicBezTo>
                      <a:cubicBezTo>
                        <a:pt x="184" y="22"/>
                        <a:pt x="177" y="19"/>
                        <a:pt x="173" y="15"/>
                      </a:cubicBezTo>
                      <a:cubicBezTo>
                        <a:pt x="171" y="12"/>
                        <a:pt x="169" y="9"/>
                        <a:pt x="167" y="6"/>
                      </a:cubicBezTo>
                      <a:cubicBezTo>
                        <a:pt x="167" y="4"/>
                        <a:pt x="170" y="5"/>
                        <a:pt x="171" y="5"/>
                      </a:cubicBezTo>
                      <a:cubicBezTo>
                        <a:pt x="175" y="6"/>
                        <a:pt x="178" y="9"/>
                        <a:pt x="183" y="8"/>
                      </a:cubicBezTo>
                      <a:cubicBezTo>
                        <a:pt x="187" y="8"/>
                        <a:pt x="190" y="4"/>
                        <a:pt x="195" y="3"/>
                      </a:cubicBezTo>
                      <a:cubicBezTo>
                        <a:pt x="201" y="3"/>
                        <a:pt x="206" y="6"/>
                        <a:pt x="210" y="9"/>
                      </a:cubicBezTo>
                      <a:close/>
                      <a:moveTo>
                        <a:pt x="135" y="9"/>
                      </a:moveTo>
                      <a:cubicBezTo>
                        <a:pt x="136" y="9"/>
                        <a:pt x="138" y="7"/>
                        <a:pt x="139" y="8"/>
                      </a:cubicBezTo>
                      <a:cubicBezTo>
                        <a:pt x="139" y="10"/>
                        <a:pt x="137" y="11"/>
                        <a:pt x="136" y="12"/>
                      </a:cubicBezTo>
                      <a:cubicBezTo>
                        <a:pt x="134" y="16"/>
                        <a:pt x="128" y="16"/>
                        <a:pt x="124" y="16"/>
                      </a:cubicBezTo>
                      <a:cubicBezTo>
                        <a:pt x="121" y="15"/>
                        <a:pt x="116" y="14"/>
                        <a:pt x="112" y="15"/>
                      </a:cubicBezTo>
                      <a:cubicBezTo>
                        <a:pt x="109" y="18"/>
                        <a:pt x="106" y="22"/>
                        <a:pt x="101" y="22"/>
                      </a:cubicBezTo>
                      <a:cubicBezTo>
                        <a:pt x="101" y="20"/>
                        <a:pt x="101" y="17"/>
                        <a:pt x="99" y="16"/>
                      </a:cubicBezTo>
                      <a:cubicBezTo>
                        <a:pt x="98" y="14"/>
                        <a:pt x="95" y="15"/>
                        <a:pt x="96" y="13"/>
                      </a:cubicBezTo>
                      <a:cubicBezTo>
                        <a:pt x="98" y="12"/>
                        <a:pt x="99" y="14"/>
                        <a:pt x="101" y="15"/>
                      </a:cubicBezTo>
                      <a:cubicBezTo>
                        <a:pt x="103" y="16"/>
                        <a:pt x="102" y="22"/>
                        <a:pt x="106" y="18"/>
                      </a:cubicBezTo>
                      <a:cubicBezTo>
                        <a:pt x="109" y="16"/>
                        <a:pt x="110" y="12"/>
                        <a:pt x="115" y="13"/>
                      </a:cubicBezTo>
                      <a:cubicBezTo>
                        <a:pt x="119" y="13"/>
                        <a:pt x="122" y="13"/>
                        <a:pt x="126" y="15"/>
                      </a:cubicBezTo>
                      <a:cubicBezTo>
                        <a:pt x="129" y="14"/>
                        <a:pt x="132" y="14"/>
                        <a:pt x="134" y="12"/>
                      </a:cubicBezTo>
                      <a:cubicBezTo>
                        <a:pt x="134" y="11"/>
                        <a:pt x="134" y="11"/>
                        <a:pt x="134" y="11"/>
                      </a:cubicBezTo>
                      <a:cubicBezTo>
                        <a:pt x="126" y="12"/>
                        <a:pt x="120" y="3"/>
                        <a:pt x="112" y="7"/>
                      </a:cubicBezTo>
                      <a:cubicBezTo>
                        <a:pt x="109" y="10"/>
                        <a:pt x="106" y="13"/>
                        <a:pt x="101" y="12"/>
                      </a:cubicBezTo>
                      <a:cubicBezTo>
                        <a:pt x="98" y="10"/>
                        <a:pt x="94" y="9"/>
                        <a:pt x="90" y="9"/>
                      </a:cubicBezTo>
                      <a:cubicBezTo>
                        <a:pt x="88" y="9"/>
                        <a:pt x="86" y="12"/>
                        <a:pt x="83" y="11"/>
                      </a:cubicBezTo>
                      <a:cubicBezTo>
                        <a:pt x="83" y="11"/>
                        <a:pt x="83" y="10"/>
                        <a:pt x="83" y="9"/>
                      </a:cubicBezTo>
                      <a:cubicBezTo>
                        <a:pt x="86" y="8"/>
                        <a:pt x="89" y="7"/>
                        <a:pt x="92" y="7"/>
                      </a:cubicBezTo>
                      <a:cubicBezTo>
                        <a:pt x="96" y="8"/>
                        <a:pt x="100" y="8"/>
                        <a:pt x="103" y="10"/>
                      </a:cubicBezTo>
                      <a:cubicBezTo>
                        <a:pt x="108" y="10"/>
                        <a:pt x="110" y="5"/>
                        <a:pt x="115" y="5"/>
                      </a:cubicBezTo>
                      <a:cubicBezTo>
                        <a:pt x="120" y="4"/>
                        <a:pt x="125" y="7"/>
                        <a:pt x="129" y="9"/>
                      </a:cubicBezTo>
                      <a:cubicBezTo>
                        <a:pt x="131" y="10"/>
                        <a:pt x="133" y="10"/>
                        <a:pt x="135" y="9"/>
                      </a:cubicBezTo>
                      <a:close/>
                      <a:moveTo>
                        <a:pt x="208" y="11"/>
                      </a:moveTo>
                      <a:cubicBezTo>
                        <a:pt x="214" y="12"/>
                        <a:pt x="217" y="6"/>
                        <a:pt x="223" y="7"/>
                      </a:cubicBezTo>
                      <a:cubicBezTo>
                        <a:pt x="227" y="7"/>
                        <a:pt x="232" y="6"/>
                        <a:pt x="234" y="11"/>
                      </a:cubicBezTo>
                      <a:cubicBezTo>
                        <a:pt x="234" y="16"/>
                        <a:pt x="235" y="21"/>
                        <a:pt x="239" y="25"/>
                      </a:cubicBezTo>
                      <a:cubicBezTo>
                        <a:pt x="242" y="28"/>
                        <a:pt x="247" y="28"/>
                        <a:pt x="251" y="28"/>
                      </a:cubicBezTo>
                      <a:cubicBezTo>
                        <a:pt x="253" y="27"/>
                        <a:pt x="254" y="24"/>
                        <a:pt x="256" y="24"/>
                      </a:cubicBezTo>
                      <a:cubicBezTo>
                        <a:pt x="256" y="25"/>
                        <a:pt x="256" y="26"/>
                        <a:pt x="256" y="27"/>
                      </a:cubicBezTo>
                      <a:cubicBezTo>
                        <a:pt x="253" y="30"/>
                        <a:pt x="249" y="31"/>
                        <a:pt x="245" y="30"/>
                      </a:cubicBezTo>
                      <a:cubicBezTo>
                        <a:pt x="239" y="29"/>
                        <a:pt x="235" y="23"/>
                        <a:pt x="233" y="18"/>
                      </a:cubicBezTo>
                      <a:cubicBezTo>
                        <a:pt x="230" y="15"/>
                        <a:pt x="226" y="14"/>
                        <a:pt x="222" y="16"/>
                      </a:cubicBezTo>
                      <a:cubicBezTo>
                        <a:pt x="218" y="17"/>
                        <a:pt x="215" y="20"/>
                        <a:pt x="214" y="24"/>
                      </a:cubicBezTo>
                      <a:cubicBezTo>
                        <a:pt x="209" y="27"/>
                        <a:pt x="202" y="23"/>
                        <a:pt x="197" y="20"/>
                      </a:cubicBezTo>
                      <a:cubicBezTo>
                        <a:pt x="194" y="17"/>
                        <a:pt x="189" y="16"/>
                        <a:pt x="184" y="17"/>
                      </a:cubicBezTo>
                      <a:cubicBezTo>
                        <a:pt x="180" y="18"/>
                        <a:pt x="175" y="15"/>
                        <a:pt x="173" y="11"/>
                      </a:cubicBezTo>
                      <a:cubicBezTo>
                        <a:pt x="172" y="11"/>
                        <a:pt x="172" y="10"/>
                        <a:pt x="172" y="9"/>
                      </a:cubicBezTo>
                      <a:cubicBezTo>
                        <a:pt x="174" y="7"/>
                        <a:pt x="176" y="10"/>
                        <a:pt x="178" y="10"/>
                      </a:cubicBezTo>
                      <a:cubicBezTo>
                        <a:pt x="184" y="10"/>
                        <a:pt x="188" y="7"/>
                        <a:pt x="193" y="6"/>
                      </a:cubicBezTo>
                      <a:cubicBezTo>
                        <a:pt x="199" y="5"/>
                        <a:pt x="204" y="7"/>
                        <a:pt x="208" y="11"/>
                      </a:cubicBezTo>
                      <a:close/>
                      <a:moveTo>
                        <a:pt x="77" y="10"/>
                      </a:moveTo>
                      <a:cubicBezTo>
                        <a:pt x="78" y="13"/>
                        <a:pt x="77" y="17"/>
                        <a:pt x="75" y="19"/>
                      </a:cubicBezTo>
                      <a:cubicBezTo>
                        <a:pt x="73" y="21"/>
                        <a:pt x="70" y="22"/>
                        <a:pt x="67" y="21"/>
                      </a:cubicBezTo>
                      <a:cubicBezTo>
                        <a:pt x="66" y="20"/>
                        <a:pt x="65" y="20"/>
                        <a:pt x="64" y="20"/>
                      </a:cubicBezTo>
                      <a:cubicBezTo>
                        <a:pt x="63" y="21"/>
                        <a:pt x="63" y="22"/>
                        <a:pt x="63" y="23"/>
                      </a:cubicBezTo>
                      <a:cubicBezTo>
                        <a:pt x="64" y="25"/>
                        <a:pt x="65" y="23"/>
                        <a:pt x="66" y="23"/>
                      </a:cubicBezTo>
                      <a:cubicBezTo>
                        <a:pt x="69" y="24"/>
                        <a:pt x="74" y="24"/>
                        <a:pt x="76" y="21"/>
                      </a:cubicBezTo>
                      <a:cubicBezTo>
                        <a:pt x="77" y="22"/>
                        <a:pt x="77" y="23"/>
                        <a:pt x="77" y="25"/>
                      </a:cubicBezTo>
                      <a:cubicBezTo>
                        <a:pt x="78" y="26"/>
                        <a:pt x="79" y="28"/>
                        <a:pt x="81" y="27"/>
                      </a:cubicBezTo>
                      <a:cubicBezTo>
                        <a:pt x="82" y="27"/>
                        <a:pt x="83" y="26"/>
                        <a:pt x="84" y="25"/>
                      </a:cubicBezTo>
                      <a:cubicBezTo>
                        <a:pt x="84" y="24"/>
                        <a:pt x="83" y="23"/>
                        <a:pt x="83" y="22"/>
                      </a:cubicBezTo>
                      <a:cubicBezTo>
                        <a:pt x="81" y="22"/>
                        <a:pt x="81" y="25"/>
                        <a:pt x="80" y="25"/>
                      </a:cubicBezTo>
                      <a:cubicBezTo>
                        <a:pt x="78" y="23"/>
                        <a:pt x="79" y="20"/>
                        <a:pt x="80" y="19"/>
                      </a:cubicBezTo>
                      <a:cubicBezTo>
                        <a:pt x="82" y="16"/>
                        <a:pt x="85" y="15"/>
                        <a:pt x="89" y="15"/>
                      </a:cubicBezTo>
                      <a:cubicBezTo>
                        <a:pt x="91" y="15"/>
                        <a:pt x="94" y="16"/>
                        <a:pt x="96" y="19"/>
                      </a:cubicBezTo>
                      <a:cubicBezTo>
                        <a:pt x="98" y="22"/>
                        <a:pt x="96" y="27"/>
                        <a:pt x="95" y="30"/>
                      </a:cubicBezTo>
                      <a:cubicBezTo>
                        <a:pt x="92" y="34"/>
                        <a:pt x="87" y="36"/>
                        <a:pt x="82" y="37"/>
                      </a:cubicBezTo>
                      <a:cubicBezTo>
                        <a:pt x="80" y="42"/>
                        <a:pt x="75" y="47"/>
                        <a:pt x="69" y="48"/>
                      </a:cubicBezTo>
                      <a:cubicBezTo>
                        <a:pt x="67" y="49"/>
                        <a:pt x="66" y="45"/>
                        <a:pt x="64" y="47"/>
                      </a:cubicBezTo>
                      <a:cubicBezTo>
                        <a:pt x="62" y="50"/>
                        <a:pt x="59" y="52"/>
                        <a:pt x="55" y="52"/>
                      </a:cubicBezTo>
                      <a:cubicBezTo>
                        <a:pt x="53" y="51"/>
                        <a:pt x="49" y="51"/>
                        <a:pt x="48" y="47"/>
                      </a:cubicBezTo>
                      <a:cubicBezTo>
                        <a:pt x="47" y="42"/>
                        <a:pt x="48" y="37"/>
                        <a:pt x="52" y="33"/>
                      </a:cubicBezTo>
                      <a:cubicBezTo>
                        <a:pt x="54" y="31"/>
                        <a:pt x="58" y="31"/>
                        <a:pt x="60" y="33"/>
                      </a:cubicBezTo>
                      <a:cubicBezTo>
                        <a:pt x="63" y="35"/>
                        <a:pt x="56" y="37"/>
                        <a:pt x="60" y="39"/>
                      </a:cubicBezTo>
                      <a:cubicBezTo>
                        <a:pt x="62" y="39"/>
                        <a:pt x="63" y="38"/>
                        <a:pt x="63" y="37"/>
                      </a:cubicBezTo>
                      <a:cubicBezTo>
                        <a:pt x="64" y="36"/>
                        <a:pt x="64" y="34"/>
                        <a:pt x="63" y="33"/>
                      </a:cubicBezTo>
                      <a:cubicBezTo>
                        <a:pt x="61" y="30"/>
                        <a:pt x="58" y="30"/>
                        <a:pt x="55" y="30"/>
                      </a:cubicBezTo>
                      <a:cubicBezTo>
                        <a:pt x="52" y="31"/>
                        <a:pt x="49" y="32"/>
                        <a:pt x="47" y="35"/>
                      </a:cubicBezTo>
                      <a:cubicBezTo>
                        <a:pt x="44" y="39"/>
                        <a:pt x="46" y="44"/>
                        <a:pt x="46" y="49"/>
                      </a:cubicBezTo>
                      <a:cubicBezTo>
                        <a:pt x="45" y="49"/>
                        <a:pt x="45" y="49"/>
                        <a:pt x="45" y="49"/>
                      </a:cubicBezTo>
                      <a:cubicBezTo>
                        <a:pt x="42" y="47"/>
                        <a:pt x="36" y="48"/>
                        <a:pt x="33" y="50"/>
                      </a:cubicBezTo>
                      <a:cubicBezTo>
                        <a:pt x="32" y="50"/>
                        <a:pt x="32" y="51"/>
                        <a:pt x="31" y="51"/>
                      </a:cubicBezTo>
                      <a:cubicBezTo>
                        <a:pt x="31" y="49"/>
                        <a:pt x="31" y="47"/>
                        <a:pt x="34" y="47"/>
                      </a:cubicBezTo>
                      <a:cubicBezTo>
                        <a:pt x="36" y="46"/>
                        <a:pt x="38" y="45"/>
                        <a:pt x="41" y="46"/>
                      </a:cubicBezTo>
                      <a:cubicBezTo>
                        <a:pt x="44" y="45"/>
                        <a:pt x="42" y="41"/>
                        <a:pt x="44" y="39"/>
                      </a:cubicBezTo>
                      <a:cubicBezTo>
                        <a:pt x="45" y="37"/>
                        <a:pt x="46" y="34"/>
                        <a:pt x="46" y="32"/>
                      </a:cubicBezTo>
                      <a:cubicBezTo>
                        <a:pt x="46" y="31"/>
                        <a:pt x="46" y="31"/>
                        <a:pt x="46" y="31"/>
                      </a:cubicBezTo>
                      <a:cubicBezTo>
                        <a:pt x="42" y="34"/>
                        <a:pt x="38" y="33"/>
                        <a:pt x="34" y="31"/>
                      </a:cubicBezTo>
                      <a:cubicBezTo>
                        <a:pt x="32" y="30"/>
                        <a:pt x="30" y="28"/>
                        <a:pt x="30" y="25"/>
                      </a:cubicBezTo>
                      <a:cubicBezTo>
                        <a:pt x="30" y="24"/>
                        <a:pt x="29" y="24"/>
                        <a:pt x="28" y="25"/>
                      </a:cubicBezTo>
                      <a:cubicBezTo>
                        <a:pt x="27" y="27"/>
                        <a:pt x="29" y="28"/>
                        <a:pt x="30" y="30"/>
                      </a:cubicBezTo>
                      <a:cubicBezTo>
                        <a:pt x="32" y="34"/>
                        <a:pt x="38" y="35"/>
                        <a:pt x="42" y="35"/>
                      </a:cubicBezTo>
                      <a:cubicBezTo>
                        <a:pt x="43" y="37"/>
                        <a:pt x="41" y="38"/>
                        <a:pt x="41" y="40"/>
                      </a:cubicBezTo>
                      <a:cubicBezTo>
                        <a:pt x="41" y="43"/>
                        <a:pt x="41" y="43"/>
                        <a:pt x="41" y="43"/>
                      </a:cubicBezTo>
                      <a:cubicBezTo>
                        <a:pt x="38" y="44"/>
                        <a:pt x="35" y="43"/>
                        <a:pt x="33" y="45"/>
                      </a:cubicBezTo>
                      <a:cubicBezTo>
                        <a:pt x="34" y="42"/>
                        <a:pt x="34" y="38"/>
                        <a:pt x="31" y="35"/>
                      </a:cubicBezTo>
                      <a:cubicBezTo>
                        <a:pt x="29" y="33"/>
                        <a:pt x="26" y="31"/>
                        <a:pt x="23" y="30"/>
                      </a:cubicBezTo>
                      <a:cubicBezTo>
                        <a:pt x="23" y="31"/>
                        <a:pt x="22" y="31"/>
                        <a:pt x="22" y="31"/>
                      </a:cubicBezTo>
                      <a:cubicBezTo>
                        <a:pt x="23" y="33"/>
                        <a:pt x="25" y="33"/>
                        <a:pt x="27" y="34"/>
                      </a:cubicBezTo>
                      <a:cubicBezTo>
                        <a:pt x="28" y="35"/>
                        <a:pt x="31" y="37"/>
                        <a:pt x="31" y="39"/>
                      </a:cubicBezTo>
                      <a:cubicBezTo>
                        <a:pt x="32" y="47"/>
                        <a:pt x="26" y="55"/>
                        <a:pt x="19" y="58"/>
                      </a:cubicBezTo>
                      <a:cubicBezTo>
                        <a:pt x="18" y="59"/>
                        <a:pt x="17" y="59"/>
                        <a:pt x="16" y="59"/>
                      </a:cubicBezTo>
                      <a:cubicBezTo>
                        <a:pt x="13" y="61"/>
                        <a:pt x="9" y="57"/>
                        <a:pt x="8" y="61"/>
                      </a:cubicBezTo>
                      <a:cubicBezTo>
                        <a:pt x="6" y="64"/>
                        <a:pt x="5" y="68"/>
                        <a:pt x="7" y="72"/>
                      </a:cubicBezTo>
                      <a:cubicBezTo>
                        <a:pt x="8" y="74"/>
                        <a:pt x="10" y="76"/>
                        <a:pt x="12" y="75"/>
                      </a:cubicBezTo>
                      <a:cubicBezTo>
                        <a:pt x="14" y="75"/>
                        <a:pt x="15" y="75"/>
                        <a:pt x="16" y="73"/>
                      </a:cubicBezTo>
                      <a:cubicBezTo>
                        <a:pt x="16" y="73"/>
                        <a:pt x="16" y="72"/>
                        <a:pt x="15" y="72"/>
                      </a:cubicBezTo>
                      <a:cubicBezTo>
                        <a:pt x="14" y="73"/>
                        <a:pt x="12" y="74"/>
                        <a:pt x="11" y="73"/>
                      </a:cubicBezTo>
                      <a:cubicBezTo>
                        <a:pt x="10" y="73"/>
                        <a:pt x="9" y="71"/>
                        <a:pt x="9" y="70"/>
                      </a:cubicBezTo>
                      <a:cubicBezTo>
                        <a:pt x="8" y="67"/>
                        <a:pt x="9" y="63"/>
                        <a:pt x="11" y="61"/>
                      </a:cubicBezTo>
                      <a:cubicBezTo>
                        <a:pt x="13" y="61"/>
                        <a:pt x="16" y="62"/>
                        <a:pt x="18" y="61"/>
                      </a:cubicBezTo>
                      <a:cubicBezTo>
                        <a:pt x="22" y="60"/>
                        <a:pt x="26" y="57"/>
                        <a:pt x="29" y="54"/>
                      </a:cubicBezTo>
                      <a:cubicBezTo>
                        <a:pt x="28" y="58"/>
                        <a:pt x="29" y="62"/>
                        <a:pt x="32" y="65"/>
                      </a:cubicBezTo>
                      <a:cubicBezTo>
                        <a:pt x="33" y="66"/>
                        <a:pt x="35" y="67"/>
                        <a:pt x="36" y="66"/>
                      </a:cubicBezTo>
                      <a:cubicBezTo>
                        <a:pt x="38" y="66"/>
                        <a:pt x="38" y="64"/>
                        <a:pt x="38" y="63"/>
                      </a:cubicBezTo>
                      <a:cubicBezTo>
                        <a:pt x="38" y="62"/>
                        <a:pt x="38" y="61"/>
                        <a:pt x="37" y="61"/>
                      </a:cubicBezTo>
                      <a:cubicBezTo>
                        <a:pt x="35" y="60"/>
                        <a:pt x="35" y="63"/>
                        <a:pt x="34" y="63"/>
                      </a:cubicBezTo>
                      <a:cubicBezTo>
                        <a:pt x="31" y="61"/>
                        <a:pt x="31" y="59"/>
                        <a:pt x="31" y="55"/>
                      </a:cubicBezTo>
                      <a:cubicBezTo>
                        <a:pt x="31" y="53"/>
                        <a:pt x="33" y="52"/>
                        <a:pt x="34" y="50"/>
                      </a:cubicBezTo>
                      <a:cubicBezTo>
                        <a:pt x="38" y="49"/>
                        <a:pt x="42" y="49"/>
                        <a:pt x="46" y="51"/>
                      </a:cubicBezTo>
                      <a:cubicBezTo>
                        <a:pt x="48" y="53"/>
                        <a:pt x="50" y="56"/>
                        <a:pt x="50" y="60"/>
                      </a:cubicBezTo>
                      <a:cubicBezTo>
                        <a:pt x="51" y="64"/>
                        <a:pt x="49" y="68"/>
                        <a:pt x="46" y="71"/>
                      </a:cubicBezTo>
                      <a:cubicBezTo>
                        <a:pt x="45" y="72"/>
                        <a:pt x="43" y="72"/>
                        <a:pt x="43" y="74"/>
                      </a:cubicBezTo>
                      <a:cubicBezTo>
                        <a:pt x="42" y="79"/>
                        <a:pt x="40" y="84"/>
                        <a:pt x="35" y="85"/>
                      </a:cubicBezTo>
                      <a:cubicBezTo>
                        <a:pt x="33" y="86"/>
                        <a:pt x="31" y="86"/>
                        <a:pt x="30" y="86"/>
                      </a:cubicBezTo>
                      <a:cubicBezTo>
                        <a:pt x="28" y="87"/>
                        <a:pt x="29" y="89"/>
                        <a:pt x="29" y="91"/>
                      </a:cubicBezTo>
                      <a:cubicBezTo>
                        <a:pt x="28" y="93"/>
                        <a:pt x="27" y="94"/>
                        <a:pt x="25" y="95"/>
                      </a:cubicBezTo>
                      <a:cubicBezTo>
                        <a:pt x="24" y="96"/>
                        <a:pt x="22" y="97"/>
                        <a:pt x="20" y="96"/>
                      </a:cubicBezTo>
                      <a:cubicBezTo>
                        <a:pt x="18" y="95"/>
                        <a:pt x="18" y="93"/>
                        <a:pt x="18" y="92"/>
                      </a:cubicBezTo>
                      <a:cubicBezTo>
                        <a:pt x="18" y="90"/>
                        <a:pt x="21" y="90"/>
                        <a:pt x="20" y="88"/>
                      </a:cubicBezTo>
                      <a:cubicBezTo>
                        <a:pt x="19" y="87"/>
                        <a:pt x="18" y="87"/>
                        <a:pt x="17" y="87"/>
                      </a:cubicBezTo>
                      <a:cubicBezTo>
                        <a:pt x="16" y="90"/>
                        <a:pt x="15" y="93"/>
                        <a:pt x="17" y="96"/>
                      </a:cubicBezTo>
                      <a:cubicBezTo>
                        <a:pt x="18" y="98"/>
                        <a:pt x="19" y="99"/>
                        <a:pt x="21" y="99"/>
                      </a:cubicBezTo>
                      <a:cubicBezTo>
                        <a:pt x="22" y="100"/>
                        <a:pt x="23" y="103"/>
                        <a:pt x="23" y="104"/>
                      </a:cubicBezTo>
                      <a:cubicBezTo>
                        <a:pt x="24" y="110"/>
                        <a:pt x="21" y="115"/>
                        <a:pt x="17" y="119"/>
                      </a:cubicBezTo>
                      <a:cubicBezTo>
                        <a:pt x="16" y="123"/>
                        <a:pt x="19" y="127"/>
                        <a:pt x="19" y="131"/>
                      </a:cubicBezTo>
                      <a:cubicBezTo>
                        <a:pt x="18" y="137"/>
                        <a:pt x="16" y="143"/>
                        <a:pt x="9" y="146"/>
                      </a:cubicBezTo>
                      <a:cubicBezTo>
                        <a:pt x="4" y="147"/>
                        <a:pt x="4" y="147"/>
                        <a:pt x="4" y="147"/>
                      </a:cubicBezTo>
                      <a:cubicBezTo>
                        <a:pt x="5" y="143"/>
                        <a:pt x="9" y="138"/>
                        <a:pt x="7" y="134"/>
                      </a:cubicBezTo>
                      <a:cubicBezTo>
                        <a:pt x="5" y="128"/>
                        <a:pt x="2" y="123"/>
                        <a:pt x="3" y="116"/>
                      </a:cubicBezTo>
                      <a:cubicBezTo>
                        <a:pt x="3" y="112"/>
                        <a:pt x="5" y="107"/>
                        <a:pt x="7" y="103"/>
                      </a:cubicBezTo>
                      <a:cubicBezTo>
                        <a:pt x="7" y="102"/>
                        <a:pt x="5" y="100"/>
                        <a:pt x="5" y="99"/>
                      </a:cubicBezTo>
                      <a:cubicBezTo>
                        <a:pt x="2" y="93"/>
                        <a:pt x="4" y="86"/>
                        <a:pt x="8" y="81"/>
                      </a:cubicBezTo>
                      <a:cubicBezTo>
                        <a:pt x="13" y="81"/>
                        <a:pt x="18" y="79"/>
                        <a:pt x="21" y="76"/>
                      </a:cubicBezTo>
                      <a:cubicBezTo>
                        <a:pt x="23" y="74"/>
                        <a:pt x="24" y="71"/>
                        <a:pt x="23" y="68"/>
                      </a:cubicBezTo>
                      <a:cubicBezTo>
                        <a:pt x="22" y="67"/>
                        <a:pt x="21" y="66"/>
                        <a:pt x="19" y="66"/>
                      </a:cubicBezTo>
                      <a:cubicBezTo>
                        <a:pt x="18" y="66"/>
                        <a:pt x="17" y="67"/>
                        <a:pt x="16" y="69"/>
                      </a:cubicBezTo>
                      <a:cubicBezTo>
                        <a:pt x="16" y="69"/>
                        <a:pt x="16" y="70"/>
                        <a:pt x="17" y="70"/>
                      </a:cubicBezTo>
                      <a:cubicBezTo>
                        <a:pt x="18" y="71"/>
                        <a:pt x="21" y="67"/>
                        <a:pt x="20" y="70"/>
                      </a:cubicBezTo>
                      <a:cubicBezTo>
                        <a:pt x="21" y="74"/>
                        <a:pt x="18" y="76"/>
                        <a:pt x="15" y="78"/>
                      </a:cubicBezTo>
                      <a:cubicBezTo>
                        <a:pt x="13" y="79"/>
                        <a:pt x="10" y="79"/>
                        <a:pt x="7" y="78"/>
                      </a:cubicBezTo>
                      <a:cubicBezTo>
                        <a:pt x="3" y="74"/>
                        <a:pt x="3" y="67"/>
                        <a:pt x="4" y="62"/>
                      </a:cubicBezTo>
                      <a:cubicBezTo>
                        <a:pt x="6" y="59"/>
                        <a:pt x="7" y="56"/>
                        <a:pt x="10" y="54"/>
                      </a:cubicBezTo>
                      <a:cubicBezTo>
                        <a:pt x="12" y="55"/>
                        <a:pt x="15" y="56"/>
                        <a:pt x="17" y="54"/>
                      </a:cubicBezTo>
                      <a:cubicBezTo>
                        <a:pt x="19" y="55"/>
                        <a:pt x="21" y="53"/>
                        <a:pt x="23" y="53"/>
                      </a:cubicBezTo>
                      <a:cubicBezTo>
                        <a:pt x="26" y="50"/>
                        <a:pt x="29" y="47"/>
                        <a:pt x="29" y="43"/>
                      </a:cubicBezTo>
                      <a:cubicBezTo>
                        <a:pt x="28" y="40"/>
                        <a:pt x="27" y="36"/>
                        <a:pt x="24" y="35"/>
                      </a:cubicBezTo>
                      <a:cubicBezTo>
                        <a:pt x="22" y="35"/>
                        <a:pt x="20" y="36"/>
                        <a:pt x="18" y="36"/>
                      </a:cubicBezTo>
                      <a:cubicBezTo>
                        <a:pt x="17" y="37"/>
                        <a:pt x="16" y="38"/>
                        <a:pt x="17" y="39"/>
                      </a:cubicBezTo>
                      <a:cubicBezTo>
                        <a:pt x="17" y="40"/>
                        <a:pt x="19" y="40"/>
                        <a:pt x="19" y="40"/>
                      </a:cubicBezTo>
                      <a:cubicBezTo>
                        <a:pt x="21" y="39"/>
                        <a:pt x="20" y="37"/>
                        <a:pt x="22" y="37"/>
                      </a:cubicBezTo>
                      <a:cubicBezTo>
                        <a:pt x="25" y="38"/>
                        <a:pt x="26" y="41"/>
                        <a:pt x="26" y="43"/>
                      </a:cubicBezTo>
                      <a:cubicBezTo>
                        <a:pt x="26" y="46"/>
                        <a:pt x="24" y="50"/>
                        <a:pt x="21" y="51"/>
                      </a:cubicBezTo>
                      <a:cubicBezTo>
                        <a:pt x="19" y="53"/>
                        <a:pt x="14" y="54"/>
                        <a:pt x="11" y="52"/>
                      </a:cubicBezTo>
                      <a:cubicBezTo>
                        <a:pt x="6" y="49"/>
                        <a:pt x="5" y="44"/>
                        <a:pt x="5" y="38"/>
                      </a:cubicBezTo>
                      <a:cubicBezTo>
                        <a:pt x="5" y="34"/>
                        <a:pt x="6" y="30"/>
                        <a:pt x="9" y="27"/>
                      </a:cubicBezTo>
                      <a:cubicBezTo>
                        <a:pt x="6" y="25"/>
                        <a:pt x="5" y="20"/>
                        <a:pt x="6" y="16"/>
                      </a:cubicBezTo>
                      <a:cubicBezTo>
                        <a:pt x="8" y="12"/>
                        <a:pt x="12" y="9"/>
                        <a:pt x="16" y="10"/>
                      </a:cubicBezTo>
                      <a:cubicBezTo>
                        <a:pt x="19" y="10"/>
                        <a:pt x="23" y="9"/>
                        <a:pt x="25" y="12"/>
                      </a:cubicBezTo>
                      <a:cubicBezTo>
                        <a:pt x="26" y="12"/>
                        <a:pt x="26" y="11"/>
                        <a:pt x="27" y="11"/>
                      </a:cubicBezTo>
                      <a:cubicBezTo>
                        <a:pt x="31" y="8"/>
                        <a:pt x="37" y="5"/>
                        <a:pt x="43" y="8"/>
                      </a:cubicBezTo>
                      <a:cubicBezTo>
                        <a:pt x="45" y="9"/>
                        <a:pt x="47" y="10"/>
                        <a:pt x="49" y="12"/>
                      </a:cubicBezTo>
                      <a:cubicBezTo>
                        <a:pt x="50" y="17"/>
                        <a:pt x="49" y="23"/>
                        <a:pt x="45" y="26"/>
                      </a:cubicBezTo>
                      <a:cubicBezTo>
                        <a:pt x="42" y="27"/>
                        <a:pt x="39" y="30"/>
                        <a:pt x="36" y="27"/>
                      </a:cubicBezTo>
                      <a:cubicBezTo>
                        <a:pt x="35" y="26"/>
                        <a:pt x="37" y="22"/>
                        <a:pt x="34" y="22"/>
                      </a:cubicBezTo>
                      <a:cubicBezTo>
                        <a:pt x="33" y="22"/>
                        <a:pt x="32" y="23"/>
                        <a:pt x="32" y="24"/>
                      </a:cubicBezTo>
                      <a:cubicBezTo>
                        <a:pt x="32" y="25"/>
                        <a:pt x="32" y="26"/>
                        <a:pt x="33" y="27"/>
                      </a:cubicBezTo>
                      <a:cubicBezTo>
                        <a:pt x="35" y="30"/>
                        <a:pt x="39" y="32"/>
                        <a:pt x="42" y="30"/>
                      </a:cubicBezTo>
                      <a:cubicBezTo>
                        <a:pt x="46" y="29"/>
                        <a:pt x="49" y="25"/>
                        <a:pt x="51" y="21"/>
                      </a:cubicBezTo>
                      <a:cubicBezTo>
                        <a:pt x="51" y="18"/>
                        <a:pt x="52" y="15"/>
                        <a:pt x="51" y="13"/>
                      </a:cubicBezTo>
                      <a:cubicBezTo>
                        <a:pt x="56" y="9"/>
                        <a:pt x="62" y="4"/>
                        <a:pt x="69" y="6"/>
                      </a:cubicBezTo>
                      <a:cubicBezTo>
                        <a:pt x="72" y="7"/>
                        <a:pt x="75" y="7"/>
                        <a:pt x="77" y="10"/>
                      </a:cubicBezTo>
                      <a:close/>
                      <a:moveTo>
                        <a:pt x="204" y="11"/>
                      </a:moveTo>
                      <a:cubicBezTo>
                        <a:pt x="206" y="12"/>
                        <a:pt x="208" y="14"/>
                        <a:pt x="210" y="13"/>
                      </a:cubicBezTo>
                      <a:cubicBezTo>
                        <a:pt x="214" y="13"/>
                        <a:pt x="217" y="10"/>
                        <a:pt x="220" y="9"/>
                      </a:cubicBezTo>
                      <a:cubicBezTo>
                        <a:pt x="224" y="9"/>
                        <a:pt x="228" y="9"/>
                        <a:pt x="231" y="11"/>
                      </a:cubicBezTo>
                      <a:cubicBezTo>
                        <a:pt x="233" y="12"/>
                        <a:pt x="232" y="13"/>
                        <a:pt x="232" y="14"/>
                      </a:cubicBezTo>
                      <a:cubicBezTo>
                        <a:pt x="229" y="13"/>
                        <a:pt x="224" y="12"/>
                        <a:pt x="220" y="14"/>
                      </a:cubicBezTo>
                      <a:cubicBezTo>
                        <a:pt x="217" y="16"/>
                        <a:pt x="214" y="18"/>
                        <a:pt x="213" y="22"/>
                      </a:cubicBezTo>
                      <a:cubicBezTo>
                        <a:pt x="205" y="24"/>
                        <a:pt x="199" y="17"/>
                        <a:pt x="192" y="15"/>
                      </a:cubicBezTo>
                      <a:cubicBezTo>
                        <a:pt x="187" y="14"/>
                        <a:pt x="180" y="17"/>
                        <a:pt x="176" y="12"/>
                      </a:cubicBezTo>
                      <a:cubicBezTo>
                        <a:pt x="184" y="13"/>
                        <a:pt x="189" y="9"/>
                        <a:pt x="196" y="8"/>
                      </a:cubicBezTo>
                      <a:cubicBezTo>
                        <a:pt x="199" y="9"/>
                        <a:pt x="202" y="8"/>
                        <a:pt x="204" y="11"/>
                      </a:cubicBezTo>
                      <a:close/>
                      <a:moveTo>
                        <a:pt x="289" y="15"/>
                      </a:moveTo>
                      <a:cubicBezTo>
                        <a:pt x="291" y="15"/>
                        <a:pt x="292" y="13"/>
                        <a:pt x="293" y="12"/>
                      </a:cubicBezTo>
                      <a:cubicBezTo>
                        <a:pt x="295" y="11"/>
                        <a:pt x="298" y="11"/>
                        <a:pt x="301" y="11"/>
                      </a:cubicBezTo>
                      <a:cubicBezTo>
                        <a:pt x="304" y="13"/>
                        <a:pt x="305" y="17"/>
                        <a:pt x="304" y="20"/>
                      </a:cubicBezTo>
                      <a:cubicBezTo>
                        <a:pt x="305" y="23"/>
                        <a:pt x="302" y="24"/>
                        <a:pt x="303" y="27"/>
                      </a:cubicBezTo>
                      <a:cubicBezTo>
                        <a:pt x="307" y="32"/>
                        <a:pt x="309" y="39"/>
                        <a:pt x="308" y="45"/>
                      </a:cubicBezTo>
                      <a:cubicBezTo>
                        <a:pt x="307" y="47"/>
                        <a:pt x="306" y="50"/>
                        <a:pt x="303" y="51"/>
                      </a:cubicBezTo>
                      <a:cubicBezTo>
                        <a:pt x="300" y="51"/>
                        <a:pt x="297" y="52"/>
                        <a:pt x="295" y="50"/>
                      </a:cubicBezTo>
                      <a:cubicBezTo>
                        <a:pt x="292" y="49"/>
                        <a:pt x="291" y="46"/>
                        <a:pt x="291" y="43"/>
                      </a:cubicBezTo>
                      <a:cubicBezTo>
                        <a:pt x="291" y="42"/>
                        <a:pt x="291" y="41"/>
                        <a:pt x="292" y="41"/>
                      </a:cubicBezTo>
                      <a:cubicBezTo>
                        <a:pt x="293" y="41"/>
                        <a:pt x="293" y="42"/>
                        <a:pt x="293" y="43"/>
                      </a:cubicBezTo>
                      <a:cubicBezTo>
                        <a:pt x="293" y="45"/>
                        <a:pt x="295" y="47"/>
                        <a:pt x="296" y="48"/>
                      </a:cubicBezTo>
                      <a:cubicBezTo>
                        <a:pt x="298" y="50"/>
                        <a:pt x="301" y="49"/>
                        <a:pt x="303" y="49"/>
                      </a:cubicBezTo>
                      <a:cubicBezTo>
                        <a:pt x="307" y="45"/>
                        <a:pt x="307" y="40"/>
                        <a:pt x="306" y="35"/>
                      </a:cubicBezTo>
                      <a:cubicBezTo>
                        <a:pt x="305" y="32"/>
                        <a:pt x="302" y="30"/>
                        <a:pt x="300" y="28"/>
                      </a:cubicBezTo>
                      <a:cubicBezTo>
                        <a:pt x="300" y="25"/>
                        <a:pt x="301" y="24"/>
                        <a:pt x="302" y="21"/>
                      </a:cubicBezTo>
                      <a:cubicBezTo>
                        <a:pt x="303" y="18"/>
                        <a:pt x="303" y="15"/>
                        <a:pt x="300" y="13"/>
                      </a:cubicBezTo>
                      <a:cubicBezTo>
                        <a:pt x="296" y="12"/>
                        <a:pt x="293" y="15"/>
                        <a:pt x="290" y="17"/>
                      </a:cubicBezTo>
                      <a:cubicBezTo>
                        <a:pt x="288" y="18"/>
                        <a:pt x="287" y="16"/>
                        <a:pt x="286" y="15"/>
                      </a:cubicBezTo>
                      <a:cubicBezTo>
                        <a:pt x="281" y="13"/>
                        <a:pt x="276" y="10"/>
                        <a:pt x="271" y="13"/>
                      </a:cubicBezTo>
                      <a:cubicBezTo>
                        <a:pt x="269" y="14"/>
                        <a:pt x="269" y="16"/>
                        <a:pt x="269" y="18"/>
                      </a:cubicBezTo>
                      <a:cubicBezTo>
                        <a:pt x="269" y="19"/>
                        <a:pt x="269" y="21"/>
                        <a:pt x="271" y="23"/>
                      </a:cubicBezTo>
                      <a:cubicBezTo>
                        <a:pt x="271" y="23"/>
                        <a:pt x="272" y="23"/>
                        <a:pt x="273" y="23"/>
                      </a:cubicBezTo>
                      <a:cubicBezTo>
                        <a:pt x="273" y="22"/>
                        <a:pt x="273" y="22"/>
                        <a:pt x="274" y="22"/>
                      </a:cubicBezTo>
                      <a:cubicBezTo>
                        <a:pt x="275" y="23"/>
                        <a:pt x="275" y="24"/>
                        <a:pt x="274" y="24"/>
                      </a:cubicBezTo>
                      <a:cubicBezTo>
                        <a:pt x="273" y="25"/>
                        <a:pt x="271" y="25"/>
                        <a:pt x="270" y="24"/>
                      </a:cubicBezTo>
                      <a:cubicBezTo>
                        <a:pt x="267" y="22"/>
                        <a:pt x="266" y="18"/>
                        <a:pt x="267" y="15"/>
                      </a:cubicBezTo>
                      <a:cubicBezTo>
                        <a:pt x="268" y="12"/>
                        <a:pt x="271" y="10"/>
                        <a:pt x="274" y="10"/>
                      </a:cubicBezTo>
                      <a:cubicBezTo>
                        <a:pt x="280" y="9"/>
                        <a:pt x="285" y="12"/>
                        <a:pt x="289" y="15"/>
                      </a:cubicBezTo>
                      <a:close/>
                      <a:moveTo>
                        <a:pt x="73" y="10"/>
                      </a:moveTo>
                      <a:cubicBezTo>
                        <a:pt x="75" y="11"/>
                        <a:pt x="75" y="13"/>
                        <a:pt x="75" y="15"/>
                      </a:cubicBezTo>
                      <a:cubicBezTo>
                        <a:pt x="75" y="17"/>
                        <a:pt x="73" y="18"/>
                        <a:pt x="71" y="19"/>
                      </a:cubicBezTo>
                      <a:cubicBezTo>
                        <a:pt x="70" y="20"/>
                        <a:pt x="68" y="20"/>
                        <a:pt x="67" y="19"/>
                      </a:cubicBezTo>
                      <a:cubicBezTo>
                        <a:pt x="67" y="19"/>
                        <a:pt x="66" y="18"/>
                        <a:pt x="67" y="17"/>
                      </a:cubicBezTo>
                      <a:cubicBezTo>
                        <a:pt x="68" y="17"/>
                        <a:pt x="70" y="19"/>
                        <a:pt x="71" y="17"/>
                      </a:cubicBezTo>
                      <a:cubicBezTo>
                        <a:pt x="73" y="16"/>
                        <a:pt x="73" y="14"/>
                        <a:pt x="72" y="13"/>
                      </a:cubicBezTo>
                      <a:cubicBezTo>
                        <a:pt x="70" y="9"/>
                        <a:pt x="65" y="9"/>
                        <a:pt x="61" y="10"/>
                      </a:cubicBezTo>
                      <a:cubicBezTo>
                        <a:pt x="59" y="11"/>
                        <a:pt x="57" y="13"/>
                        <a:pt x="56" y="15"/>
                      </a:cubicBezTo>
                      <a:cubicBezTo>
                        <a:pt x="55" y="15"/>
                        <a:pt x="54" y="16"/>
                        <a:pt x="54" y="15"/>
                      </a:cubicBezTo>
                      <a:cubicBezTo>
                        <a:pt x="54" y="14"/>
                        <a:pt x="54" y="14"/>
                        <a:pt x="54" y="14"/>
                      </a:cubicBezTo>
                      <a:cubicBezTo>
                        <a:pt x="59" y="9"/>
                        <a:pt x="67" y="6"/>
                        <a:pt x="73" y="10"/>
                      </a:cubicBezTo>
                      <a:close/>
                      <a:moveTo>
                        <a:pt x="45" y="13"/>
                      </a:moveTo>
                      <a:cubicBezTo>
                        <a:pt x="46" y="14"/>
                        <a:pt x="47" y="16"/>
                        <a:pt x="46" y="19"/>
                      </a:cubicBezTo>
                      <a:cubicBezTo>
                        <a:pt x="46" y="22"/>
                        <a:pt x="43" y="24"/>
                        <a:pt x="40" y="25"/>
                      </a:cubicBezTo>
                      <a:cubicBezTo>
                        <a:pt x="40" y="25"/>
                        <a:pt x="39" y="25"/>
                        <a:pt x="39" y="25"/>
                      </a:cubicBezTo>
                      <a:cubicBezTo>
                        <a:pt x="39" y="23"/>
                        <a:pt x="41" y="23"/>
                        <a:pt x="42" y="22"/>
                      </a:cubicBezTo>
                      <a:cubicBezTo>
                        <a:pt x="43" y="20"/>
                        <a:pt x="44" y="19"/>
                        <a:pt x="44" y="16"/>
                      </a:cubicBezTo>
                      <a:cubicBezTo>
                        <a:pt x="44" y="14"/>
                        <a:pt x="42" y="13"/>
                        <a:pt x="41" y="12"/>
                      </a:cubicBezTo>
                      <a:cubicBezTo>
                        <a:pt x="35" y="10"/>
                        <a:pt x="31" y="14"/>
                        <a:pt x="27" y="17"/>
                      </a:cubicBezTo>
                      <a:cubicBezTo>
                        <a:pt x="25" y="18"/>
                        <a:pt x="25" y="15"/>
                        <a:pt x="23" y="15"/>
                      </a:cubicBezTo>
                      <a:cubicBezTo>
                        <a:pt x="22" y="15"/>
                        <a:pt x="21" y="14"/>
                        <a:pt x="20" y="14"/>
                      </a:cubicBezTo>
                      <a:cubicBezTo>
                        <a:pt x="17" y="14"/>
                        <a:pt x="13" y="14"/>
                        <a:pt x="12" y="17"/>
                      </a:cubicBezTo>
                      <a:cubicBezTo>
                        <a:pt x="11" y="20"/>
                        <a:pt x="12" y="23"/>
                        <a:pt x="14" y="25"/>
                      </a:cubicBezTo>
                      <a:cubicBezTo>
                        <a:pt x="13" y="29"/>
                        <a:pt x="10" y="33"/>
                        <a:pt x="9" y="37"/>
                      </a:cubicBezTo>
                      <a:cubicBezTo>
                        <a:pt x="9" y="40"/>
                        <a:pt x="9" y="43"/>
                        <a:pt x="11" y="45"/>
                      </a:cubicBezTo>
                      <a:cubicBezTo>
                        <a:pt x="12" y="47"/>
                        <a:pt x="13" y="48"/>
                        <a:pt x="15" y="48"/>
                      </a:cubicBezTo>
                      <a:cubicBezTo>
                        <a:pt x="17" y="48"/>
                        <a:pt x="19" y="48"/>
                        <a:pt x="20" y="45"/>
                      </a:cubicBezTo>
                      <a:cubicBezTo>
                        <a:pt x="21" y="44"/>
                        <a:pt x="19" y="40"/>
                        <a:pt x="22" y="42"/>
                      </a:cubicBezTo>
                      <a:cubicBezTo>
                        <a:pt x="23" y="43"/>
                        <a:pt x="23" y="45"/>
                        <a:pt x="22" y="47"/>
                      </a:cubicBezTo>
                      <a:cubicBezTo>
                        <a:pt x="21" y="49"/>
                        <a:pt x="18" y="50"/>
                        <a:pt x="15" y="50"/>
                      </a:cubicBezTo>
                      <a:cubicBezTo>
                        <a:pt x="12" y="50"/>
                        <a:pt x="10" y="48"/>
                        <a:pt x="9" y="46"/>
                      </a:cubicBezTo>
                      <a:cubicBezTo>
                        <a:pt x="5" y="40"/>
                        <a:pt x="8" y="32"/>
                        <a:pt x="11" y="27"/>
                      </a:cubicBezTo>
                      <a:cubicBezTo>
                        <a:pt x="12" y="25"/>
                        <a:pt x="10" y="24"/>
                        <a:pt x="9" y="22"/>
                      </a:cubicBezTo>
                      <a:cubicBezTo>
                        <a:pt x="10" y="19"/>
                        <a:pt x="10" y="15"/>
                        <a:pt x="14" y="13"/>
                      </a:cubicBezTo>
                      <a:cubicBezTo>
                        <a:pt x="16" y="12"/>
                        <a:pt x="18" y="13"/>
                        <a:pt x="21" y="12"/>
                      </a:cubicBezTo>
                      <a:cubicBezTo>
                        <a:pt x="26" y="15"/>
                        <a:pt x="26" y="15"/>
                        <a:pt x="26" y="15"/>
                      </a:cubicBezTo>
                      <a:cubicBezTo>
                        <a:pt x="28" y="15"/>
                        <a:pt x="28" y="13"/>
                        <a:pt x="30" y="12"/>
                      </a:cubicBezTo>
                      <a:cubicBezTo>
                        <a:pt x="34" y="9"/>
                        <a:pt x="41" y="8"/>
                        <a:pt x="45" y="13"/>
                      </a:cubicBezTo>
                      <a:close/>
                      <a:moveTo>
                        <a:pt x="91" y="19"/>
                      </a:moveTo>
                      <a:cubicBezTo>
                        <a:pt x="93" y="21"/>
                        <a:pt x="94" y="23"/>
                        <a:pt x="93" y="26"/>
                      </a:cubicBezTo>
                      <a:cubicBezTo>
                        <a:pt x="93" y="30"/>
                        <a:pt x="89" y="33"/>
                        <a:pt x="85" y="34"/>
                      </a:cubicBezTo>
                      <a:cubicBezTo>
                        <a:pt x="83" y="35"/>
                        <a:pt x="79" y="34"/>
                        <a:pt x="79" y="37"/>
                      </a:cubicBezTo>
                      <a:cubicBezTo>
                        <a:pt x="78" y="40"/>
                        <a:pt x="75" y="42"/>
                        <a:pt x="72" y="44"/>
                      </a:cubicBezTo>
                      <a:cubicBezTo>
                        <a:pt x="69" y="45"/>
                        <a:pt x="67" y="45"/>
                        <a:pt x="64" y="44"/>
                      </a:cubicBezTo>
                      <a:cubicBezTo>
                        <a:pt x="61" y="45"/>
                        <a:pt x="60" y="49"/>
                        <a:pt x="55" y="48"/>
                      </a:cubicBezTo>
                      <a:cubicBezTo>
                        <a:pt x="53" y="49"/>
                        <a:pt x="52" y="46"/>
                        <a:pt x="51" y="44"/>
                      </a:cubicBezTo>
                      <a:cubicBezTo>
                        <a:pt x="50" y="42"/>
                        <a:pt x="51" y="39"/>
                        <a:pt x="52" y="37"/>
                      </a:cubicBezTo>
                      <a:cubicBezTo>
                        <a:pt x="53" y="36"/>
                        <a:pt x="55" y="34"/>
                        <a:pt x="57" y="34"/>
                      </a:cubicBezTo>
                      <a:cubicBezTo>
                        <a:pt x="57" y="34"/>
                        <a:pt x="58" y="35"/>
                        <a:pt x="57" y="36"/>
                      </a:cubicBezTo>
                      <a:cubicBezTo>
                        <a:pt x="55" y="36"/>
                        <a:pt x="53" y="38"/>
                        <a:pt x="53" y="41"/>
                      </a:cubicBezTo>
                      <a:cubicBezTo>
                        <a:pt x="52" y="43"/>
                        <a:pt x="53" y="45"/>
                        <a:pt x="54" y="46"/>
                      </a:cubicBezTo>
                      <a:cubicBezTo>
                        <a:pt x="56" y="47"/>
                        <a:pt x="58" y="46"/>
                        <a:pt x="59" y="46"/>
                      </a:cubicBezTo>
                      <a:cubicBezTo>
                        <a:pt x="62" y="44"/>
                        <a:pt x="62" y="40"/>
                        <a:pt x="66" y="42"/>
                      </a:cubicBezTo>
                      <a:cubicBezTo>
                        <a:pt x="69" y="44"/>
                        <a:pt x="72" y="42"/>
                        <a:pt x="75" y="40"/>
                      </a:cubicBezTo>
                      <a:cubicBezTo>
                        <a:pt x="76" y="38"/>
                        <a:pt x="77" y="36"/>
                        <a:pt x="78" y="33"/>
                      </a:cubicBezTo>
                      <a:cubicBezTo>
                        <a:pt x="83" y="32"/>
                        <a:pt x="89" y="32"/>
                        <a:pt x="91" y="26"/>
                      </a:cubicBezTo>
                      <a:cubicBezTo>
                        <a:pt x="91" y="25"/>
                        <a:pt x="91" y="23"/>
                        <a:pt x="90" y="21"/>
                      </a:cubicBezTo>
                      <a:cubicBezTo>
                        <a:pt x="88" y="19"/>
                        <a:pt x="85" y="20"/>
                        <a:pt x="83" y="20"/>
                      </a:cubicBezTo>
                      <a:cubicBezTo>
                        <a:pt x="83" y="20"/>
                        <a:pt x="83" y="19"/>
                        <a:pt x="83" y="19"/>
                      </a:cubicBezTo>
                      <a:cubicBezTo>
                        <a:pt x="85" y="17"/>
                        <a:pt x="89" y="18"/>
                        <a:pt x="91" y="19"/>
                      </a:cubicBezTo>
                      <a:close/>
                      <a:moveTo>
                        <a:pt x="225" y="24"/>
                      </a:moveTo>
                      <a:cubicBezTo>
                        <a:pt x="225" y="25"/>
                        <a:pt x="225" y="26"/>
                        <a:pt x="226" y="27"/>
                      </a:cubicBezTo>
                      <a:cubicBezTo>
                        <a:pt x="228" y="29"/>
                        <a:pt x="230" y="28"/>
                        <a:pt x="232" y="27"/>
                      </a:cubicBezTo>
                      <a:cubicBezTo>
                        <a:pt x="235" y="29"/>
                        <a:pt x="234" y="33"/>
                        <a:pt x="235" y="35"/>
                      </a:cubicBezTo>
                      <a:cubicBezTo>
                        <a:pt x="236" y="38"/>
                        <a:pt x="240" y="41"/>
                        <a:pt x="244" y="41"/>
                      </a:cubicBezTo>
                      <a:cubicBezTo>
                        <a:pt x="246" y="42"/>
                        <a:pt x="248" y="41"/>
                        <a:pt x="250" y="41"/>
                      </a:cubicBezTo>
                      <a:cubicBezTo>
                        <a:pt x="252" y="41"/>
                        <a:pt x="251" y="43"/>
                        <a:pt x="252" y="44"/>
                      </a:cubicBezTo>
                      <a:cubicBezTo>
                        <a:pt x="253" y="45"/>
                        <a:pt x="254" y="46"/>
                        <a:pt x="255" y="47"/>
                      </a:cubicBezTo>
                      <a:cubicBezTo>
                        <a:pt x="257" y="47"/>
                        <a:pt x="259" y="47"/>
                        <a:pt x="261" y="46"/>
                      </a:cubicBezTo>
                      <a:cubicBezTo>
                        <a:pt x="263" y="45"/>
                        <a:pt x="265" y="43"/>
                        <a:pt x="264" y="40"/>
                      </a:cubicBezTo>
                      <a:cubicBezTo>
                        <a:pt x="264" y="38"/>
                        <a:pt x="262" y="36"/>
                        <a:pt x="259" y="35"/>
                      </a:cubicBezTo>
                      <a:cubicBezTo>
                        <a:pt x="259" y="35"/>
                        <a:pt x="259" y="34"/>
                        <a:pt x="259" y="34"/>
                      </a:cubicBezTo>
                      <a:cubicBezTo>
                        <a:pt x="261" y="32"/>
                        <a:pt x="263" y="35"/>
                        <a:pt x="264" y="36"/>
                      </a:cubicBezTo>
                      <a:cubicBezTo>
                        <a:pt x="266" y="38"/>
                        <a:pt x="267" y="41"/>
                        <a:pt x="266" y="43"/>
                      </a:cubicBezTo>
                      <a:cubicBezTo>
                        <a:pt x="264" y="46"/>
                        <a:pt x="261" y="49"/>
                        <a:pt x="258" y="49"/>
                      </a:cubicBezTo>
                      <a:cubicBezTo>
                        <a:pt x="256" y="49"/>
                        <a:pt x="254" y="49"/>
                        <a:pt x="252" y="47"/>
                      </a:cubicBezTo>
                      <a:cubicBezTo>
                        <a:pt x="250" y="46"/>
                        <a:pt x="251" y="44"/>
                        <a:pt x="249" y="43"/>
                      </a:cubicBezTo>
                      <a:cubicBezTo>
                        <a:pt x="246" y="44"/>
                        <a:pt x="242" y="43"/>
                        <a:pt x="239" y="42"/>
                      </a:cubicBezTo>
                      <a:cubicBezTo>
                        <a:pt x="235" y="40"/>
                        <a:pt x="233" y="35"/>
                        <a:pt x="232" y="30"/>
                      </a:cubicBezTo>
                      <a:cubicBezTo>
                        <a:pt x="231" y="29"/>
                        <a:pt x="230" y="30"/>
                        <a:pt x="228" y="30"/>
                      </a:cubicBezTo>
                      <a:cubicBezTo>
                        <a:pt x="226" y="30"/>
                        <a:pt x="225" y="29"/>
                        <a:pt x="224" y="27"/>
                      </a:cubicBezTo>
                      <a:cubicBezTo>
                        <a:pt x="223" y="26"/>
                        <a:pt x="223" y="25"/>
                        <a:pt x="223" y="23"/>
                      </a:cubicBezTo>
                      <a:cubicBezTo>
                        <a:pt x="224" y="23"/>
                        <a:pt x="225" y="23"/>
                        <a:pt x="225" y="24"/>
                      </a:cubicBezTo>
                      <a:close/>
                      <a:moveTo>
                        <a:pt x="72" y="25"/>
                      </a:moveTo>
                      <a:cubicBezTo>
                        <a:pt x="73" y="25"/>
                        <a:pt x="73" y="24"/>
                        <a:pt x="74" y="25"/>
                      </a:cubicBezTo>
                      <a:cubicBezTo>
                        <a:pt x="75" y="25"/>
                        <a:pt x="74" y="25"/>
                        <a:pt x="74" y="25"/>
                      </a:cubicBezTo>
                      <a:cubicBezTo>
                        <a:pt x="70" y="28"/>
                        <a:pt x="65" y="29"/>
                        <a:pt x="60" y="26"/>
                      </a:cubicBezTo>
                      <a:cubicBezTo>
                        <a:pt x="59" y="26"/>
                        <a:pt x="59" y="25"/>
                        <a:pt x="60" y="25"/>
                      </a:cubicBezTo>
                      <a:cubicBezTo>
                        <a:pt x="61" y="23"/>
                        <a:pt x="62" y="25"/>
                        <a:pt x="64" y="26"/>
                      </a:cubicBezTo>
                      <a:cubicBezTo>
                        <a:pt x="66" y="27"/>
                        <a:pt x="69" y="26"/>
                        <a:pt x="72" y="25"/>
                      </a:cubicBezTo>
                      <a:close/>
                      <a:moveTo>
                        <a:pt x="283" y="28"/>
                      </a:moveTo>
                      <a:cubicBezTo>
                        <a:pt x="282" y="32"/>
                        <a:pt x="279" y="35"/>
                        <a:pt x="275" y="36"/>
                      </a:cubicBezTo>
                      <a:cubicBezTo>
                        <a:pt x="275" y="38"/>
                        <a:pt x="276" y="39"/>
                        <a:pt x="276" y="41"/>
                      </a:cubicBezTo>
                      <a:cubicBezTo>
                        <a:pt x="278" y="43"/>
                        <a:pt x="280" y="44"/>
                        <a:pt x="282" y="44"/>
                      </a:cubicBezTo>
                      <a:cubicBezTo>
                        <a:pt x="283" y="43"/>
                        <a:pt x="282" y="41"/>
                        <a:pt x="282" y="40"/>
                      </a:cubicBezTo>
                      <a:cubicBezTo>
                        <a:pt x="282" y="37"/>
                        <a:pt x="284" y="35"/>
                        <a:pt x="286" y="33"/>
                      </a:cubicBezTo>
                      <a:cubicBezTo>
                        <a:pt x="288" y="34"/>
                        <a:pt x="289" y="30"/>
                        <a:pt x="290" y="33"/>
                      </a:cubicBezTo>
                      <a:cubicBezTo>
                        <a:pt x="290" y="35"/>
                        <a:pt x="287" y="35"/>
                        <a:pt x="285" y="36"/>
                      </a:cubicBezTo>
                      <a:cubicBezTo>
                        <a:pt x="283" y="39"/>
                        <a:pt x="284" y="44"/>
                        <a:pt x="285" y="48"/>
                      </a:cubicBezTo>
                      <a:cubicBezTo>
                        <a:pt x="283" y="49"/>
                        <a:pt x="282" y="46"/>
                        <a:pt x="280" y="46"/>
                      </a:cubicBezTo>
                      <a:cubicBezTo>
                        <a:pt x="278" y="45"/>
                        <a:pt x="276" y="44"/>
                        <a:pt x="274" y="44"/>
                      </a:cubicBezTo>
                      <a:cubicBezTo>
                        <a:pt x="272" y="42"/>
                        <a:pt x="274" y="41"/>
                        <a:pt x="273" y="39"/>
                      </a:cubicBezTo>
                      <a:cubicBezTo>
                        <a:pt x="273" y="37"/>
                        <a:pt x="271" y="35"/>
                        <a:pt x="273" y="34"/>
                      </a:cubicBezTo>
                      <a:cubicBezTo>
                        <a:pt x="275" y="34"/>
                        <a:pt x="279" y="33"/>
                        <a:pt x="280" y="31"/>
                      </a:cubicBezTo>
                      <a:cubicBezTo>
                        <a:pt x="281" y="30"/>
                        <a:pt x="281" y="25"/>
                        <a:pt x="283" y="28"/>
                      </a:cubicBezTo>
                      <a:close/>
                      <a:moveTo>
                        <a:pt x="210" y="49"/>
                      </a:moveTo>
                      <a:cubicBezTo>
                        <a:pt x="218" y="53"/>
                        <a:pt x="225" y="60"/>
                        <a:pt x="228" y="69"/>
                      </a:cubicBezTo>
                      <a:cubicBezTo>
                        <a:pt x="228" y="70"/>
                        <a:pt x="230" y="70"/>
                        <a:pt x="230" y="70"/>
                      </a:cubicBezTo>
                      <a:cubicBezTo>
                        <a:pt x="233" y="73"/>
                        <a:pt x="236" y="74"/>
                        <a:pt x="239" y="77"/>
                      </a:cubicBezTo>
                      <a:cubicBezTo>
                        <a:pt x="242" y="80"/>
                        <a:pt x="244" y="84"/>
                        <a:pt x="246" y="88"/>
                      </a:cubicBezTo>
                      <a:cubicBezTo>
                        <a:pt x="253" y="92"/>
                        <a:pt x="260" y="96"/>
                        <a:pt x="265" y="103"/>
                      </a:cubicBezTo>
                      <a:cubicBezTo>
                        <a:pt x="269" y="108"/>
                        <a:pt x="271" y="113"/>
                        <a:pt x="273" y="119"/>
                      </a:cubicBezTo>
                      <a:cubicBezTo>
                        <a:pt x="274" y="126"/>
                        <a:pt x="274" y="134"/>
                        <a:pt x="272" y="141"/>
                      </a:cubicBezTo>
                      <a:cubicBezTo>
                        <a:pt x="274" y="146"/>
                        <a:pt x="276" y="153"/>
                        <a:pt x="274" y="158"/>
                      </a:cubicBezTo>
                      <a:cubicBezTo>
                        <a:pt x="273" y="161"/>
                        <a:pt x="272" y="164"/>
                        <a:pt x="271" y="166"/>
                      </a:cubicBezTo>
                      <a:cubicBezTo>
                        <a:pt x="276" y="175"/>
                        <a:pt x="275" y="187"/>
                        <a:pt x="271" y="195"/>
                      </a:cubicBezTo>
                      <a:cubicBezTo>
                        <a:pt x="267" y="206"/>
                        <a:pt x="258" y="215"/>
                        <a:pt x="248" y="221"/>
                      </a:cubicBezTo>
                      <a:cubicBezTo>
                        <a:pt x="246" y="221"/>
                        <a:pt x="246" y="223"/>
                        <a:pt x="245" y="224"/>
                      </a:cubicBezTo>
                      <a:cubicBezTo>
                        <a:pt x="242" y="231"/>
                        <a:pt x="236" y="237"/>
                        <a:pt x="229" y="240"/>
                      </a:cubicBezTo>
                      <a:cubicBezTo>
                        <a:pt x="226" y="245"/>
                        <a:pt x="223" y="251"/>
                        <a:pt x="218" y="255"/>
                      </a:cubicBezTo>
                      <a:cubicBezTo>
                        <a:pt x="209" y="263"/>
                        <a:pt x="198" y="268"/>
                        <a:pt x="186" y="267"/>
                      </a:cubicBezTo>
                      <a:cubicBezTo>
                        <a:pt x="181" y="266"/>
                        <a:pt x="177" y="265"/>
                        <a:pt x="172" y="264"/>
                      </a:cubicBezTo>
                      <a:cubicBezTo>
                        <a:pt x="168" y="267"/>
                        <a:pt x="163" y="268"/>
                        <a:pt x="158" y="268"/>
                      </a:cubicBezTo>
                      <a:cubicBezTo>
                        <a:pt x="157" y="268"/>
                        <a:pt x="156" y="268"/>
                        <a:pt x="154" y="268"/>
                      </a:cubicBezTo>
                      <a:cubicBezTo>
                        <a:pt x="150" y="267"/>
                        <a:pt x="147" y="266"/>
                        <a:pt x="144" y="264"/>
                      </a:cubicBezTo>
                      <a:cubicBezTo>
                        <a:pt x="133" y="268"/>
                        <a:pt x="120" y="269"/>
                        <a:pt x="110" y="264"/>
                      </a:cubicBezTo>
                      <a:cubicBezTo>
                        <a:pt x="101" y="259"/>
                        <a:pt x="93" y="253"/>
                        <a:pt x="89" y="244"/>
                      </a:cubicBezTo>
                      <a:cubicBezTo>
                        <a:pt x="89" y="242"/>
                        <a:pt x="86" y="243"/>
                        <a:pt x="85" y="242"/>
                      </a:cubicBezTo>
                      <a:cubicBezTo>
                        <a:pt x="78" y="240"/>
                        <a:pt x="72" y="233"/>
                        <a:pt x="70" y="226"/>
                      </a:cubicBezTo>
                      <a:cubicBezTo>
                        <a:pt x="61" y="223"/>
                        <a:pt x="54" y="216"/>
                        <a:pt x="49" y="208"/>
                      </a:cubicBezTo>
                      <a:cubicBezTo>
                        <a:pt x="44" y="199"/>
                        <a:pt x="41" y="188"/>
                        <a:pt x="43" y="177"/>
                      </a:cubicBezTo>
                      <a:cubicBezTo>
                        <a:pt x="42" y="173"/>
                        <a:pt x="47" y="169"/>
                        <a:pt x="43" y="165"/>
                      </a:cubicBezTo>
                      <a:cubicBezTo>
                        <a:pt x="40" y="158"/>
                        <a:pt x="42" y="148"/>
                        <a:pt x="47" y="142"/>
                      </a:cubicBezTo>
                      <a:cubicBezTo>
                        <a:pt x="44" y="133"/>
                        <a:pt x="44" y="125"/>
                        <a:pt x="47" y="116"/>
                      </a:cubicBezTo>
                      <a:cubicBezTo>
                        <a:pt x="52" y="105"/>
                        <a:pt x="58" y="92"/>
                        <a:pt x="71" y="87"/>
                      </a:cubicBezTo>
                      <a:cubicBezTo>
                        <a:pt x="73" y="79"/>
                        <a:pt x="81" y="72"/>
                        <a:pt x="89" y="70"/>
                      </a:cubicBezTo>
                      <a:cubicBezTo>
                        <a:pt x="90" y="68"/>
                        <a:pt x="90" y="66"/>
                        <a:pt x="91" y="64"/>
                      </a:cubicBezTo>
                      <a:cubicBezTo>
                        <a:pt x="93" y="60"/>
                        <a:pt x="97" y="56"/>
                        <a:pt x="101" y="53"/>
                      </a:cubicBezTo>
                      <a:cubicBezTo>
                        <a:pt x="103" y="52"/>
                        <a:pt x="104" y="51"/>
                        <a:pt x="106" y="50"/>
                      </a:cubicBezTo>
                      <a:cubicBezTo>
                        <a:pt x="119" y="45"/>
                        <a:pt x="132" y="45"/>
                        <a:pt x="145" y="47"/>
                      </a:cubicBezTo>
                      <a:cubicBezTo>
                        <a:pt x="153" y="43"/>
                        <a:pt x="163" y="43"/>
                        <a:pt x="171" y="46"/>
                      </a:cubicBezTo>
                      <a:cubicBezTo>
                        <a:pt x="178" y="42"/>
                        <a:pt x="189" y="42"/>
                        <a:pt x="198" y="44"/>
                      </a:cubicBezTo>
                      <a:cubicBezTo>
                        <a:pt x="202" y="46"/>
                        <a:pt x="206" y="47"/>
                        <a:pt x="210" y="49"/>
                      </a:cubicBezTo>
                      <a:close/>
                      <a:moveTo>
                        <a:pt x="208" y="50"/>
                      </a:moveTo>
                      <a:cubicBezTo>
                        <a:pt x="212" y="52"/>
                        <a:pt x="215" y="54"/>
                        <a:pt x="218" y="57"/>
                      </a:cubicBezTo>
                      <a:cubicBezTo>
                        <a:pt x="222" y="61"/>
                        <a:pt x="226" y="66"/>
                        <a:pt x="226" y="72"/>
                      </a:cubicBezTo>
                      <a:cubicBezTo>
                        <a:pt x="227" y="73"/>
                        <a:pt x="228" y="72"/>
                        <a:pt x="229" y="73"/>
                      </a:cubicBezTo>
                      <a:cubicBezTo>
                        <a:pt x="235" y="77"/>
                        <a:pt x="243" y="83"/>
                        <a:pt x="244" y="91"/>
                      </a:cubicBezTo>
                      <a:cubicBezTo>
                        <a:pt x="244" y="92"/>
                        <a:pt x="244" y="92"/>
                        <a:pt x="244" y="92"/>
                      </a:cubicBezTo>
                      <a:cubicBezTo>
                        <a:pt x="245" y="92"/>
                        <a:pt x="246" y="91"/>
                        <a:pt x="247" y="91"/>
                      </a:cubicBezTo>
                      <a:cubicBezTo>
                        <a:pt x="256" y="95"/>
                        <a:pt x="262" y="103"/>
                        <a:pt x="267" y="110"/>
                      </a:cubicBezTo>
                      <a:cubicBezTo>
                        <a:pt x="272" y="119"/>
                        <a:pt x="273" y="130"/>
                        <a:pt x="270" y="140"/>
                      </a:cubicBezTo>
                      <a:cubicBezTo>
                        <a:pt x="269" y="142"/>
                        <a:pt x="272" y="144"/>
                        <a:pt x="272" y="147"/>
                      </a:cubicBezTo>
                      <a:cubicBezTo>
                        <a:pt x="272" y="152"/>
                        <a:pt x="272" y="156"/>
                        <a:pt x="271" y="160"/>
                      </a:cubicBezTo>
                      <a:cubicBezTo>
                        <a:pt x="270" y="162"/>
                        <a:pt x="269" y="165"/>
                        <a:pt x="268" y="167"/>
                      </a:cubicBezTo>
                      <a:cubicBezTo>
                        <a:pt x="268" y="168"/>
                        <a:pt x="269" y="168"/>
                        <a:pt x="269" y="169"/>
                      </a:cubicBezTo>
                      <a:cubicBezTo>
                        <a:pt x="272" y="172"/>
                        <a:pt x="272" y="176"/>
                        <a:pt x="272" y="180"/>
                      </a:cubicBezTo>
                      <a:cubicBezTo>
                        <a:pt x="271" y="197"/>
                        <a:pt x="260" y="213"/>
                        <a:pt x="244" y="221"/>
                      </a:cubicBezTo>
                      <a:cubicBezTo>
                        <a:pt x="242" y="229"/>
                        <a:pt x="234" y="235"/>
                        <a:pt x="226" y="238"/>
                      </a:cubicBezTo>
                      <a:cubicBezTo>
                        <a:pt x="225" y="239"/>
                        <a:pt x="226" y="240"/>
                        <a:pt x="226" y="241"/>
                      </a:cubicBezTo>
                      <a:cubicBezTo>
                        <a:pt x="223" y="248"/>
                        <a:pt x="217" y="255"/>
                        <a:pt x="210" y="259"/>
                      </a:cubicBezTo>
                      <a:cubicBezTo>
                        <a:pt x="199" y="266"/>
                        <a:pt x="184" y="266"/>
                        <a:pt x="172" y="262"/>
                      </a:cubicBezTo>
                      <a:cubicBezTo>
                        <a:pt x="169" y="262"/>
                        <a:pt x="167" y="265"/>
                        <a:pt x="164" y="266"/>
                      </a:cubicBezTo>
                      <a:cubicBezTo>
                        <a:pt x="157" y="267"/>
                        <a:pt x="149" y="266"/>
                        <a:pt x="144" y="261"/>
                      </a:cubicBezTo>
                      <a:cubicBezTo>
                        <a:pt x="135" y="266"/>
                        <a:pt x="123" y="267"/>
                        <a:pt x="114" y="263"/>
                      </a:cubicBezTo>
                      <a:cubicBezTo>
                        <a:pt x="104" y="260"/>
                        <a:pt x="95" y="253"/>
                        <a:pt x="91" y="245"/>
                      </a:cubicBezTo>
                      <a:cubicBezTo>
                        <a:pt x="89" y="243"/>
                        <a:pt x="91" y="238"/>
                        <a:pt x="88" y="239"/>
                      </a:cubicBezTo>
                      <a:cubicBezTo>
                        <a:pt x="87" y="240"/>
                        <a:pt x="87" y="240"/>
                        <a:pt x="87" y="240"/>
                      </a:cubicBezTo>
                      <a:cubicBezTo>
                        <a:pt x="80" y="239"/>
                        <a:pt x="74" y="232"/>
                        <a:pt x="72" y="226"/>
                      </a:cubicBezTo>
                      <a:cubicBezTo>
                        <a:pt x="72" y="225"/>
                        <a:pt x="73" y="223"/>
                        <a:pt x="72" y="223"/>
                      </a:cubicBezTo>
                      <a:cubicBezTo>
                        <a:pt x="70" y="224"/>
                        <a:pt x="68" y="223"/>
                        <a:pt x="66" y="222"/>
                      </a:cubicBezTo>
                      <a:cubicBezTo>
                        <a:pt x="58" y="217"/>
                        <a:pt x="50" y="209"/>
                        <a:pt x="48" y="200"/>
                      </a:cubicBezTo>
                      <a:cubicBezTo>
                        <a:pt x="44" y="189"/>
                        <a:pt x="44" y="179"/>
                        <a:pt x="47" y="168"/>
                      </a:cubicBezTo>
                      <a:cubicBezTo>
                        <a:pt x="46" y="165"/>
                        <a:pt x="43" y="162"/>
                        <a:pt x="44" y="158"/>
                      </a:cubicBezTo>
                      <a:cubicBezTo>
                        <a:pt x="44" y="151"/>
                        <a:pt x="46" y="146"/>
                        <a:pt x="50" y="142"/>
                      </a:cubicBezTo>
                      <a:cubicBezTo>
                        <a:pt x="45" y="132"/>
                        <a:pt x="47" y="119"/>
                        <a:pt x="53" y="109"/>
                      </a:cubicBezTo>
                      <a:cubicBezTo>
                        <a:pt x="57" y="101"/>
                        <a:pt x="62" y="93"/>
                        <a:pt x="70" y="89"/>
                      </a:cubicBezTo>
                      <a:cubicBezTo>
                        <a:pt x="71" y="88"/>
                        <a:pt x="74" y="88"/>
                        <a:pt x="74" y="86"/>
                      </a:cubicBezTo>
                      <a:cubicBezTo>
                        <a:pt x="75" y="79"/>
                        <a:pt x="84" y="73"/>
                        <a:pt x="91" y="72"/>
                      </a:cubicBezTo>
                      <a:cubicBezTo>
                        <a:pt x="91" y="72"/>
                        <a:pt x="92" y="72"/>
                        <a:pt x="92" y="72"/>
                      </a:cubicBezTo>
                      <a:cubicBezTo>
                        <a:pt x="93" y="71"/>
                        <a:pt x="92" y="70"/>
                        <a:pt x="92" y="69"/>
                      </a:cubicBezTo>
                      <a:cubicBezTo>
                        <a:pt x="94" y="61"/>
                        <a:pt x="100" y="56"/>
                        <a:pt x="106" y="53"/>
                      </a:cubicBezTo>
                      <a:cubicBezTo>
                        <a:pt x="117" y="48"/>
                        <a:pt x="131" y="46"/>
                        <a:pt x="142" y="49"/>
                      </a:cubicBezTo>
                      <a:cubicBezTo>
                        <a:pt x="143" y="50"/>
                        <a:pt x="145" y="50"/>
                        <a:pt x="146" y="50"/>
                      </a:cubicBezTo>
                      <a:cubicBezTo>
                        <a:pt x="152" y="46"/>
                        <a:pt x="159" y="45"/>
                        <a:pt x="165" y="47"/>
                      </a:cubicBezTo>
                      <a:cubicBezTo>
                        <a:pt x="167" y="47"/>
                        <a:pt x="169" y="50"/>
                        <a:pt x="171" y="49"/>
                      </a:cubicBezTo>
                      <a:cubicBezTo>
                        <a:pt x="178" y="44"/>
                        <a:pt x="189" y="44"/>
                        <a:pt x="197" y="46"/>
                      </a:cubicBezTo>
                      <a:cubicBezTo>
                        <a:pt x="201" y="47"/>
                        <a:pt x="204" y="48"/>
                        <a:pt x="208" y="50"/>
                      </a:cubicBezTo>
                      <a:close/>
                      <a:moveTo>
                        <a:pt x="281" y="53"/>
                      </a:moveTo>
                      <a:cubicBezTo>
                        <a:pt x="282" y="55"/>
                        <a:pt x="284" y="56"/>
                        <a:pt x="282" y="58"/>
                      </a:cubicBezTo>
                      <a:cubicBezTo>
                        <a:pt x="282" y="58"/>
                        <a:pt x="282" y="59"/>
                        <a:pt x="281" y="58"/>
                      </a:cubicBezTo>
                      <a:cubicBezTo>
                        <a:pt x="281" y="57"/>
                        <a:pt x="280" y="55"/>
                        <a:pt x="279" y="54"/>
                      </a:cubicBezTo>
                      <a:cubicBezTo>
                        <a:pt x="277" y="53"/>
                        <a:pt x="275" y="52"/>
                        <a:pt x="273" y="54"/>
                      </a:cubicBezTo>
                      <a:cubicBezTo>
                        <a:pt x="271" y="55"/>
                        <a:pt x="271" y="56"/>
                        <a:pt x="271" y="58"/>
                      </a:cubicBezTo>
                      <a:cubicBezTo>
                        <a:pt x="270" y="62"/>
                        <a:pt x="274" y="63"/>
                        <a:pt x="276" y="66"/>
                      </a:cubicBezTo>
                      <a:cubicBezTo>
                        <a:pt x="275" y="68"/>
                        <a:pt x="274" y="71"/>
                        <a:pt x="274" y="73"/>
                      </a:cubicBezTo>
                      <a:cubicBezTo>
                        <a:pt x="275" y="76"/>
                        <a:pt x="277" y="78"/>
                        <a:pt x="279" y="80"/>
                      </a:cubicBezTo>
                      <a:cubicBezTo>
                        <a:pt x="281" y="80"/>
                        <a:pt x="283" y="81"/>
                        <a:pt x="286" y="80"/>
                      </a:cubicBezTo>
                      <a:cubicBezTo>
                        <a:pt x="286" y="80"/>
                        <a:pt x="287" y="81"/>
                        <a:pt x="286" y="82"/>
                      </a:cubicBezTo>
                      <a:cubicBezTo>
                        <a:pt x="287" y="84"/>
                        <a:pt x="287" y="88"/>
                        <a:pt x="289" y="90"/>
                      </a:cubicBezTo>
                      <a:cubicBezTo>
                        <a:pt x="291" y="90"/>
                        <a:pt x="291" y="92"/>
                        <a:pt x="293" y="91"/>
                      </a:cubicBezTo>
                      <a:cubicBezTo>
                        <a:pt x="293" y="92"/>
                        <a:pt x="294" y="92"/>
                        <a:pt x="293" y="93"/>
                      </a:cubicBezTo>
                      <a:cubicBezTo>
                        <a:pt x="292" y="94"/>
                        <a:pt x="290" y="93"/>
                        <a:pt x="289" y="93"/>
                      </a:cubicBezTo>
                      <a:cubicBezTo>
                        <a:pt x="286" y="90"/>
                        <a:pt x="285" y="87"/>
                        <a:pt x="285" y="83"/>
                      </a:cubicBezTo>
                      <a:cubicBezTo>
                        <a:pt x="283" y="82"/>
                        <a:pt x="281" y="83"/>
                        <a:pt x="280" y="82"/>
                      </a:cubicBezTo>
                      <a:cubicBezTo>
                        <a:pt x="276" y="81"/>
                        <a:pt x="273" y="78"/>
                        <a:pt x="272" y="74"/>
                      </a:cubicBezTo>
                      <a:cubicBezTo>
                        <a:pt x="272" y="71"/>
                        <a:pt x="272" y="68"/>
                        <a:pt x="273" y="66"/>
                      </a:cubicBezTo>
                      <a:cubicBezTo>
                        <a:pt x="269" y="64"/>
                        <a:pt x="268" y="60"/>
                        <a:pt x="269" y="56"/>
                      </a:cubicBezTo>
                      <a:cubicBezTo>
                        <a:pt x="269" y="55"/>
                        <a:pt x="269" y="53"/>
                        <a:pt x="271" y="52"/>
                      </a:cubicBezTo>
                      <a:cubicBezTo>
                        <a:pt x="274" y="50"/>
                        <a:pt x="278" y="51"/>
                        <a:pt x="281" y="53"/>
                      </a:cubicBezTo>
                      <a:close/>
                      <a:moveTo>
                        <a:pt x="215" y="65"/>
                      </a:moveTo>
                      <a:cubicBezTo>
                        <a:pt x="218" y="68"/>
                        <a:pt x="220" y="73"/>
                        <a:pt x="222" y="77"/>
                      </a:cubicBezTo>
                      <a:cubicBezTo>
                        <a:pt x="229" y="77"/>
                        <a:pt x="235" y="83"/>
                        <a:pt x="237" y="89"/>
                      </a:cubicBezTo>
                      <a:cubicBezTo>
                        <a:pt x="239" y="91"/>
                        <a:pt x="238" y="94"/>
                        <a:pt x="241" y="95"/>
                      </a:cubicBezTo>
                      <a:cubicBezTo>
                        <a:pt x="253" y="99"/>
                        <a:pt x="261" y="111"/>
                        <a:pt x="263" y="123"/>
                      </a:cubicBezTo>
                      <a:cubicBezTo>
                        <a:pt x="263" y="129"/>
                        <a:pt x="263" y="136"/>
                        <a:pt x="262" y="142"/>
                      </a:cubicBezTo>
                      <a:cubicBezTo>
                        <a:pt x="265" y="146"/>
                        <a:pt x="266" y="152"/>
                        <a:pt x="264" y="157"/>
                      </a:cubicBezTo>
                      <a:cubicBezTo>
                        <a:pt x="261" y="166"/>
                        <a:pt x="261" y="166"/>
                        <a:pt x="261" y="166"/>
                      </a:cubicBezTo>
                      <a:cubicBezTo>
                        <a:pt x="265" y="174"/>
                        <a:pt x="265" y="182"/>
                        <a:pt x="262" y="190"/>
                      </a:cubicBezTo>
                      <a:cubicBezTo>
                        <a:pt x="259" y="197"/>
                        <a:pt x="256" y="204"/>
                        <a:pt x="250" y="208"/>
                      </a:cubicBezTo>
                      <a:cubicBezTo>
                        <a:pt x="246" y="212"/>
                        <a:pt x="242" y="214"/>
                        <a:pt x="238" y="217"/>
                      </a:cubicBezTo>
                      <a:cubicBezTo>
                        <a:pt x="237" y="217"/>
                        <a:pt x="237" y="219"/>
                        <a:pt x="237" y="220"/>
                      </a:cubicBezTo>
                      <a:cubicBezTo>
                        <a:pt x="236" y="227"/>
                        <a:pt x="229" y="231"/>
                        <a:pt x="223" y="233"/>
                      </a:cubicBezTo>
                      <a:cubicBezTo>
                        <a:pt x="220" y="234"/>
                        <a:pt x="221" y="238"/>
                        <a:pt x="219" y="240"/>
                      </a:cubicBezTo>
                      <a:cubicBezTo>
                        <a:pt x="218" y="244"/>
                        <a:pt x="215" y="247"/>
                        <a:pt x="212" y="249"/>
                      </a:cubicBezTo>
                      <a:cubicBezTo>
                        <a:pt x="205" y="254"/>
                        <a:pt x="197" y="258"/>
                        <a:pt x="189" y="258"/>
                      </a:cubicBezTo>
                      <a:cubicBezTo>
                        <a:pt x="187" y="258"/>
                        <a:pt x="185" y="257"/>
                        <a:pt x="183" y="258"/>
                      </a:cubicBezTo>
                      <a:cubicBezTo>
                        <a:pt x="179" y="256"/>
                        <a:pt x="174" y="255"/>
                        <a:pt x="170" y="254"/>
                      </a:cubicBezTo>
                      <a:cubicBezTo>
                        <a:pt x="169" y="253"/>
                        <a:pt x="168" y="256"/>
                        <a:pt x="167" y="255"/>
                      </a:cubicBezTo>
                      <a:cubicBezTo>
                        <a:pt x="167" y="255"/>
                        <a:pt x="167" y="255"/>
                        <a:pt x="167" y="255"/>
                      </a:cubicBezTo>
                      <a:cubicBezTo>
                        <a:pt x="167" y="256"/>
                        <a:pt x="167" y="256"/>
                        <a:pt x="167" y="256"/>
                      </a:cubicBezTo>
                      <a:cubicBezTo>
                        <a:pt x="166" y="256"/>
                        <a:pt x="164" y="258"/>
                        <a:pt x="162" y="258"/>
                      </a:cubicBezTo>
                      <a:cubicBezTo>
                        <a:pt x="156" y="259"/>
                        <a:pt x="150" y="258"/>
                        <a:pt x="144" y="255"/>
                      </a:cubicBezTo>
                      <a:cubicBezTo>
                        <a:pt x="138" y="257"/>
                        <a:pt x="132" y="259"/>
                        <a:pt x="125" y="257"/>
                      </a:cubicBezTo>
                      <a:cubicBezTo>
                        <a:pt x="116" y="256"/>
                        <a:pt x="106" y="253"/>
                        <a:pt x="100" y="246"/>
                      </a:cubicBezTo>
                      <a:cubicBezTo>
                        <a:pt x="97" y="242"/>
                        <a:pt x="95" y="238"/>
                        <a:pt x="93" y="234"/>
                      </a:cubicBezTo>
                      <a:cubicBezTo>
                        <a:pt x="90" y="233"/>
                        <a:pt x="87" y="233"/>
                        <a:pt x="84" y="231"/>
                      </a:cubicBezTo>
                      <a:cubicBezTo>
                        <a:pt x="81" y="228"/>
                        <a:pt x="79" y="224"/>
                        <a:pt x="77" y="220"/>
                      </a:cubicBezTo>
                      <a:cubicBezTo>
                        <a:pt x="72" y="217"/>
                        <a:pt x="66" y="215"/>
                        <a:pt x="62" y="211"/>
                      </a:cubicBezTo>
                      <a:cubicBezTo>
                        <a:pt x="61" y="208"/>
                        <a:pt x="58" y="205"/>
                        <a:pt x="57" y="202"/>
                      </a:cubicBezTo>
                      <a:cubicBezTo>
                        <a:pt x="52" y="192"/>
                        <a:pt x="52" y="179"/>
                        <a:pt x="55" y="168"/>
                      </a:cubicBezTo>
                      <a:cubicBezTo>
                        <a:pt x="56" y="167"/>
                        <a:pt x="56" y="167"/>
                        <a:pt x="56" y="167"/>
                      </a:cubicBezTo>
                      <a:cubicBezTo>
                        <a:pt x="51" y="162"/>
                        <a:pt x="50" y="154"/>
                        <a:pt x="53" y="147"/>
                      </a:cubicBezTo>
                      <a:cubicBezTo>
                        <a:pt x="55" y="145"/>
                        <a:pt x="56" y="143"/>
                        <a:pt x="55" y="140"/>
                      </a:cubicBezTo>
                      <a:cubicBezTo>
                        <a:pt x="53" y="136"/>
                        <a:pt x="54" y="131"/>
                        <a:pt x="53" y="126"/>
                      </a:cubicBezTo>
                      <a:cubicBezTo>
                        <a:pt x="55" y="113"/>
                        <a:pt x="65" y="101"/>
                        <a:pt x="76" y="93"/>
                      </a:cubicBezTo>
                      <a:cubicBezTo>
                        <a:pt x="80" y="93"/>
                        <a:pt x="79" y="88"/>
                        <a:pt x="81" y="86"/>
                      </a:cubicBezTo>
                      <a:cubicBezTo>
                        <a:pt x="83" y="83"/>
                        <a:pt x="86" y="80"/>
                        <a:pt x="89" y="78"/>
                      </a:cubicBezTo>
                      <a:cubicBezTo>
                        <a:pt x="95" y="76"/>
                        <a:pt x="95" y="76"/>
                        <a:pt x="95" y="76"/>
                      </a:cubicBezTo>
                      <a:cubicBezTo>
                        <a:pt x="98" y="69"/>
                        <a:pt x="105" y="63"/>
                        <a:pt x="112" y="60"/>
                      </a:cubicBezTo>
                      <a:cubicBezTo>
                        <a:pt x="118" y="57"/>
                        <a:pt x="126" y="55"/>
                        <a:pt x="133" y="56"/>
                      </a:cubicBezTo>
                      <a:cubicBezTo>
                        <a:pt x="138" y="56"/>
                        <a:pt x="142" y="57"/>
                        <a:pt x="147" y="58"/>
                      </a:cubicBezTo>
                      <a:cubicBezTo>
                        <a:pt x="151" y="56"/>
                        <a:pt x="154" y="53"/>
                        <a:pt x="159" y="53"/>
                      </a:cubicBezTo>
                      <a:cubicBezTo>
                        <a:pt x="162" y="53"/>
                        <a:pt x="165" y="53"/>
                        <a:pt x="168" y="54"/>
                      </a:cubicBezTo>
                      <a:cubicBezTo>
                        <a:pt x="171" y="56"/>
                        <a:pt x="171" y="56"/>
                        <a:pt x="171" y="56"/>
                      </a:cubicBezTo>
                      <a:cubicBezTo>
                        <a:pt x="181" y="50"/>
                        <a:pt x="195" y="52"/>
                        <a:pt x="205" y="57"/>
                      </a:cubicBezTo>
                      <a:cubicBezTo>
                        <a:pt x="208" y="59"/>
                        <a:pt x="212" y="62"/>
                        <a:pt x="215" y="65"/>
                      </a:cubicBezTo>
                      <a:close/>
                      <a:moveTo>
                        <a:pt x="263" y="59"/>
                      </a:moveTo>
                      <a:cubicBezTo>
                        <a:pt x="263" y="59"/>
                        <a:pt x="262" y="59"/>
                        <a:pt x="261" y="59"/>
                      </a:cubicBezTo>
                      <a:cubicBezTo>
                        <a:pt x="260" y="58"/>
                        <a:pt x="259" y="57"/>
                        <a:pt x="259" y="56"/>
                      </a:cubicBezTo>
                      <a:cubicBezTo>
                        <a:pt x="261" y="55"/>
                        <a:pt x="262" y="54"/>
                        <a:pt x="264" y="54"/>
                      </a:cubicBezTo>
                      <a:cubicBezTo>
                        <a:pt x="263" y="59"/>
                        <a:pt x="263" y="59"/>
                        <a:pt x="263" y="59"/>
                      </a:cubicBezTo>
                      <a:close/>
                      <a:moveTo>
                        <a:pt x="60" y="61"/>
                      </a:moveTo>
                      <a:cubicBezTo>
                        <a:pt x="58" y="63"/>
                        <a:pt x="56" y="64"/>
                        <a:pt x="53" y="65"/>
                      </a:cubicBezTo>
                      <a:cubicBezTo>
                        <a:pt x="52" y="64"/>
                        <a:pt x="52" y="63"/>
                        <a:pt x="53" y="62"/>
                      </a:cubicBezTo>
                      <a:cubicBezTo>
                        <a:pt x="57" y="61"/>
                        <a:pt x="59" y="57"/>
                        <a:pt x="60" y="53"/>
                      </a:cubicBezTo>
                      <a:cubicBezTo>
                        <a:pt x="61" y="53"/>
                        <a:pt x="61" y="53"/>
                        <a:pt x="61" y="53"/>
                      </a:cubicBezTo>
                      <a:cubicBezTo>
                        <a:pt x="63" y="55"/>
                        <a:pt x="61" y="59"/>
                        <a:pt x="60" y="61"/>
                      </a:cubicBezTo>
                      <a:close/>
                      <a:moveTo>
                        <a:pt x="45" y="56"/>
                      </a:moveTo>
                      <a:cubicBezTo>
                        <a:pt x="47" y="60"/>
                        <a:pt x="46" y="65"/>
                        <a:pt x="44" y="68"/>
                      </a:cubicBezTo>
                      <a:cubicBezTo>
                        <a:pt x="43" y="70"/>
                        <a:pt x="40" y="69"/>
                        <a:pt x="40" y="72"/>
                      </a:cubicBezTo>
                      <a:cubicBezTo>
                        <a:pt x="40" y="77"/>
                        <a:pt x="37" y="81"/>
                        <a:pt x="33" y="83"/>
                      </a:cubicBezTo>
                      <a:cubicBezTo>
                        <a:pt x="31" y="84"/>
                        <a:pt x="29" y="82"/>
                        <a:pt x="27" y="84"/>
                      </a:cubicBezTo>
                      <a:cubicBezTo>
                        <a:pt x="27" y="87"/>
                        <a:pt x="27" y="91"/>
                        <a:pt x="24" y="93"/>
                      </a:cubicBezTo>
                      <a:cubicBezTo>
                        <a:pt x="23" y="93"/>
                        <a:pt x="21" y="94"/>
                        <a:pt x="21" y="93"/>
                      </a:cubicBezTo>
                      <a:cubicBezTo>
                        <a:pt x="20" y="93"/>
                        <a:pt x="20" y="92"/>
                        <a:pt x="20" y="92"/>
                      </a:cubicBezTo>
                      <a:cubicBezTo>
                        <a:pt x="21" y="91"/>
                        <a:pt x="22" y="92"/>
                        <a:pt x="23" y="91"/>
                      </a:cubicBezTo>
                      <a:cubicBezTo>
                        <a:pt x="25" y="89"/>
                        <a:pt x="25" y="85"/>
                        <a:pt x="25" y="82"/>
                      </a:cubicBezTo>
                      <a:cubicBezTo>
                        <a:pt x="28" y="81"/>
                        <a:pt x="32" y="82"/>
                        <a:pt x="34" y="79"/>
                      </a:cubicBezTo>
                      <a:cubicBezTo>
                        <a:pt x="37" y="77"/>
                        <a:pt x="38" y="73"/>
                        <a:pt x="38" y="69"/>
                      </a:cubicBezTo>
                      <a:cubicBezTo>
                        <a:pt x="39" y="69"/>
                        <a:pt x="41" y="68"/>
                        <a:pt x="43" y="66"/>
                      </a:cubicBezTo>
                      <a:cubicBezTo>
                        <a:pt x="44" y="63"/>
                        <a:pt x="45" y="60"/>
                        <a:pt x="43" y="57"/>
                      </a:cubicBezTo>
                      <a:cubicBezTo>
                        <a:pt x="43" y="54"/>
                        <a:pt x="39" y="54"/>
                        <a:pt x="37" y="54"/>
                      </a:cubicBezTo>
                      <a:cubicBezTo>
                        <a:pt x="33" y="54"/>
                        <a:pt x="36" y="62"/>
                        <a:pt x="32" y="58"/>
                      </a:cubicBezTo>
                      <a:cubicBezTo>
                        <a:pt x="32" y="56"/>
                        <a:pt x="33" y="54"/>
                        <a:pt x="34" y="53"/>
                      </a:cubicBezTo>
                      <a:cubicBezTo>
                        <a:pt x="38" y="52"/>
                        <a:pt x="43" y="53"/>
                        <a:pt x="45" y="56"/>
                      </a:cubicBezTo>
                      <a:close/>
                      <a:moveTo>
                        <a:pt x="57" y="54"/>
                      </a:moveTo>
                      <a:cubicBezTo>
                        <a:pt x="57" y="56"/>
                        <a:pt x="56" y="58"/>
                        <a:pt x="55" y="59"/>
                      </a:cubicBezTo>
                      <a:cubicBezTo>
                        <a:pt x="54" y="59"/>
                        <a:pt x="53" y="60"/>
                        <a:pt x="53" y="60"/>
                      </a:cubicBezTo>
                      <a:cubicBezTo>
                        <a:pt x="52" y="57"/>
                        <a:pt x="51" y="55"/>
                        <a:pt x="50" y="53"/>
                      </a:cubicBezTo>
                      <a:cubicBezTo>
                        <a:pt x="52" y="54"/>
                        <a:pt x="54" y="54"/>
                        <a:pt x="57" y="54"/>
                      </a:cubicBezTo>
                      <a:close/>
                      <a:moveTo>
                        <a:pt x="259" y="59"/>
                      </a:moveTo>
                      <a:cubicBezTo>
                        <a:pt x="260" y="60"/>
                        <a:pt x="261" y="62"/>
                        <a:pt x="263" y="61"/>
                      </a:cubicBezTo>
                      <a:cubicBezTo>
                        <a:pt x="263" y="61"/>
                        <a:pt x="264" y="61"/>
                        <a:pt x="264" y="61"/>
                      </a:cubicBezTo>
                      <a:cubicBezTo>
                        <a:pt x="265" y="62"/>
                        <a:pt x="265" y="63"/>
                        <a:pt x="264" y="64"/>
                      </a:cubicBezTo>
                      <a:cubicBezTo>
                        <a:pt x="261" y="64"/>
                        <a:pt x="258" y="62"/>
                        <a:pt x="257" y="60"/>
                      </a:cubicBezTo>
                      <a:cubicBezTo>
                        <a:pt x="255" y="56"/>
                        <a:pt x="255" y="56"/>
                        <a:pt x="255" y="56"/>
                      </a:cubicBezTo>
                      <a:cubicBezTo>
                        <a:pt x="258" y="54"/>
                        <a:pt x="257" y="58"/>
                        <a:pt x="259" y="59"/>
                      </a:cubicBezTo>
                      <a:close/>
                      <a:moveTo>
                        <a:pt x="308" y="65"/>
                      </a:moveTo>
                      <a:cubicBezTo>
                        <a:pt x="308" y="69"/>
                        <a:pt x="308" y="73"/>
                        <a:pt x="304" y="74"/>
                      </a:cubicBezTo>
                      <a:cubicBezTo>
                        <a:pt x="302" y="75"/>
                        <a:pt x="300" y="76"/>
                        <a:pt x="299" y="74"/>
                      </a:cubicBezTo>
                      <a:cubicBezTo>
                        <a:pt x="298" y="73"/>
                        <a:pt x="297" y="72"/>
                        <a:pt x="297" y="71"/>
                      </a:cubicBezTo>
                      <a:cubicBezTo>
                        <a:pt x="299" y="70"/>
                        <a:pt x="299" y="72"/>
                        <a:pt x="299" y="72"/>
                      </a:cubicBezTo>
                      <a:cubicBezTo>
                        <a:pt x="301" y="73"/>
                        <a:pt x="302" y="73"/>
                        <a:pt x="303" y="73"/>
                      </a:cubicBezTo>
                      <a:cubicBezTo>
                        <a:pt x="306" y="71"/>
                        <a:pt x="306" y="68"/>
                        <a:pt x="307" y="65"/>
                      </a:cubicBezTo>
                      <a:cubicBezTo>
                        <a:pt x="307" y="63"/>
                        <a:pt x="302" y="61"/>
                        <a:pt x="306" y="59"/>
                      </a:cubicBezTo>
                      <a:cubicBezTo>
                        <a:pt x="308" y="60"/>
                        <a:pt x="308" y="63"/>
                        <a:pt x="308" y="65"/>
                      </a:cubicBezTo>
                      <a:close/>
                      <a:moveTo>
                        <a:pt x="164" y="62"/>
                      </a:moveTo>
                      <a:cubicBezTo>
                        <a:pt x="166" y="64"/>
                        <a:pt x="167" y="66"/>
                        <a:pt x="169" y="66"/>
                      </a:cubicBezTo>
                      <a:cubicBezTo>
                        <a:pt x="177" y="65"/>
                        <a:pt x="185" y="60"/>
                        <a:pt x="194" y="63"/>
                      </a:cubicBezTo>
                      <a:cubicBezTo>
                        <a:pt x="196" y="64"/>
                        <a:pt x="198" y="64"/>
                        <a:pt x="201" y="66"/>
                      </a:cubicBezTo>
                      <a:cubicBezTo>
                        <a:pt x="201" y="67"/>
                        <a:pt x="201" y="69"/>
                        <a:pt x="201" y="69"/>
                      </a:cubicBezTo>
                      <a:cubicBezTo>
                        <a:pt x="194" y="65"/>
                        <a:pt x="184" y="64"/>
                        <a:pt x="177" y="68"/>
                      </a:cubicBezTo>
                      <a:cubicBezTo>
                        <a:pt x="174" y="71"/>
                        <a:pt x="170" y="72"/>
                        <a:pt x="166" y="71"/>
                      </a:cubicBezTo>
                      <a:cubicBezTo>
                        <a:pt x="162" y="69"/>
                        <a:pt x="159" y="67"/>
                        <a:pt x="159" y="63"/>
                      </a:cubicBezTo>
                      <a:cubicBezTo>
                        <a:pt x="159" y="60"/>
                        <a:pt x="161" y="59"/>
                        <a:pt x="163" y="58"/>
                      </a:cubicBezTo>
                      <a:cubicBezTo>
                        <a:pt x="164" y="58"/>
                        <a:pt x="164" y="58"/>
                        <a:pt x="164" y="58"/>
                      </a:cubicBezTo>
                      <a:cubicBezTo>
                        <a:pt x="164" y="62"/>
                        <a:pt x="164" y="62"/>
                        <a:pt x="164" y="62"/>
                      </a:cubicBezTo>
                      <a:close/>
                      <a:moveTo>
                        <a:pt x="155" y="60"/>
                      </a:moveTo>
                      <a:cubicBezTo>
                        <a:pt x="156" y="62"/>
                        <a:pt x="157" y="64"/>
                        <a:pt x="156" y="66"/>
                      </a:cubicBezTo>
                      <a:cubicBezTo>
                        <a:pt x="156" y="67"/>
                        <a:pt x="155" y="69"/>
                        <a:pt x="153" y="70"/>
                      </a:cubicBezTo>
                      <a:cubicBezTo>
                        <a:pt x="150" y="72"/>
                        <a:pt x="145" y="71"/>
                        <a:pt x="142" y="69"/>
                      </a:cubicBezTo>
                      <a:cubicBezTo>
                        <a:pt x="136" y="63"/>
                        <a:pt x="125" y="64"/>
                        <a:pt x="118" y="67"/>
                      </a:cubicBezTo>
                      <a:cubicBezTo>
                        <a:pt x="117" y="67"/>
                        <a:pt x="118" y="66"/>
                        <a:pt x="118" y="65"/>
                      </a:cubicBezTo>
                      <a:cubicBezTo>
                        <a:pt x="118" y="65"/>
                        <a:pt x="118" y="65"/>
                        <a:pt x="118" y="65"/>
                      </a:cubicBezTo>
                      <a:cubicBezTo>
                        <a:pt x="125" y="63"/>
                        <a:pt x="133" y="61"/>
                        <a:pt x="139" y="64"/>
                      </a:cubicBezTo>
                      <a:cubicBezTo>
                        <a:pt x="143" y="64"/>
                        <a:pt x="146" y="68"/>
                        <a:pt x="150" y="65"/>
                      </a:cubicBezTo>
                      <a:cubicBezTo>
                        <a:pt x="151" y="64"/>
                        <a:pt x="151" y="62"/>
                        <a:pt x="151" y="61"/>
                      </a:cubicBezTo>
                      <a:cubicBezTo>
                        <a:pt x="150" y="61"/>
                        <a:pt x="150" y="60"/>
                        <a:pt x="150" y="59"/>
                      </a:cubicBezTo>
                      <a:cubicBezTo>
                        <a:pt x="152" y="58"/>
                        <a:pt x="153" y="59"/>
                        <a:pt x="155" y="60"/>
                      </a:cubicBezTo>
                      <a:close/>
                      <a:moveTo>
                        <a:pt x="206" y="66"/>
                      </a:moveTo>
                      <a:cubicBezTo>
                        <a:pt x="208" y="73"/>
                        <a:pt x="215" y="78"/>
                        <a:pt x="222" y="81"/>
                      </a:cubicBezTo>
                      <a:cubicBezTo>
                        <a:pt x="215" y="81"/>
                        <a:pt x="208" y="77"/>
                        <a:pt x="205" y="71"/>
                      </a:cubicBezTo>
                      <a:cubicBezTo>
                        <a:pt x="203" y="67"/>
                        <a:pt x="203" y="64"/>
                        <a:pt x="204" y="60"/>
                      </a:cubicBezTo>
                      <a:cubicBezTo>
                        <a:pt x="204" y="59"/>
                        <a:pt x="205" y="59"/>
                        <a:pt x="205" y="59"/>
                      </a:cubicBezTo>
                      <a:cubicBezTo>
                        <a:pt x="206" y="61"/>
                        <a:pt x="206" y="64"/>
                        <a:pt x="206" y="66"/>
                      </a:cubicBezTo>
                      <a:close/>
                      <a:moveTo>
                        <a:pt x="200" y="62"/>
                      </a:moveTo>
                      <a:cubicBezTo>
                        <a:pt x="201" y="62"/>
                        <a:pt x="200" y="63"/>
                        <a:pt x="200" y="63"/>
                      </a:cubicBezTo>
                      <a:cubicBezTo>
                        <a:pt x="200" y="63"/>
                        <a:pt x="200" y="63"/>
                        <a:pt x="200" y="63"/>
                      </a:cubicBezTo>
                      <a:cubicBezTo>
                        <a:pt x="191" y="58"/>
                        <a:pt x="180" y="61"/>
                        <a:pt x="170" y="64"/>
                      </a:cubicBezTo>
                      <a:cubicBezTo>
                        <a:pt x="169" y="65"/>
                        <a:pt x="168" y="63"/>
                        <a:pt x="167" y="63"/>
                      </a:cubicBezTo>
                      <a:cubicBezTo>
                        <a:pt x="167" y="62"/>
                        <a:pt x="166" y="61"/>
                        <a:pt x="167" y="60"/>
                      </a:cubicBezTo>
                      <a:cubicBezTo>
                        <a:pt x="170" y="62"/>
                        <a:pt x="175" y="62"/>
                        <a:pt x="179" y="60"/>
                      </a:cubicBezTo>
                      <a:cubicBezTo>
                        <a:pt x="186" y="59"/>
                        <a:pt x="194" y="59"/>
                        <a:pt x="200" y="62"/>
                      </a:cubicBezTo>
                      <a:close/>
                      <a:moveTo>
                        <a:pt x="294" y="63"/>
                      </a:moveTo>
                      <a:cubicBezTo>
                        <a:pt x="292" y="65"/>
                        <a:pt x="290" y="68"/>
                        <a:pt x="290" y="71"/>
                      </a:cubicBezTo>
                      <a:cubicBezTo>
                        <a:pt x="290" y="73"/>
                        <a:pt x="290" y="75"/>
                        <a:pt x="291" y="76"/>
                      </a:cubicBezTo>
                      <a:cubicBezTo>
                        <a:pt x="291" y="77"/>
                        <a:pt x="291" y="77"/>
                        <a:pt x="291" y="77"/>
                      </a:cubicBezTo>
                      <a:cubicBezTo>
                        <a:pt x="288" y="76"/>
                        <a:pt x="289" y="72"/>
                        <a:pt x="288" y="70"/>
                      </a:cubicBezTo>
                      <a:cubicBezTo>
                        <a:pt x="289" y="67"/>
                        <a:pt x="290" y="64"/>
                        <a:pt x="293" y="62"/>
                      </a:cubicBezTo>
                      <a:cubicBezTo>
                        <a:pt x="293" y="62"/>
                        <a:pt x="294" y="63"/>
                        <a:pt x="294" y="63"/>
                      </a:cubicBezTo>
                      <a:close/>
                      <a:moveTo>
                        <a:pt x="117" y="61"/>
                      </a:moveTo>
                      <a:cubicBezTo>
                        <a:pt x="115" y="68"/>
                        <a:pt x="111" y="75"/>
                        <a:pt x="105" y="79"/>
                      </a:cubicBezTo>
                      <a:cubicBezTo>
                        <a:pt x="102" y="80"/>
                        <a:pt x="100" y="81"/>
                        <a:pt x="97" y="81"/>
                      </a:cubicBezTo>
                      <a:cubicBezTo>
                        <a:pt x="97" y="80"/>
                        <a:pt x="99" y="81"/>
                        <a:pt x="99" y="80"/>
                      </a:cubicBezTo>
                      <a:cubicBezTo>
                        <a:pt x="105" y="78"/>
                        <a:pt x="109" y="73"/>
                        <a:pt x="109" y="67"/>
                      </a:cubicBezTo>
                      <a:cubicBezTo>
                        <a:pt x="110" y="64"/>
                        <a:pt x="110" y="64"/>
                        <a:pt x="110" y="64"/>
                      </a:cubicBezTo>
                      <a:cubicBezTo>
                        <a:pt x="112" y="62"/>
                        <a:pt x="115" y="62"/>
                        <a:pt x="117" y="60"/>
                      </a:cubicBezTo>
                      <a:cubicBezTo>
                        <a:pt x="117" y="61"/>
                        <a:pt x="117" y="61"/>
                        <a:pt x="117" y="61"/>
                      </a:cubicBezTo>
                      <a:close/>
                      <a:moveTo>
                        <a:pt x="215" y="68"/>
                      </a:moveTo>
                      <a:cubicBezTo>
                        <a:pt x="219" y="75"/>
                        <a:pt x="219" y="75"/>
                        <a:pt x="219" y="75"/>
                      </a:cubicBezTo>
                      <a:cubicBezTo>
                        <a:pt x="219" y="77"/>
                        <a:pt x="219" y="77"/>
                        <a:pt x="219" y="77"/>
                      </a:cubicBezTo>
                      <a:cubicBezTo>
                        <a:pt x="214" y="74"/>
                        <a:pt x="207" y="70"/>
                        <a:pt x="208" y="63"/>
                      </a:cubicBezTo>
                      <a:cubicBezTo>
                        <a:pt x="208" y="62"/>
                        <a:pt x="208" y="62"/>
                        <a:pt x="208" y="62"/>
                      </a:cubicBezTo>
                      <a:cubicBezTo>
                        <a:pt x="211" y="63"/>
                        <a:pt x="213" y="66"/>
                        <a:pt x="215" y="68"/>
                      </a:cubicBezTo>
                      <a:close/>
                      <a:moveTo>
                        <a:pt x="28" y="67"/>
                      </a:moveTo>
                      <a:cubicBezTo>
                        <a:pt x="28" y="72"/>
                        <a:pt x="26" y="77"/>
                        <a:pt x="22" y="81"/>
                      </a:cubicBezTo>
                      <a:cubicBezTo>
                        <a:pt x="19" y="83"/>
                        <a:pt x="15" y="84"/>
                        <a:pt x="12" y="85"/>
                      </a:cubicBezTo>
                      <a:cubicBezTo>
                        <a:pt x="12" y="84"/>
                        <a:pt x="11" y="84"/>
                        <a:pt x="11" y="85"/>
                      </a:cubicBezTo>
                      <a:cubicBezTo>
                        <a:pt x="9" y="88"/>
                        <a:pt x="7" y="93"/>
                        <a:pt x="8" y="97"/>
                      </a:cubicBezTo>
                      <a:cubicBezTo>
                        <a:pt x="9" y="99"/>
                        <a:pt x="10" y="102"/>
                        <a:pt x="13" y="103"/>
                      </a:cubicBezTo>
                      <a:cubicBezTo>
                        <a:pt x="11" y="110"/>
                        <a:pt x="7" y="117"/>
                        <a:pt x="8" y="124"/>
                      </a:cubicBezTo>
                      <a:cubicBezTo>
                        <a:pt x="11" y="128"/>
                        <a:pt x="12" y="133"/>
                        <a:pt x="12" y="138"/>
                      </a:cubicBezTo>
                      <a:cubicBezTo>
                        <a:pt x="13" y="137"/>
                        <a:pt x="13" y="135"/>
                        <a:pt x="14" y="134"/>
                      </a:cubicBezTo>
                      <a:cubicBezTo>
                        <a:pt x="15" y="128"/>
                        <a:pt x="11" y="122"/>
                        <a:pt x="15" y="116"/>
                      </a:cubicBezTo>
                      <a:cubicBezTo>
                        <a:pt x="18" y="113"/>
                        <a:pt x="18" y="107"/>
                        <a:pt x="18" y="103"/>
                      </a:cubicBezTo>
                      <a:cubicBezTo>
                        <a:pt x="16" y="101"/>
                        <a:pt x="13" y="101"/>
                        <a:pt x="13" y="98"/>
                      </a:cubicBezTo>
                      <a:cubicBezTo>
                        <a:pt x="11" y="95"/>
                        <a:pt x="12" y="92"/>
                        <a:pt x="13" y="89"/>
                      </a:cubicBezTo>
                      <a:cubicBezTo>
                        <a:pt x="13" y="89"/>
                        <a:pt x="14" y="89"/>
                        <a:pt x="14" y="89"/>
                      </a:cubicBezTo>
                      <a:cubicBezTo>
                        <a:pt x="15" y="89"/>
                        <a:pt x="15" y="89"/>
                        <a:pt x="15" y="89"/>
                      </a:cubicBezTo>
                      <a:cubicBezTo>
                        <a:pt x="14" y="92"/>
                        <a:pt x="13" y="94"/>
                        <a:pt x="14" y="97"/>
                      </a:cubicBezTo>
                      <a:cubicBezTo>
                        <a:pt x="15" y="99"/>
                        <a:pt x="17" y="101"/>
                        <a:pt x="19" y="101"/>
                      </a:cubicBezTo>
                      <a:cubicBezTo>
                        <a:pt x="21" y="103"/>
                        <a:pt x="20" y="107"/>
                        <a:pt x="20" y="109"/>
                      </a:cubicBezTo>
                      <a:cubicBezTo>
                        <a:pt x="19" y="115"/>
                        <a:pt x="13" y="119"/>
                        <a:pt x="15" y="125"/>
                      </a:cubicBezTo>
                      <a:cubicBezTo>
                        <a:pt x="16" y="130"/>
                        <a:pt x="16" y="135"/>
                        <a:pt x="13" y="139"/>
                      </a:cubicBezTo>
                      <a:cubicBezTo>
                        <a:pt x="12" y="141"/>
                        <a:pt x="11" y="143"/>
                        <a:pt x="9" y="143"/>
                      </a:cubicBezTo>
                      <a:cubicBezTo>
                        <a:pt x="8" y="141"/>
                        <a:pt x="10" y="139"/>
                        <a:pt x="10" y="137"/>
                      </a:cubicBezTo>
                      <a:cubicBezTo>
                        <a:pt x="11" y="132"/>
                        <a:pt x="6" y="127"/>
                        <a:pt x="6" y="122"/>
                      </a:cubicBezTo>
                      <a:cubicBezTo>
                        <a:pt x="5" y="116"/>
                        <a:pt x="8" y="110"/>
                        <a:pt x="10" y="105"/>
                      </a:cubicBezTo>
                      <a:cubicBezTo>
                        <a:pt x="10" y="103"/>
                        <a:pt x="8" y="102"/>
                        <a:pt x="8" y="100"/>
                      </a:cubicBezTo>
                      <a:cubicBezTo>
                        <a:pt x="4" y="95"/>
                        <a:pt x="7" y="89"/>
                        <a:pt x="9" y="84"/>
                      </a:cubicBezTo>
                      <a:cubicBezTo>
                        <a:pt x="10" y="82"/>
                        <a:pt x="12" y="83"/>
                        <a:pt x="13" y="83"/>
                      </a:cubicBezTo>
                      <a:cubicBezTo>
                        <a:pt x="19" y="81"/>
                        <a:pt x="25" y="77"/>
                        <a:pt x="26" y="71"/>
                      </a:cubicBezTo>
                      <a:cubicBezTo>
                        <a:pt x="27" y="69"/>
                        <a:pt x="25" y="66"/>
                        <a:pt x="23" y="64"/>
                      </a:cubicBezTo>
                      <a:cubicBezTo>
                        <a:pt x="23" y="63"/>
                        <a:pt x="24" y="63"/>
                        <a:pt x="24" y="63"/>
                      </a:cubicBezTo>
                      <a:cubicBezTo>
                        <a:pt x="26" y="63"/>
                        <a:pt x="27" y="65"/>
                        <a:pt x="28" y="67"/>
                      </a:cubicBezTo>
                      <a:close/>
                      <a:moveTo>
                        <a:pt x="106" y="71"/>
                      </a:moveTo>
                      <a:cubicBezTo>
                        <a:pt x="104" y="74"/>
                        <a:pt x="101" y="77"/>
                        <a:pt x="98" y="78"/>
                      </a:cubicBezTo>
                      <a:cubicBezTo>
                        <a:pt x="99" y="73"/>
                        <a:pt x="102" y="68"/>
                        <a:pt x="107" y="66"/>
                      </a:cubicBezTo>
                      <a:cubicBezTo>
                        <a:pt x="107" y="67"/>
                        <a:pt x="106" y="70"/>
                        <a:pt x="106" y="71"/>
                      </a:cubicBezTo>
                      <a:close/>
                      <a:moveTo>
                        <a:pt x="143" y="73"/>
                      </a:moveTo>
                      <a:cubicBezTo>
                        <a:pt x="143" y="75"/>
                        <a:pt x="144" y="77"/>
                        <a:pt x="142" y="79"/>
                      </a:cubicBezTo>
                      <a:cubicBezTo>
                        <a:pt x="141" y="80"/>
                        <a:pt x="140" y="80"/>
                        <a:pt x="139" y="81"/>
                      </a:cubicBezTo>
                      <a:cubicBezTo>
                        <a:pt x="138" y="80"/>
                        <a:pt x="137" y="80"/>
                        <a:pt x="136" y="80"/>
                      </a:cubicBezTo>
                      <a:cubicBezTo>
                        <a:pt x="137" y="78"/>
                        <a:pt x="138" y="75"/>
                        <a:pt x="137" y="74"/>
                      </a:cubicBezTo>
                      <a:cubicBezTo>
                        <a:pt x="134" y="71"/>
                        <a:pt x="131" y="70"/>
                        <a:pt x="128" y="71"/>
                      </a:cubicBezTo>
                      <a:cubicBezTo>
                        <a:pt x="122" y="72"/>
                        <a:pt x="118" y="76"/>
                        <a:pt x="113" y="75"/>
                      </a:cubicBezTo>
                      <a:cubicBezTo>
                        <a:pt x="112" y="74"/>
                        <a:pt x="114" y="72"/>
                        <a:pt x="115" y="71"/>
                      </a:cubicBezTo>
                      <a:cubicBezTo>
                        <a:pt x="119" y="68"/>
                        <a:pt x="123" y="67"/>
                        <a:pt x="128" y="66"/>
                      </a:cubicBezTo>
                      <a:cubicBezTo>
                        <a:pt x="133" y="67"/>
                        <a:pt x="141" y="67"/>
                        <a:pt x="143" y="73"/>
                      </a:cubicBezTo>
                      <a:close/>
                      <a:moveTo>
                        <a:pt x="199" y="70"/>
                      </a:moveTo>
                      <a:cubicBezTo>
                        <a:pt x="200" y="72"/>
                        <a:pt x="202" y="71"/>
                        <a:pt x="203" y="72"/>
                      </a:cubicBezTo>
                      <a:cubicBezTo>
                        <a:pt x="203" y="74"/>
                        <a:pt x="207" y="76"/>
                        <a:pt x="204" y="77"/>
                      </a:cubicBezTo>
                      <a:cubicBezTo>
                        <a:pt x="198" y="74"/>
                        <a:pt x="192" y="72"/>
                        <a:pt x="185" y="72"/>
                      </a:cubicBezTo>
                      <a:cubicBezTo>
                        <a:pt x="183" y="74"/>
                        <a:pt x="181" y="75"/>
                        <a:pt x="180" y="77"/>
                      </a:cubicBezTo>
                      <a:cubicBezTo>
                        <a:pt x="180" y="79"/>
                        <a:pt x="180" y="80"/>
                        <a:pt x="182" y="81"/>
                      </a:cubicBezTo>
                      <a:cubicBezTo>
                        <a:pt x="182" y="82"/>
                        <a:pt x="181" y="82"/>
                        <a:pt x="181" y="82"/>
                      </a:cubicBezTo>
                      <a:cubicBezTo>
                        <a:pt x="179" y="82"/>
                        <a:pt x="177" y="82"/>
                        <a:pt x="176" y="80"/>
                      </a:cubicBezTo>
                      <a:cubicBezTo>
                        <a:pt x="175" y="79"/>
                        <a:pt x="174" y="77"/>
                        <a:pt x="174" y="76"/>
                      </a:cubicBezTo>
                      <a:cubicBezTo>
                        <a:pt x="175" y="71"/>
                        <a:pt x="181" y="69"/>
                        <a:pt x="185" y="68"/>
                      </a:cubicBezTo>
                      <a:cubicBezTo>
                        <a:pt x="190" y="68"/>
                        <a:pt x="195" y="68"/>
                        <a:pt x="199" y="70"/>
                      </a:cubicBezTo>
                      <a:close/>
                      <a:moveTo>
                        <a:pt x="135" y="76"/>
                      </a:moveTo>
                      <a:cubicBezTo>
                        <a:pt x="135" y="76"/>
                        <a:pt x="135" y="77"/>
                        <a:pt x="134" y="78"/>
                      </a:cubicBezTo>
                      <a:cubicBezTo>
                        <a:pt x="132" y="77"/>
                        <a:pt x="131" y="75"/>
                        <a:pt x="129" y="75"/>
                      </a:cubicBezTo>
                      <a:cubicBezTo>
                        <a:pt x="124" y="75"/>
                        <a:pt x="120" y="80"/>
                        <a:pt x="115" y="78"/>
                      </a:cubicBezTo>
                      <a:cubicBezTo>
                        <a:pt x="115" y="78"/>
                        <a:pt x="115" y="78"/>
                        <a:pt x="115" y="77"/>
                      </a:cubicBezTo>
                      <a:cubicBezTo>
                        <a:pt x="122" y="77"/>
                        <a:pt x="128" y="70"/>
                        <a:pt x="135" y="74"/>
                      </a:cubicBezTo>
                      <a:cubicBezTo>
                        <a:pt x="135" y="76"/>
                        <a:pt x="135" y="76"/>
                        <a:pt x="135" y="76"/>
                      </a:cubicBezTo>
                      <a:close/>
                      <a:moveTo>
                        <a:pt x="167" y="80"/>
                      </a:moveTo>
                      <a:cubicBezTo>
                        <a:pt x="174" y="82"/>
                        <a:pt x="180" y="86"/>
                        <a:pt x="183" y="93"/>
                      </a:cubicBezTo>
                      <a:cubicBezTo>
                        <a:pt x="189" y="94"/>
                        <a:pt x="194" y="97"/>
                        <a:pt x="197" y="101"/>
                      </a:cubicBezTo>
                      <a:cubicBezTo>
                        <a:pt x="199" y="103"/>
                        <a:pt x="200" y="105"/>
                        <a:pt x="200" y="107"/>
                      </a:cubicBezTo>
                      <a:cubicBezTo>
                        <a:pt x="198" y="107"/>
                        <a:pt x="196" y="107"/>
                        <a:pt x="194" y="106"/>
                      </a:cubicBezTo>
                      <a:cubicBezTo>
                        <a:pt x="191" y="100"/>
                        <a:pt x="185" y="97"/>
                        <a:pt x="179" y="96"/>
                      </a:cubicBezTo>
                      <a:cubicBezTo>
                        <a:pt x="177" y="97"/>
                        <a:pt x="177" y="95"/>
                        <a:pt x="176" y="94"/>
                      </a:cubicBezTo>
                      <a:cubicBezTo>
                        <a:pt x="173" y="87"/>
                        <a:pt x="165" y="85"/>
                        <a:pt x="159" y="82"/>
                      </a:cubicBezTo>
                      <a:cubicBezTo>
                        <a:pt x="158" y="81"/>
                        <a:pt x="156" y="81"/>
                        <a:pt x="155" y="81"/>
                      </a:cubicBezTo>
                      <a:cubicBezTo>
                        <a:pt x="150" y="88"/>
                        <a:pt x="140" y="88"/>
                        <a:pt x="136" y="96"/>
                      </a:cubicBezTo>
                      <a:cubicBezTo>
                        <a:pt x="137" y="100"/>
                        <a:pt x="132" y="99"/>
                        <a:pt x="130" y="101"/>
                      </a:cubicBezTo>
                      <a:cubicBezTo>
                        <a:pt x="124" y="104"/>
                        <a:pt x="124" y="104"/>
                        <a:pt x="124" y="104"/>
                      </a:cubicBezTo>
                      <a:cubicBezTo>
                        <a:pt x="121" y="104"/>
                        <a:pt x="118" y="105"/>
                        <a:pt x="115" y="106"/>
                      </a:cubicBezTo>
                      <a:cubicBezTo>
                        <a:pt x="115" y="106"/>
                        <a:pt x="115" y="106"/>
                        <a:pt x="115" y="106"/>
                      </a:cubicBezTo>
                      <a:cubicBezTo>
                        <a:pt x="118" y="100"/>
                        <a:pt x="123" y="96"/>
                        <a:pt x="129" y="96"/>
                      </a:cubicBezTo>
                      <a:cubicBezTo>
                        <a:pt x="133" y="97"/>
                        <a:pt x="132" y="92"/>
                        <a:pt x="134" y="90"/>
                      </a:cubicBezTo>
                      <a:cubicBezTo>
                        <a:pt x="138" y="81"/>
                        <a:pt x="150" y="83"/>
                        <a:pt x="155" y="74"/>
                      </a:cubicBezTo>
                      <a:cubicBezTo>
                        <a:pt x="157" y="73"/>
                        <a:pt x="158" y="77"/>
                        <a:pt x="160" y="77"/>
                      </a:cubicBezTo>
                      <a:cubicBezTo>
                        <a:pt x="162" y="78"/>
                        <a:pt x="165" y="78"/>
                        <a:pt x="167" y="80"/>
                      </a:cubicBezTo>
                      <a:close/>
                      <a:moveTo>
                        <a:pt x="201" y="78"/>
                      </a:moveTo>
                      <a:cubicBezTo>
                        <a:pt x="202" y="78"/>
                        <a:pt x="202" y="79"/>
                        <a:pt x="201" y="79"/>
                      </a:cubicBezTo>
                      <a:cubicBezTo>
                        <a:pt x="201" y="79"/>
                        <a:pt x="200" y="78"/>
                        <a:pt x="199" y="78"/>
                      </a:cubicBezTo>
                      <a:cubicBezTo>
                        <a:pt x="195" y="76"/>
                        <a:pt x="191" y="75"/>
                        <a:pt x="187" y="76"/>
                      </a:cubicBezTo>
                      <a:cubicBezTo>
                        <a:pt x="186" y="77"/>
                        <a:pt x="184" y="78"/>
                        <a:pt x="184" y="80"/>
                      </a:cubicBezTo>
                      <a:cubicBezTo>
                        <a:pt x="183" y="80"/>
                        <a:pt x="183" y="79"/>
                        <a:pt x="182" y="78"/>
                      </a:cubicBezTo>
                      <a:cubicBezTo>
                        <a:pt x="182" y="76"/>
                        <a:pt x="185" y="75"/>
                        <a:pt x="186" y="74"/>
                      </a:cubicBezTo>
                      <a:cubicBezTo>
                        <a:pt x="192" y="73"/>
                        <a:pt x="196" y="76"/>
                        <a:pt x="201" y="78"/>
                      </a:cubicBezTo>
                      <a:close/>
                      <a:moveTo>
                        <a:pt x="209" y="79"/>
                      </a:moveTo>
                      <a:cubicBezTo>
                        <a:pt x="209" y="80"/>
                        <a:pt x="209" y="80"/>
                        <a:pt x="209" y="80"/>
                      </a:cubicBezTo>
                      <a:cubicBezTo>
                        <a:pt x="206" y="81"/>
                        <a:pt x="204" y="83"/>
                        <a:pt x="201" y="85"/>
                      </a:cubicBezTo>
                      <a:cubicBezTo>
                        <a:pt x="202" y="88"/>
                        <a:pt x="205" y="87"/>
                        <a:pt x="208" y="88"/>
                      </a:cubicBezTo>
                      <a:cubicBezTo>
                        <a:pt x="209" y="89"/>
                        <a:pt x="210" y="88"/>
                        <a:pt x="211" y="89"/>
                      </a:cubicBezTo>
                      <a:cubicBezTo>
                        <a:pt x="209" y="90"/>
                        <a:pt x="205" y="89"/>
                        <a:pt x="203" y="89"/>
                      </a:cubicBezTo>
                      <a:cubicBezTo>
                        <a:pt x="201" y="89"/>
                        <a:pt x="199" y="88"/>
                        <a:pt x="197" y="87"/>
                      </a:cubicBezTo>
                      <a:cubicBezTo>
                        <a:pt x="197" y="86"/>
                        <a:pt x="197" y="86"/>
                        <a:pt x="197" y="86"/>
                      </a:cubicBezTo>
                      <a:cubicBezTo>
                        <a:pt x="200" y="82"/>
                        <a:pt x="203" y="79"/>
                        <a:pt x="207" y="78"/>
                      </a:cubicBezTo>
                      <a:cubicBezTo>
                        <a:pt x="208" y="78"/>
                        <a:pt x="209" y="79"/>
                        <a:pt x="209" y="79"/>
                      </a:cubicBezTo>
                      <a:close/>
                      <a:moveTo>
                        <a:pt x="116" y="82"/>
                      </a:moveTo>
                      <a:cubicBezTo>
                        <a:pt x="117" y="81"/>
                        <a:pt x="117" y="82"/>
                        <a:pt x="118" y="83"/>
                      </a:cubicBezTo>
                      <a:cubicBezTo>
                        <a:pt x="118" y="83"/>
                        <a:pt x="118" y="84"/>
                        <a:pt x="119" y="85"/>
                      </a:cubicBezTo>
                      <a:cubicBezTo>
                        <a:pt x="117" y="87"/>
                        <a:pt x="114" y="88"/>
                        <a:pt x="112" y="90"/>
                      </a:cubicBezTo>
                      <a:cubicBezTo>
                        <a:pt x="110" y="90"/>
                        <a:pt x="107" y="91"/>
                        <a:pt x="105" y="91"/>
                      </a:cubicBezTo>
                      <a:cubicBezTo>
                        <a:pt x="105" y="90"/>
                        <a:pt x="105" y="90"/>
                        <a:pt x="105" y="90"/>
                      </a:cubicBezTo>
                      <a:cubicBezTo>
                        <a:pt x="108" y="88"/>
                        <a:pt x="112" y="88"/>
                        <a:pt x="114" y="85"/>
                      </a:cubicBezTo>
                      <a:cubicBezTo>
                        <a:pt x="115" y="83"/>
                        <a:pt x="113" y="81"/>
                        <a:pt x="112" y="80"/>
                      </a:cubicBezTo>
                      <a:cubicBezTo>
                        <a:pt x="111" y="80"/>
                        <a:pt x="110" y="79"/>
                        <a:pt x="110" y="78"/>
                      </a:cubicBezTo>
                      <a:cubicBezTo>
                        <a:pt x="113" y="78"/>
                        <a:pt x="114" y="80"/>
                        <a:pt x="116" y="82"/>
                      </a:cubicBezTo>
                      <a:close/>
                      <a:moveTo>
                        <a:pt x="305" y="81"/>
                      </a:moveTo>
                      <a:cubicBezTo>
                        <a:pt x="309" y="84"/>
                        <a:pt x="310" y="89"/>
                        <a:pt x="309" y="93"/>
                      </a:cubicBezTo>
                      <a:cubicBezTo>
                        <a:pt x="309" y="96"/>
                        <a:pt x="307" y="98"/>
                        <a:pt x="306" y="101"/>
                      </a:cubicBezTo>
                      <a:cubicBezTo>
                        <a:pt x="307" y="103"/>
                        <a:pt x="308" y="105"/>
                        <a:pt x="310" y="108"/>
                      </a:cubicBezTo>
                      <a:cubicBezTo>
                        <a:pt x="312" y="116"/>
                        <a:pt x="306" y="124"/>
                        <a:pt x="306" y="132"/>
                      </a:cubicBezTo>
                      <a:cubicBezTo>
                        <a:pt x="306" y="134"/>
                        <a:pt x="306" y="137"/>
                        <a:pt x="308" y="138"/>
                      </a:cubicBezTo>
                      <a:cubicBezTo>
                        <a:pt x="308" y="138"/>
                        <a:pt x="308" y="139"/>
                        <a:pt x="308" y="139"/>
                      </a:cubicBezTo>
                      <a:cubicBezTo>
                        <a:pt x="306" y="139"/>
                        <a:pt x="305" y="137"/>
                        <a:pt x="303" y="136"/>
                      </a:cubicBezTo>
                      <a:cubicBezTo>
                        <a:pt x="299" y="131"/>
                        <a:pt x="301" y="123"/>
                        <a:pt x="302" y="117"/>
                      </a:cubicBezTo>
                      <a:cubicBezTo>
                        <a:pt x="303" y="111"/>
                        <a:pt x="296" y="107"/>
                        <a:pt x="295" y="101"/>
                      </a:cubicBezTo>
                      <a:cubicBezTo>
                        <a:pt x="295" y="101"/>
                        <a:pt x="295" y="101"/>
                        <a:pt x="295" y="100"/>
                      </a:cubicBezTo>
                      <a:cubicBezTo>
                        <a:pt x="297" y="101"/>
                        <a:pt x="297" y="103"/>
                        <a:pt x="298" y="105"/>
                      </a:cubicBezTo>
                      <a:cubicBezTo>
                        <a:pt x="301" y="108"/>
                        <a:pt x="304" y="113"/>
                        <a:pt x="304" y="118"/>
                      </a:cubicBezTo>
                      <a:cubicBezTo>
                        <a:pt x="304" y="123"/>
                        <a:pt x="300" y="128"/>
                        <a:pt x="304" y="132"/>
                      </a:cubicBezTo>
                      <a:cubicBezTo>
                        <a:pt x="305" y="130"/>
                        <a:pt x="304" y="128"/>
                        <a:pt x="305" y="126"/>
                      </a:cubicBezTo>
                      <a:cubicBezTo>
                        <a:pt x="307" y="119"/>
                        <a:pt x="311" y="110"/>
                        <a:pt x="305" y="104"/>
                      </a:cubicBezTo>
                      <a:cubicBezTo>
                        <a:pt x="304" y="103"/>
                        <a:pt x="303" y="101"/>
                        <a:pt x="304" y="99"/>
                      </a:cubicBezTo>
                      <a:cubicBezTo>
                        <a:pt x="307" y="97"/>
                        <a:pt x="308" y="92"/>
                        <a:pt x="308" y="89"/>
                      </a:cubicBezTo>
                      <a:cubicBezTo>
                        <a:pt x="307" y="86"/>
                        <a:pt x="306" y="84"/>
                        <a:pt x="304" y="83"/>
                      </a:cubicBezTo>
                      <a:cubicBezTo>
                        <a:pt x="304" y="82"/>
                        <a:pt x="304" y="80"/>
                        <a:pt x="305" y="81"/>
                      </a:cubicBezTo>
                      <a:close/>
                      <a:moveTo>
                        <a:pt x="112" y="84"/>
                      </a:moveTo>
                      <a:cubicBezTo>
                        <a:pt x="110" y="86"/>
                        <a:pt x="107" y="87"/>
                        <a:pt x="105" y="87"/>
                      </a:cubicBezTo>
                      <a:cubicBezTo>
                        <a:pt x="102" y="88"/>
                        <a:pt x="101" y="86"/>
                        <a:pt x="99" y="85"/>
                      </a:cubicBezTo>
                      <a:cubicBezTo>
                        <a:pt x="99" y="84"/>
                        <a:pt x="99" y="84"/>
                        <a:pt x="99" y="83"/>
                      </a:cubicBezTo>
                      <a:cubicBezTo>
                        <a:pt x="102" y="83"/>
                        <a:pt x="105" y="81"/>
                        <a:pt x="107" y="79"/>
                      </a:cubicBezTo>
                      <a:cubicBezTo>
                        <a:pt x="109" y="80"/>
                        <a:pt x="111" y="82"/>
                        <a:pt x="112" y="84"/>
                      </a:cubicBezTo>
                      <a:close/>
                      <a:moveTo>
                        <a:pt x="219" y="83"/>
                      </a:moveTo>
                      <a:cubicBezTo>
                        <a:pt x="219" y="85"/>
                        <a:pt x="217" y="85"/>
                        <a:pt x="216" y="86"/>
                      </a:cubicBezTo>
                      <a:cubicBezTo>
                        <a:pt x="213" y="87"/>
                        <a:pt x="209" y="87"/>
                        <a:pt x="205" y="85"/>
                      </a:cubicBezTo>
                      <a:cubicBezTo>
                        <a:pt x="207" y="84"/>
                        <a:pt x="210" y="82"/>
                        <a:pt x="212" y="81"/>
                      </a:cubicBezTo>
                      <a:cubicBezTo>
                        <a:pt x="215" y="82"/>
                        <a:pt x="217" y="83"/>
                        <a:pt x="219" y="83"/>
                      </a:cubicBezTo>
                      <a:close/>
                      <a:moveTo>
                        <a:pt x="169" y="89"/>
                      </a:moveTo>
                      <a:cubicBezTo>
                        <a:pt x="172" y="92"/>
                        <a:pt x="175" y="95"/>
                        <a:pt x="176" y="99"/>
                      </a:cubicBezTo>
                      <a:cubicBezTo>
                        <a:pt x="176" y="99"/>
                        <a:pt x="176" y="99"/>
                        <a:pt x="176" y="99"/>
                      </a:cubicBezTo>
                      <a:cubicBezTo>
                        <a:pt x="180" y="98"/>
                        <a:pt x="183" y="100"/>
                        <a:pt x="186" y="101"/>
                      </a:cubicBezTo>
                      <a:cubicBezTo>
                        <a:pt x="188" y="102"/>
                        <a:pt x="190" y="104"/>
                        <a:pt x="190" y="106"/>
                      </a:cubicBezTo>
                      <a:cubicBezTo>
                        <a:pt x="186" y="106"/>
                        <a:pt x="182" y="108"/>
                        <a:pt x="180" y="112"/>
                      </a:cubicBezTo>
                      <a:cubicBezTo>
                        <a:pt x="178" y="113"/>
                        <a:pt x="177" y="116"/>
                        <a:pt x="176" y="118"/>
                      </a:cubicBezTo>
                      <a:cubicBezTo>
                        <a:pt x="176" y="114"/>
                        <a:pt x="175" y="110"/>
                        <a:pt x="171" y="108"/>
                      </a:cubicBezTo>
                      <a:cubicBezTo>
                        <a:pt x="171" y="107"/>
                        <a:pt x="171" y="106"/>
                        <a:pt x="171" y="104"/>
                      </a:cubicBezTo>
                      <a:cubicBezTo>
                        <a:pt x="170" y="101"/>
                        <a:pt x="169" y="97"/>
                        <a:pt x="165" y="97"/>
                      </a:cubicBezTo>
                      <a:cubicBezTo>
                        <a:pt x="163" y="95"/>
                        <a:pt x="160" y="95"/>
                        <a:pt x="157" y="96"/>
                      </a:cubicBezTo>
                      <a:cubicBezTo>
                        <a:pt x="154" y="97"/>
                        <a:pt x="151" y="99"/>
                        <a:pt x="148" y="102"/>
                      </a:cubicBezTo>
                      <a:cubicBezTo>
                        <a:pt x="147" y="104"/>
                        <a:pt x="147" y="106"/>
                        <a:pt x="147" y="108"/>
                      </a:cubicBezTo>
                      <a:cubicBezTo>
                        <a:pt x="145" y="110"/>
                        <a:pt x="143" y="112"/>
                        <a:pt x="141" y="115"/>
                      </a:cubicBezTo>
                      <a:cubicBezTo>
                        <a:pt x="140" y="113"/>
                        <a:pt x="139" y="111"/>
                        <a:pt x="138" y="109"/>
                      </a:cubicBezTo>
                      <a:cubicBezTo>
                        <a:pt x="135" y="107"/>
                        <a:pt x="132" y="105"/>
                        <a:pt x="129" y="104"/>
                      </a:cubicBezTo>
                      <a:cubicBezTo>
                        <a:pt x="131" y="102"/>
                        <a:pt x="135" y="102"/>
                        <a:pt x="138" y="101"/>
                      </a:cubicBezTo>
                      <a:cubicBezTo>
                        <a:pt x="139" y="100"/>
                        <a:pt x="138" y="98"/>
                        <a:pt x="139" y="97"/>
                      </a:cubicBezTo>
                      <a:cubicBezTo>
                        <a:pt x="140" y="95"/>
                        <a:pt x="141" y="93"/>
                        <a:pt x="143" y="92"/>
                      </a:cubicBezTo>
                      <a:cubicBezTo>
                        <a:pt x="147" y="89"/>
                        <a:pt x="152" y="87"/>
                        <a:pt x="156" y="83"/>
                      </a:cubicBezTo>
                      <a:cubicBezTo>
                        <a:pt x="161" y="86"/>
                        <a:pt x="165" y="88"/>
                        <a:pt x="169" y="89"/>
                      </a:cubicBezTo>
                      <a:close/>
                      <a:moveTo>
                        <a:pt x="104" y="94"/>
                      </a:moveTo>
                      <a:cubicBezTo>
                        <a:pt x="105" y="97"/>
                        <a:pt x="107" y="101"/>
                        <a:pt x="106" y="104"/>
                      </a:cubicBezTo>
                      <a:cubicBezTo>
                        <a:pt x="104" y="106"/>
                        <a:pt x="102" y="105"/>
                        <a:pt x="100" y="104"/>
                      </a:cubicBezTo>
                      <a:cubicBezTo>
                        <a:pt x="94" y="102"/>
                        <a:pt x="91" y="98"/>
                        <a:pt x="88" y="94"/>
                      </a:cubicBezTo>
                      <a:cubicBezTo>
                        <a:pt x="87" y="93"/>
                        <a:pt x="87" y="92"/>
                        <a:pt x="87" y="90"/>
                      </a:cubicBezTo>
                      <a:cubicBezTo>
                        <a:pt x="91" y="95"/>
                        <a:pt x="96" y="100"/>
                        <a:pt x="102" y="102"/>
                      </a:cubicBezTo>
                      <a:cubicBezTo>
                        <a:pt x="102" y="102"/>
                        <a:pt x="103" y="102"/>
                        <a:pt x="103" y="101"/>
                      </a:cubicBezTo>
                      <a:cubicBezTo>
                        <a:pt x="103" y="93"/>
                        <a:pt x="96" y="87"/>
                        <a:pt x="90" y="84"/>
                      </a:cubicBezTo>
                      <a:cubicBezTo>
                        <a:pt x="90" y="83"/>
                        <a:pt x="92" y="83"/>
                        <a:pt x="93" y="84"/>
                      </a:cubicBezTo>
                      <a:cubicBezTo>
                        <a:pt x="96" y="84"/>
                        <a:pt x="99" y="88"/>
                        <a:pt x="102" y="90"/>
                      </a:cubicBezTo>
                      <a:cubicBezTo>
                        <a:pt x="104" y="94"/>
                        <a:pt x="104" y="94"/>
                        <a:pt x="104" y="94"/>
                      </a:cubicBezTo>
                      <a:close/>
                      <a:moveTo>
                        <a:pt x="161" y="87"/>
                      </a:moveTo>
                      <a:cubicBezTo>
                        <a:pt x="167" y="89"/>
                        <a:pt x="173" y="94"/>
                        <a:pt x="175" y="100"/>
                      </a:cubicBezTo>
                      <a:cubicBezTo>
                        <a:pt x="179" y="100"/>
                        <a:pt x="183" y="101"/>
                        <a:pt x="186" y="103"/>
                      </a:cubicBezTo>
                      <a:cubicBezTo>
                        <a:pt x="186" y="104"/>
                        <a:pt x="186" y="104"/>
                        <a:pt x="186" y="105"/>
                      </a:cubicBezTo>
                      <a:cubicBezTo>
                        <a:pt x="184" y="106"/>
                        <a:pt x="181" y="107"/>
                        <a:pt x="179" y="109"/>
                      </a:cubicBezTo>
                      <a:cubicBezTo>
                        <a:pt x="178" y="110"/>
                        <a:pt x="177" y="111"/>
                        <a:pt x="176" y="111"/>
                      </a:cubicBezTo>
                      <a:cubicBezTo>
                        <a:pt x="175" y="109"/>
                        <a:pt x="174" y="108"/>
                        <a:pt x="173" y="107"/>
                      </a:cubicBezTo>
                      <a:cubicBezTo>
                        <a:pt x="172" y="103"/>
                        <a:pt x="172" y="99"/>
                        <a:pt x="169" y="96"/>
                      </a:cubicBezTo>
                      <a:cubicBezTo>
                        <a:pt x="164" y="92"/>
                        <a:pt x="157" y="94"/>
                        <a:pt x="152" y="96"/>
                      </a:cubicBezTo>
                      <a:cubicBezTo>
                        <a:pt x="149" y="99"/>
                        <a:pt x="146" y="103"/>
                        <a:pt x="145" y="107"/>
                      </a:cubicBezTo>
                      <a:cubicBezTo>
                        <a:pt x="144" y="109"/>
                        <a:pt x="143" y="111"/>
                        <a:pt x="141" y="111"/>
                      </a:cubicBezTo>
                      <a:cubicBezTo>
                        <a:pt x="138" y="109"/>
                        <a:pt x="136" y="105"/>
                        <a:pt x="133" y="105"/>
                      </a:cubicBezTo>
                      <a:cubicBezTo>
                        <a:pt x="133" y="104"/>
                        <a:pt x="132" y="104"/>
                        <a:pt x="133" y="103"/>
                      </a:cubicBezTo>
                      <a:cubicBezTo>
                        <a:pt x="135" y="104"/>
                        <a:pt x="137" y="103"/>
                        <a:pt x="139" y="103"/>
                      </a:cubicBezTo>
                      <a:cubicBezTo>
                        <a:pt x="140" y="102"/>
                        <a:pt x="140" y="100"/>
                        <a:pt x="140" y="99"/>
                      </a:cubicBezTo>
                      <a:cubicBezTo>
                        <a:pt x="142" y="91"/>
                        <a:pt x="152" y="91"/>
                        <a:pt x="156" y="85"/>
                      </a:cubicBezTo>
                      <a:cubicBezTo>
                        <a:pt x="158" y="85"/>
                        <a:pt x="159" y="87"/>
                        <a:pt x="161" y="87"/>
                      </a:cubicBezTo>
                      <a:close/>
                      <a:moveTo>
                        <a:pt x="223" y="85"/>
                      </a:moveTo>
                      <a:cubicBezTo>
                        <a:pt x="222" y="87"/>
                        <a:pt x="221" y="88"/>
                        <a:pt x="220" y="89"/>
                      </a:cubicBezTo>
                      <a:cubicBezTo>
                        <a:pt x="216" y="91"/>
                        <a:pt x="213" y="96"/>
                        <a:pt x="212" y="100"/>
                      </a:cubicBezTo>
                      <a:cubicBezTo>
                        <a:pt x="211" y="101"/>
                        <a:pt x="212" y="102"/>
                        <a:pt x="212" y="102"/>
                      </a:cubicBezTo>
                      <a:cubicBezTo>
                        <a:pt x="216" y="101"/>
                        <a:pt x="219" y="101"/>
                        <a:pt x="222" y="98"/>
                      </a:cubicBezTo>
                      <a:cubicBezTo>
                        <a:pt x="226" y="96"/>
                        <a:pt x="228" y="93"/>
                        <a:pt x="230" y="90"/>
                      </a:cubicBezTo>
                      <a:cubicBezTo>
                        <a:pt x="229" y="95"/>
                        <a:pt x="224" y="100"/>
                        <a:pt x="219" y="103"/>
                      </a:cubicBezTo>
                      <a:cubicBezTo>
                        <a:pt x="216" y="104"/>
                        <a:pt x="213" y="105"/>
                        <a:pt x="209" y="104"/>
                      </a:cubicBezTo>
                      <a:cubicBezTo>
                        <a:pt x="209" y="100"/>
                        <a:pt x="210" y="94"/>
                        <a:pt x="214" y="91"/>
                      </a:cubicBezTo>
                      <a:cubicBezTo>
                        <a:pt x="217" y="88"/>
                        <a:pt x="220" y="87"/>
                        <a:pt x="223" y="85"/>
                      </a:cubicBezTo>
                      <a:close/>
                      <a:moveTo>
                        <a:pt x="99" y="95"/>
                      </a:moveTo>
                      <a:cubicBezTo>
                        <a:pt x="100" y="96"/>
                        <a:pt x="101" y="97"/>
                        <a:pt x="100" y="99"/>
                      </a:cubicBezTo>
                      <a:cubicBezTo>
                        <a:pt x="98" y="98"/>
                        <a:pt x="97" y="97"/>
                        <a:pt x="95" y="96"/>
                      </a:cubicBezTo>
                      <a:cubicBezTo>
                        <a:pt x="92" y="93"/>
                        <a:pt x="89" y="89"/>
                        <a:pt x="87" y="86"/>
                      </a:cubicBezTo>
                      <a:cubicBezTo>
                        <a:pt x="87" y="85"/>
                        <a:pt x="86" y="85"/>
                        <a:pt x="87" y="85"/>
                      </a:cubicBezTo>
                      <a:cubicBezTo>
                        <a:pt x="92" y="86"/>
                        <a:pt x="97" y="90"/>
                        <a:pt x="99" y="95"/>
                      </a:cubicBezTo>
                      <a:close/>
                      <a:moveTo>
                        <a:pt x="229" y="86"/>
                      </a:moveTo>
                      <a:cubicBezTo>
                        <a:pt x="227" y="92"/>
                        <a:pt x="222" y="98"/>
                        <a:pt x="215" y="98"/>
                      </a:cubicBezTo>
                      <a:cubicBezTo>
                        <a:pt x="216" y="93"/>
                        <a:pt x="221" y="90"/>
                        <a:pt x="225" y="87"/>
                      </a:cubicBezTo>
                      <a:cubicBezTo>
                        <a:pt x="226" y="87"/>
                        <a:pt x="227" y="86"/>
                        <a:pt x="229" y="86"/>
                      </a:cubicBezTo>
                      <a:close/>
                      <a:moveTo>
                        <a:pt x="235" y="90"/>
                      </a:moveTo>
                      <a:cubicBezTo>
                        <a:pt x="235" y="90"/>
                        <a:pt x="235" y="90"/>
                        <a:pt x="235" y="90"/>
                      </a:cubicBezTo>
                      <a:cubicBezTo>
                        <a:pt x="235" y="90"/>
                        <a:pt x="235" y="90"/>
                        <a:pt x="235" y="90"/>
                      </a:cubicBezTo>
                      <a:close/>
                      <a:moveTo>
                        <a:pt x="242" y="106"/>
                      </a:moveTo>
                      <a:cubicBezTo>
                        <a:pt x="246" y="108"/>
                        <a:pt x="250" y="110"/>
                        <a:pt x="255" y="109"/>
                      </a:cubicBezTo>
                      <a:cubicBezTo>
                        <a:pt x="256" y="110"/>
                        <a:pt x="257" y="112"/>
                        <a:pt x="257" y="113"/>
                      </a:cubicBezTo>
                      <a:cubicBezTo>
                        <a:pt x="253" y="115"/>
                        <a:pt x="249" y="113"/>
                        <a:pt x="246" y="111"/>
                      </a:cubicBezTo>
                      <a:cubicBezTo>
                        <a:pt x="239" y="109"/>
                        <a:pt x="234" y="100"/>
                        <a:pt x="233" y="93"/>
                      </a:cubicBezTo>
                      <a:cubicBezTo>
                        <a:pt x="234" y="91"/>
                        <a:pt x="234" y="91"/>
                        <a:pt x="234" y="91"/>
                      </a:cubicBezTo>
                      <a:cubicBezTo>
                        <a:pt x="236" y="96"/>
                        <a:pt x="237" y="102"/>
                        <a:pt x="242" y="106"/>
                      </a:cubicBezTo>
                      <a:close/>
                      <a:moveTo>
                        <a:pt x="84" y="97"/>
                      </a:moveTo>
                      <a:cubicBezTo>
                        <a:pt x="81" y="105"/>
                        <a:pt x="73" y="112"/>
                        <a:pt x="65" y="113"/>
                      </a:cubicBezTo>
                      <a:cubicBezTo>
                        <a:pt x="61" y="113"/>
                        <a:pt x="61" y="113"/>
                        <a:pt x="61" y="113"/>
                      </a:cubicBezTo>
                      <a:cubicBezTo>
                        <a:pt x="62" y="111"/>
                        <a:pt x="63" y="108"/>
                        <a:pt x="65" y="107"/>
                      </a:cubicBezTo>
                      <a:cubicBezTo>
                        <a:pt x="70" y="108"/>
                        <a:pt x="75" y="106"/>
                        <a:pt x="78" y="103"/>
                      </a:cubicBezTo>
                      <a:cubicBezTo>
                        <a:pt x="81" y="100"/>
                        <a:pt x="82" y="96"/>
                        <a:pt x="84" y="92"/>
                      </a:cubicBezTo>
                      <a:cubicBezTo>
                        <a:pt x="85" y="94"/>
                        <a:pt x="85" y="96"/>
                        <a:pt x="84" y="97"/>
                      </a:cubicBezTo>
                      <a:close/>
                      <a:moveTo>
                        <a:pt x="81" y="93"/>
                      </a:moveTo>
                      <a:cubicBezTo>
                        <a:pt x="80" y="98"/>
                        <a:pt x="76" y="102"/>
                        <a:pt x="72" y="104"/>
                      </a:cubicBezTo>
                      <a:cubicBezTo>
                        <a:pt x="70" y="104"/>
                        <a:pt x="69" y="105"/>
                        <a:pt x="67" y="105"/>
                      </a:cubicBezTo>
                      <a:cubicBezTo>
                        <a:pt x="67" y="104"/>
                        <a:pt x="68" y="102"/>
                        <a:pt x="69" y="102"/>
                      </a:cubicBezTo>
                      <a:cubicBezTo>
                        <a:pt x="73" y="98"/>
                        <a:pt x="76" y="94"/>
                        <a:pt x="81" y="93"/>
                      </a:cubicBezTo>
                      <a:close/>
                      <a:moveTo>
                        <a:pt x="234" y="104"/>
                      </a:moveTo>
                      <a:cubicBezTo>
                        <a:pt x="233" y="106"/>
                        <a:pt x="232" y="110"/>
                        <a:pt x="229" y="110"/>
                      </a:cubicBezTo>
                      <a:cubicBezTo>
                        <a:pt x="227" y="107"/>
                        <a:pt x="227" y="103"/>
                        <a:pt x="228" y="99"/>
                      </a:cubicBezTo>
                      <a:cubicBezTo>
                        <a:pt x="231" y="95"/>
                        <a:pt x="231" y="95"/>
                        <a:pt x="231" y="95"/>
                      </a:cubicBezTo>
                      <a:cubicBezTo>
                        <a:pt x="232" y="98"/>
                        <a:pt x="233" y="101"/>
                        <a:pt x="234" y="104"/>
                      </a:cubicBezTo>
                      <a:close/>
                      <a:moveTo>
                        <a:pt x="253" y="107"/>
                      </a:moveTo>
                      <a:cubicBezTo>
                        <a:pt x="251" y="107"/>
                        <a:pt x="248" y="106"/>
                        <a:pt x="247" y="106"/>
                      </a:cubicBezTo>
                      <a:cubicBezTo>
                        <a:pt x="242" y="105"/>
                        <a:pt x="241" y="101"/>
                        <a:pt x="238" y="98"/>
                      </a:cubicBezTo>
                      <a:cubicBezTo>
                        <a:pt x="238" y="97"/>
                        <a:pt x="238" y="97"/>
                        <a:pt x="238" y="97"/>
                      </a:cubicBezTo>
                      <a:cubicBezTo>
                        <a:pt x="244" y="98"/>
                        <a:pt x="250" y="102"/>
                        <a:pt x="253" y="107"/>
                      </a:cubicBezTo>
                      <a:close/>
                      <a:moveTo>
                        <a:pt x="90" y="102"/>
                      </a:moveTo>
                      <a:cubicBezTo>
                        <a:pt x="90" y="105"/>
                        <a:pt x="90" y="107"/>
                        <a:pt x="88" y="109"/>
                      </a:cubicBezTo>
                      <a:cubicBezTo>
                        <a:pt x="86" y="108"/>
                        <a:pt x="85" y="105"/>
                        <a:pt x="84" y="103"/>
                      </a:cubicBezTo>
                      <a:cubicBezTo>
                        <a:pt x="84" y="101"/>
                        <a:pt x="86" y="99"/>
                        <a:pt x="86" y="97"/>
                      </a:cubicBezTo>
                      <a:cubicBezTo>
                        <a:pt x="87" y="96"/>
                        <a:pt x="87" y="96"/>
                        <a:pt x="87" y="96"/>
                      </a:cubicBezTo>
                      <a:cubicBezTo>
                        <a:pt x="88" y="98"/>
                        <a:pt x="91" y="100"/>
                        <a:pt x="90" y="102"/>
                      </a:cubicBezTo>
                      <a:close/>
                      <a:moveTo>
                        <a:pt x="168" y="102"/>
                      </a:moveTo>
                      <a:cubicBezTo>
                        <a:pt x="169" y="105"/>
                        <a:pt x="166" y="111"/>
                        <a:pt x="171" y="111"/>
                      </a:cubicBezTo>
                      <a:cubicBezTo>
                        <a:pt x="174" y="114"/>
                        <a:pt x="174" y="117"/>
                        <a:pt x="173" y="120"/>
                      </a:cubicBezTo>
                      <a:cubicBezTo>
                        <a:pt x="173" y="122"/>
                        <a:pt x="171" y="124"/>
                        <a:pt x="169" y="124"/>
                      </a:cubicBezTo>
                      <a:cubicBezTo>
                        <a:pt x="168" y="125"/>
                        <a:pt x="167" y="125"/>
                        <a:pt x="166" y="124"/>
                      </a:cubicBezTo>
                      <a:cubicBezTo>
                        <a:pt x="164" y="123"/>
                        <a:pt x="164" y="121"/>
                        <a:pt x="165" y="119"/>
                      </a:cubicBezTo>
                      <a:cubicBezTo>
                        <a:pt x="165" y="119"/>
                        <a:pt x="166" y="119"/>
                        <a:pt x="167" y="119"/>
                      </a:cubicBezTo>
                      <a:cubicBezTo>
                        <a:pt x="167" y="120"/>
                        <a:pt x="168" y="120"/>
                        <a:pt x="169" y="120"/>
                      </a:cubicBezTo>
                      <a:cubicBezTo>
                        <a:pt x="170" y="119"/>
                        <a:pt x="171" y="117"/>
                        <a:pt x="170" y="116"/>
                      </a:cubicBezTo>
                      <a:cubicBezTo>
                        <a:pt x="170" y="114"/>
                        <a:pt x="168" y="113"/>
                        <a:pt x="167" y="112"/>
                      </a:cubicBezTo>
                      <a:cubicBezTo>
                        <a:pt x="166" y="109"/>
                        <a:pt x="167" y="103"/>
                        <a:pt x="162" y="101"/>
                      </a:cubicBezTo>
                      <a:cubicBezTo>
                        <a:pt x="160" y="101"/>
                        <a:pt x="158" y="102"/>
                        <a:pt x="157" y="103"/>
                      </a:cubicBezTo>
                      <a:cubicBezTo>
                        <a:pt x="155" y="104"/>
                        <a:pt x="154" y="106"/>
                        <a:pt x="154" y="108"/>
                      </a:cubicBezTo>
                      <a:cubicBezTo>
                        <a:pt x="151" y="110"/>
                        <a:pt x="148" y="112"/>
                        <a:pt x="148" y="116"/>
                      </a:cubicBezTo>
                      <a:cubicBezTo>
                        <a:pt x="148" y="117"/>
                        <a:pt x="148" y="120"/>
                        <a:pt x="150" y="120"/>
                      </a:cubicBezTo>
                      <a:cubicBezTo>
                        <a:pt x="153" y="121"/>
                        <a:pt x="155" y="116"/>
                        <a:pt x="157" y="120"/>
                      </a:cubicBezTo>
                      <a:cubicBezTo>
                        <a:pt x="157" y="121"/>
                        <a:pt x="157" y="122"/>
                        <a:pt x="156" y="123"/>
                      </a:cubicBezTo>
                      <a:cubicBezTo>
                        <a:pt x="155" y="125"/>
                        <a:pt x="152" y="126"/>
                        <a:pt x="150" y="126"/>
                      </a:cubicBezTo>
                      <a:cubicBezTo>
                        <a:pt x="148" y="125"/>
                        <a:pt x="145" y="124"/>
                        <a:pt x="144" y="121"/>
                      </a:cubicBezTo>
                      <a:cubicBezTo>
                        <a:pt x="144" y="119"/>
                        <a:pt x="143" y="117"/>
                        <a:pt x="144" y="115"/>
                      </a:cubicBezTo>
                      <a:cubicBezTo>
                        <a:pt x="145" y="112"/>
                        <a:pt x="148" y="110"/>
                        <a:pt x="149" y="109"/>
                      </a:cubicBezTo>
                      <a:cubicBezTo>
                        <a:pt x="150" y="105"/>
                        <a:pt x="152" y="101"/>
                        <a:pt x="155" y="99"/>
                      </a:cubicBezTo>
                      <a:cubicBezTo>
                        <a:pt x="158" y="98"/>
                        <a:pt x="161" y="97"/>
                        <a:pt x="164" y="98"/>
                      </a:cubicBezTo>
                      <a:cubicBezTo>
                        <a:pt x="165" y="99"/>
                        <a:pt x="167" y="100"/>
                        <a:pt x="168" y="102"/>
                      </a:cubicBezTo>
                      <a:close/>
                      <a:moveTo>
                        <a:pt x="226" y="107"/>
                      </a:moveTo>
                      <a:cubicBezTo>
                        <a:pt x="227" y="109"/>
                        <a:pt x="228" y="111"/>
                        <a:pt x="229" y="112"/>
                      </a:cubicBezTo>
                      <a:cubicBezTo>
                        <a:pt x="233" y="112"/>
                        <a:pt x="234" y="108"/>
                        <a:pt x="235" y="106"/>
                      </a:cubicBezTo>
                      <a:cubicBezTo>
                        <a:pt x="236" y="106"/>
                        <a:pt x="236" y="107"/>
                        <a:pt x="236" y="108"/>
                      </a:cubicBezTo>
                      <a:cubicBezTo>
                        <a:pt x="236" y="111"/>
                        <a:pt x="233" y="114"/>
                        <a:pt x="230" y="116"/>
                      </a:cubicBezTo>
                      <a:cubicBezTo>
                        <a:pt x="229" y="116"/>
                        <a:pt x="228" y="115"/>
                        <a:pt x="227" y="114"/>
                      </a:cubicBezTo>
                      <a:cubicBezTo>
                        <a:pt x="225" y="111"/>
                        <a:pt x="222" y="107"/>
                        <a:pt x="224" y="103"/>
                      </a:cubicBezTo>
                      <a:cubicBezTo>
                        <a:pt x="225" y="102"/>
                        <a:pt x="225" y="102"/>
                        <a:pt x="225" y="102"/>
                      </a:cubicBezTo>
                      <a:cubicBezTo>
                        <a:pt x="226" y="103"/>
                        <a:pt x="225" y="106"/>
                        <a:pt x="226" y="107"/>
                      </a:cubicBezTo>
                      <a:close/>
                      <a:moveTo>
                        <a:pt x="164" y="108"/>
                      </a:moveTo>
                      <a:cubicBezTo>
                        <a:pt x="164" y="110"/>
                        <a:pt x="164" y="111"/>
                        <a:pt x="163" y="113"/>
                      </a:cubicBezTo>
                      <a:cubicBezTo>
                        <a:pt x="164" y="115"/>
                        <a:pt x="166" y="114"/>
                        <a:pt x="167" y="116"/>
                      </a:cubicBezTo>
                      <a:cubicBezTo>
                        <a:pt x="165" y="115"/>
                        <a:pt x="162" y="116"/>
                        <a:pt x="162" y="118"/>
                      </a:cubicBezTo>
                      <a:cubicBezTo>
                        <a:pt x="160" y="120"/>
                        <a:pt x="161" y="122"/>
                        <a:pt x="162" y="124"/>
                      </a:cubicBezTo>
                      <a:cubicBezTo>
                        <a:pt x="163" y="126"/>
                        <a:pt x="165" y="127"/>
                        <a:pt x="167" y="127"/>
                      </a:cubicBezTo>
                      <a:cubicBezTo>
                        <a:pt x="170" y="127"/>
                        <a:pt x="172" y="125"/>
                        <a:pt x="174" y="124"/>
                      </a:cubicBezTo>
                      <a:cubicBezTo>
                        <a:pt x="176" y="121"/>
                        <a:pt x="176" y="121"/>
                        <a:pt x="176" y="121"/>
                      </a:cubicBezTo>
                      <a:cubicBezTo>
                        <a:pt x="177" y="122"/>
                        <a:pt x="176" y="124"/>
                        <a:pt x="177" y="125"/>
                      </a:cubicBezTo>
                      <a:cubicBezTo>
                        <a:pt x="178" y="127"/>
                        <a:pt x="179" y="130"/>
                        <a:pt x="181" y="132"/>
                      </a:cubicBezTo>
                      <a:cubicBezTo>
                        <a:pt x="184" y="135"/>
                        <a:pt x="189" y="138"/>
                        <a:pt x="194" y="138"/>
                      </a:cubicBezTo>
                      <a:cubicBezTo>
                        <a:pt x="192" y="139"/>
                        <a:pt x="191" y="142"/>
                        <a:pt x="191" y="145"/>
                      </a:cubicBezTo>
                      <a:cubicBezTo>
                        <a:pt x="190" y="146"/>
                        <a:pt x="192" y="148"/>
                        <a:pt x="193" y="149"/>
                      </a:cubicBezTo>
                      <a:cubicBezTo>
                        <a:pt x="195" y="150"/>
                        <a:pt x="197" y="150"/>
                        <a:pt x="199" y="149"/>
                      </a:cubicBezTo>
                      <a:cubicBezTo>
                        <a:pt x="200" y="149"/>
                        <a:pt x="201" y="147"/>
                        <a:pt x="202" y="148"/>
                      </a:cubicBezTo>
                      <a:cubicBezTo>
                        <a:pt x="204" y="149"/>
                        <a:pt x="204" y="152"/>
                        <a:pt x="207" y="151"/>
                      </a:cubicBezTo>
                      <a:cubicBezTo>
                        <a:pt x="208" y="151"/>
                        <a:pt x="209" y="151"/>
                        <a:pt x="211" y="152"/>
                      </a:cubicBezTo>
                      <a:cubicBezTo>
                        <a:pt x="212" y="153"/>
                        <a:pt x="212" y="156"/>
                        <a:pt x="212" y="158"/>
                      </a:cubicBezTo>
                      <a:cubicBezTo>
                        <a:pt x="211" y="160"/>
                        <a:pt x="208" y="159"/>
                        <a:pt x="206" y="160"/>
                      </a:cubicBezTo>
                      <a:cubicBezTo>
                        <a:pt x="205" y="161"/>
                        <a:pt x="204" y="164"/>
                        <a:pt x="201" y="163"/>
                      </a:cubicBezTo>
                      <a:cubicBezTo>
                        <a:pt x="201" y="162"/>
                        <a:pt x="202" y="162"/>
                        <a:pt x="201" y="161"/>
                      </a:cubicBezTo>
                      <a:cubicBezTo>
                        <a:pt x="200" y="159"/>
                        <a:pt x="198" y="158"/>
                        <a:pt x="196" y="158"/>
                      </a:cubicBezTo>
                      <a:cubicBezTo>
                        <a:pt x="194" y="159"/>
                        <a:pt x="192" y="161"/>
                        <a:pt x="191" y="162"/>
                      </a:cubicBezTo>
                      <a:cubicBezTo>
                        <a:pt x="191" y="165"/>
                        <a:pt x="191" y="168"/>
                        <a:pt x="192" y="170"/>
                      </a:cubicBezTo>
                      <a:cubicBezTo>
                        <a:pt x="194" y="173"/>
                        <a:pt x="197" y="174"/>
                        <a:pt x="201" y="174"/>
                      </a:cubicBezTo>
                      <a:cubicBezTo>
                        <a:pt x="204" y="173"/>
                        <a:pt x="208" y="171"/>
                        <a:pt x="210" y="167"/>
                      </a:cubicBezTo>
                      <a:cubicBezTo>
                        <a:pt x="214" y="166"/>
                        <a:pt x="220" y="164"/>
                        <a:pt x="221" y="159"/>
                      </a:cubicBezTo>
                      <a:cubicBezTo>
                        <a:pt x="221" y="155"/>
                        <a:pt x="221" y="150"/>
                        <a:pt x="217" y="147"/>
                      </a:cubicBezTo>
                      <a:cubicBezTo>
                        <a:pt x="215" y="145"/>
                        <a:pt x="211" y="144"/>
                        <a:pt x="208" y="144"/>
                      </a:cubicBezTo>
                      <a:cubicBezTo>
                        <a:pt x="206" y="141"/>
                        <a:pt x="203" y="137"/>
                        <a:pt x="198" y="137"/>
                      </a:cubicBezTo>
                      <a:cubicBezTo>
                        <a:pt x="199" y="136"/>
                        <a:pt x="199" y="136"/>
                        <a:pt x="199" y="136"/>
                      </a:cubicBezTo>
                      <a:cubicBezTo>
                        <a:pt x="202" y="134"/>
                        <a:pt x="206" y="132"/>
                        <a:pt x="207" y="127"/>
                      </a:cubicBezTo>
                      <a:cubicBezTo>
                        <a:pt x="208" y="124"/>
                        <a:pt x="208" y="124"/>
                        <a:pt x="208" y="124"/>
                      </a:cubicBezTo>
                      <a:cubicBezTo>
                        <a:pt x="212" y="127"/>
                        <a:pt x="212" y="132"/>
                        <a:pt x="214" y="135"/>
                      </a:cubicBezTo>
                      <a:cubicBezTo>
                        <a:pt x="215" y="137"/>
                        <a:pt x="217" y="136"/>
                        <a:pt x="219" y="137"/>
                      </a:cubicBezTo>
                      <a:cubicBezTo>
                        <a:pt x="221" y="139"/>
                        <a:pt x="225" y="141"/>
                        <a:pt x="227" y="144"/>
                      </a:cubicBezTo>
                      <a:cubicBezTo>
                        <a:pt x="229" y="146"/>
                        <a:pt x="230" y="149"/>
                        <a:pt x="231" y="152"/>
                      </a:cubicBezTo>
                      <a:cubicBezTo>
                        <a:pt x="230" y="152"/>
                        <a:pt x="230" y="150"/>
                        <a:pt x="229" y="150"/>
                      </a:cubicBezTo>
                      <a:cubicBezTo>
                        <a:pt x="227" y="145"/>
                        <a:pt x="224" y="142"/>
                        <a:pt x="220" y="139"/>
                      </a:cubicBezTo>
                      <a:cubicBezTo>
                        <a:pt x="218" y="138"/>
                        <a:pt x="216" y="137"/>
                        <a:pt x="213" y="137"/>
                      </a:cubicBezTo>
                      <a:cubicBezTo>
                        <a:pt x="211" y="134"/>
                        <a:pt x="210" y="131"/>
                        <a:pt x="210" y="128"/>
                      </a:cubicBezTo>
                      <a:cubicBezTo>
                        <a:pt x="210" y="127"/>
                        <a:pt x="209" y="127"/>
                        <a:pt x="208" y="127"/>
                      </a:cubicBezTo>
                      <a:cubicBezTo>
                        <a:pt x="207" y="130"/>
                        <a:pt x="206" y="132"/>
                        <a:pt x="204" y="134"/>
                      </a:cubicBezTo>
                      <a:cubicBezTo>
                        <a:pt x="204" y="134"/>
                        <a:pt x="202" y="135"/>
                        <a:pt x="203" y="136"/>
                      </a:cubicBezTo>
                      <a:cubicBezTo>
                        <a:pt x="206" y="137"/>
                        <a:pt x="207" y="141"/>
                        <a:pt x="210" y="142"/>
                      </a:cubicBezTo>
                      <a:cubicBezTo>
                        <a:pt x="215" y="143"/>
                        <a:pt x="220" y="146"/>
                        <a:pt x="222" y="152"/>
                      </a:cubicBezTo>
                      <a:cubicBezTo>
                        <a:pt x="223" y="156"/>
                        <a:pt x="221" y="162"/>
                        <a:pt x="218" y="165"/>
                      </a:cubicBezTo>
                      <a:cubicBezTo>
                        <a:pt x="216" y="168"/>
                        <a:pt x="213" y="169"/>
                        <a:pt x="210" y="170"/>
                      </a:cubicBezTo>
                      <a:cubicBezTo>
                        <a:pt x="208" y="172"/>
                        <a:pt x="206" y="175"/>
                        <a:pt x="203" y="176"/>
                      </a:cubicBezTo>
                      <a:cubicBezTo>
                        <a:pt x="204" y="178"/>
                        <a:pt x="206" y="179"/>
                        <a:pt x="207" y="181"/>
                      </a:cubicBezTo>
                      <a:cubicBezTo>
                        <a:pt x="208" y="181"/>
                        <a:pt x="208" y="182"/>
                        <a:pt x="209" y="181"/>
                      </a:cubicBezTo>
                      <a:cubicBezTo>
                        <a:pt x="211" y="179"/>
                        <a:pt x="210" y="174"/>
                        <a:pt x="214" y="174"/>
                      </a:cubicBezTo>
                      <a:cubicBezTo>
                        <a:pt x="222" y="171"/>
                        <a:pt x="225" y="164"/>
                        <a:pt x="229" y="158"/>
                      </a:cubicBezTo>
                      <a:cubicBezTo>
                        <a:pt x="229" y="156"/>
                        <a:pt x="230" y="154"/>
                        <a:pt x="232" y="153"/>
                      </a:cubicBezTo>
                      <a:cubicBezTo>
                        <a:pt x="232" y="153"/>
                        <a:pt x="232" y="154"/>
                        <a:pt x="233" y="154"/>
                      </a:cubicBezTo>
                      <a:cubicBezTo>
                        <a:pt x="232" y="155"/>
                        <a:pt x="230" y="156"/>
                        <a:pt x="230" y="158"/>
                      </a:cubicBezTo>
                      <a:cubicBezTo>
                        <a:pt x="226" y="164"/>
                        <a:pt x="223" y="172"/>
                        <a:pt x="215" y="175"/>
                      </a:cubicBezTo>
                      <a:cubicBezTo>
                        <a:pt x="215" y="176"/>
                        <a:pt x="213" y="175"/>
                        <a:pt x="212" y="177"/>
                      </a:cubicBezTo>
                      <a:cubicBezTo>
                        <a:pt x="212" y="180"/>
                        <a:pt x="211" y="183"/>
                        <a:pt x="209" y="185"/>
                      </a:cubicBezTo>
                      <a:cubicBezTo>
                        <a:pt x="207" y="184"/>
                        <a:pt x="207" y="182"/>
                        <a:pt x="205" y="180"/>
                      </a:cubicBezTo>
                      <a:cubicBezTo>
                        <a:pt x="201" y="177"/>
                        <a:pt x="195" y="174"/>
                        <a:pt x="189" y="176"/>
                      </a:cubicBezTo>
                      <a:cubicBezTo>
                        <a:pt x="184" y="178"/>
                        <a:pt x="179" y="181"/>
                        <a:pt x="178" y="186"/>
                      </a:cubicBezTo>
                      <a:cubicBezTo>
                        <a:pt x="178" y="192"/>
                        <a:pt x="178" y="192"/>
                        <a:pt x="178" y="192"/>
                      </a:cubicBezTo>
                      <a:cubicBezTo>
                        <a:pt x="179" y="195"/>
                        <a:pt x="182" y="197"/>
                        <a:pt x="183" y="199"/>
                      </a:cubicBezTo>
                      <a:cubicBezTo>
                        <a:pt x="181" y="200"/>
                        <a:pt x="180" y="196"/>
                        <a:pt x="178" y="198"/>
                      </a:cubicBezTo>
                      <a:cubicBezTo>
                        <a:pt x="177" y="201"/>
                        <a:pt x="174" y="203"/>
                        <a:pt x="172" y="204"/>
                      </a:cubicBezTo>
                      <a:cubicBezTo>
                        <a:pt x="171" y="205"/>
                        <a:pt x="171" y="206"/>
                        <a:pt x="171" y="207"/>
                      </a:cubicBezTo>
                      <a:cubicBezTo>
                        <a:pt x="168" y="211"/>
                        <a:pt x="164" y="216"/>
                        <a:pt x="158" y="215"/>
                      </a:cubicBezTo>
                      <a:cubicBezTo>
                        <a:pt x="158" y="215"/>
                        <a:pt x="157" y="215"/>
                        <a:pt x="157" y="215"/>
                      </a:cubicBezTo>
                      <a:cubicBezTo>
                        <a:pt x="162" y="214"/>
                        <a:pt x="166" y="212"/>
                        <a:pt x="168" y="208"/>
                      </a:cubicBezTo>
                      <a:cubicBezTo>
                        <a:pt x="170" y="206"/>
                        <a:pt x="169" y="202"/>
                        <a:pt x="173" y="202"/>
                      </a:cubicBezTo>
                      <a:cubicBezTo>
                        <a:pt x="176" y="199"/>
                        <a:pt x="179" y="194"/>
                        <a:pt x="177" y="190"/>
                      </a:cubicBezTo>
                      <a:cubicBezTo>
                        <a:pt x="176" y="188"/>
                        <a:pt x="174" y="186"/>
                        <a:pt x="172" y="185"/>
                      </a:cubicBezTo>
                      <a:cubicBezTo>
                        <a:pt x="170" y="184"/>
                        <a:pt x="167" y="185"/>
                        <a:pt x="165" y="186"/>
                      </a:cubicBezTo>
                      <a:cubicBezTo>
                        <a:pt x="163" y="187"/>
                        <a:pt x="163" y="189"/>
                        <a:pt x="163" y="191"/>
                      </a:cubicBezTo>
                      <a:cubicBezTo>
                        <a:pt x="164" y="194"/>
                        <a:pt x="167" y="192"/>
                        <a:pt x="169" y="194"/>
                      </a:cubicBezTo>
                      <a:cubicBezTo>
                        <a:pt x="169" y="195"/>
                        <a:pt x="168" y="196"/>
                        <a:pt x="167" y="198"/>
                      </a:cubicBezTo>
                      <a:cubicBezTo>
                        <a:pt x="164" y="199"/>
                        <a:pt x="162" y="202"/>
                        <a:pt x="161" y="205"/>
                      </a:cubicBezTo>
                      <a:cubicBezTo>
                        <a:pt x="160" y="206"/>
                        <a:pt x="158" y="206"/>
                        <a:pt x="157" y="205"/>
                      </a:cubicBezTo>
                      <a:cubicBezTo>
                        <a:pt x="156" y="205"/>
                        <a:pt x="156" y="203"/>
                        <a:pt x="156" y="202"/>
                      </a:cubicBezTo>
                      <a:cubicBezTo>
                        <a:pt x="156" y="201"/>
                        <a:pt x="157" y="199"/>
                        <a:pt x="155" y="198"/>
                      </a:cubicBezTo>
                      <a:cubicBezTo>
                        <a:pt x="155" y="198"/>
                        <a:pt x="153" y="197"/>
                        <a:pt x="153" y="195"/>
                      </a:cubicBezTo>
                      <a:cubicBezTo>
                        <a:pt x="153" y="192"/>
                        <a:pt x="157" y="195"/>
                        <a:pt x="157" y="191"/>
                      </a:cubicBezTo>
                      <a:cubicBezTo>
                        <a:pt x="158" y="189"/>
                        <a:pt x="156" y="187"/>
                        <a:pt x="154" y="185"/>
                      </a:cubicBezTo>
                      <a:cubicBezTo>
                        <a:pt x="153" y="186"/>
                        <a:pt x="153" y="185"/>
                        <a:pt x="152" y="185"/>
                      </a:cubicBezTo>
                      <a:cubicBezTo>
                        <a:pt x="150" y="184"/>
                        <a:pt x="148" y="185"/>
                        <a:pt x="146" y="186"/>
                      </a:cubicBezTo>
                      <a:cubicBezTo>
                        <a:pt x="142" y="189"/>
                        <a:pt x="142" y="189"/>
                        <a:pt x="142" y="189"/>
                      </a:cubicBezTo>
                      <a:cubicBezTo>
                        <a:pt x="142" y="187"/>
                        <a:pt x="143" y="185"/>
                        <a:pt x="142" y="184"/>
                      </a:cubicBezTo>
                      <a:cubicBezTo>
                        <a:pt x="141" y="179"/>
                        <a:pt x="137" y="176"/>
                        <a:pt x="133" y="174"/>
                      </a:cubicBezTo>
                      <a:cubicBezTo>
                        <a:pt x="130" y="173"/>
                        <a:pt x="128" y="173"/>
                        <a:pt x="125" y="172"/>
                      </a:cubicBezTo>
                      <a:cubicBezTo>
                        <a:pt x="124" y="172"/>
                        <a:pt x="126" y="171"/>
                        <a:pt x="126" y="170"/>
                      </a:cubicBezTo>
                      <a:cubicBezTo>
                        <a:pt x="126" y="167"/>
                        <a:pt x="126" y="165"/>
                        <a:pt x="125" y="163"/>
                      </a:cubicBezTo>
                      <a:cubicBezTo>
                        <a:pt x="125" y="162"/>
                        <a:pt x="123" y="161"/>
                        <a:pt x="122" y="161"/>
                      </a:cubicBezTo>
                      <a:cubicBezTo>
                        <a:pt x="120" y="160"/>
                        <a:pt x="119" y="161"/>
                        <a:pt x="117" y="162"/>
                      </a:cubicBezTo>
                      <a:cubicBezTo>
                        <a:pt x="117" y="163"/>
                        <a:pt x="117" y="164"/>
                        <a:pt x="117" y="166"/>
                      </a:cubicBezTo>
                      <a:cubicBezTo>
                        <a:pt x="114" y="166"/>
                        <a:pt x="116" y="163"/>
                        <a:pt x="115" y="162"/>
                      </a:cubicBezTo>
                      <a:cubicBezTo>
                        <a:pt x="112" y="162"/>
                        <a:pt x="109" y="162"/>
                        <a:pt x="107" y="160"/>
                      </a:cubicBezTo>
                      <a:cubicBezTo>
                        <a:pt x="106" y="158"/>
                        <a:pt x="104" y="156"/>
                        <a:pt x="106" y="154"/>
                      </a:cubicBezTo>
                      <a:cubicBezTo>
                        <a:pt x="106" y="152"/>
                        <a:pt x="108" y="151"/>
                        <a:pt x="109" y="150"/>
                      </a:cubicBezTo>
                      <a:cubicBezTo>
                        <a:pt x="110" y="150"/>
                        <a:pt x="111" y="151"/>
                        <a:pt x="112" y="150"/>
                      </a:cubicBezTo>
                      <a:cubicBezTo>
                        <a:pt x="113" y="149"/>
                        <a:pt x="114" y="147"/>
                        <a:pt x="115" y="147"/>
                      </a:cubicBezTo>
                      <a:cubicBezTo>
                        <a:pt x="118" y="147"/>
                        <a:pt x="117" y="150"/>
                        <a:pt x="120" y="150"/>
                      </a:cubicBezTo>
                      <a:cubicBezTo>
                        <a:pt x="122" y="150"/>
                        <a:pt x="124" y="149"/>
                        <a:pt x="126" y="147"/>
                      </a:cubicBezTo>
                      <a:cubicBezTo>
                        <a:pt x="127" y="144"/>
                        <a:pt x="125" y="141"/>
                        <a:pt x="124" y="139"/>
                      </a:cubicBezTo>
                      <a:cubicBezTo>
                        <a:pt x="124" y="139"/>
                        <a:pt x="124" y="139"/>
                        <a:pt x="124" y="139"/>
                      </a:cubicBezTo>
                      <a:cubicBezTo>
                        <a:pt x="130" y="139"/>
                        <a:pt x="136" y="136"/>
                        <a:pt x="140" y="130"/>
                      </a:cubicBezTo>
                      <a:cubicBezTo>
                        <a:pt x="141" y="128"/>
                        <a:pt x="142" y="125"/>
                        <a:pt x="143" y="123"/>
                      </a:cubicBezTo>
                      <a:cubicBezTo>
                        <a:pt x="144" y="126"/>
                        <a:pt x="148" y="127"/>
                        <a:pt x="151" y="128"/>
                      </a:cubicBezTo>
                      <a:cubicBezTo>
                        <a:pt x="155" y="128"/>
                        <a:pt x="158" y="125"/>
                        <a:pt x="159" y="122"/>
                      </a:cubicBezTo>
                      <a:cubicBezTo>
                        <a:pt x="159" y="120"/>
                        <a:pt x="159" y="117"/>
                        <a:pt x="157" y="116"/>
                      </a:cubicBezTo>
                      <a:cubicBezTo>
                        <a:pt x="155" y="116"/>
                        <a:pt x="152" y="116"/>
                        <a:pt x="151" y="118"/>
                      </a:cubicBezTo>
                      <a:cubicBezTo>
                        <a:pt x="150" y="117"/>
                        <a:pt x="151" y="115"/>
                        <a:pt x="151" y="114"/>
                      </a:cubicBezTo>
                      <a:cubicBezTo>
                        <a:pt x="152" y="112"/>
                        <a:pt x="154" y="111"/>
                        <a:pt x="156" y="110"/>
                      </a:cubicBezTo>
                      <a:cubicBezTo>
                        <a:pt x="157" y="109"/>
                        <a:pt x="156" y="108"/>
                        <a:pt x="156" y="108"/>
                      </a:cubicBezTo>
                      <a:cubicBezTo>
                        <a:pt x="157" y="106"/>
                        <a:pt x="158" y="104"/>
                        <a:pt x="160" y="104"/>
                      </a:cubicBezTo>
                      <a:cubicBezTo>
                        <a:pt x="163" y="103"/>
                        <a:pt x="163" y="106"/>
                        <a:pt x="164" y="108"/>
                      </a:cubicBezTo>
                      <a:close/>
                      <a:moveTo>
                        <a:pt x="92" y="113"/>
                      </a:moveTo>
                      <a:cubicBezTo>
                        <a:pt x="91" y="114"/>
                        <a:pt x="91" y="117"/>
                        <a:pt x="89" y="117"/>
                      </a:cubicBezTo>
                      <a:cubicBezTo>
                        <a:pt x="86" y="114"/>
                        <a:pt x="84" y="111"/>
                        <a:pt x="81" y="108"/>
                      </a:cubicBezTo>
                      <a:cubicBezTo>
                        <a:pt x="81" y="107"/>
                        <a:pt x="81" y="106"/>
                        <a:pt x="82" y="106"/>
                      </a:cubicBezTo>
                      <a:cubicBezTo>
                        <a:pt x="83" y="107"/>
                        <a:pt x="85" y="109"/>
                        <a:pt x="86" y="111"/>
                      </a:cubicBezTo>
                      <a:cubicBezTo>
                        <a:pt x="87" y="112"/>
                        <a:pt x="88" y="112"/>
                        <a:pt x="89" y="112"/>
                      </a:cubicBezTo>
                      <a:cubicBezTo>
                        <a:pt x="92" y="110"/>
                        <a:pt x="92" y="107"/>
                        <a:pt x="93" y="104"/>
                      </a:cubicBezTo>
                      <a:cubicBezTo>
                        <a:pt x="94" y="106"/>
                        <a:pt x="92" y="110"/>
                        <a:pt x="92" y="113"/>
                      </a:cubicBezTo>
                      <a:close/>
                      <a:moveTo>
                        <a:pt x="137" y="112"/>
                      </a:moveTo>
                      <a:cubicBezTo>
                        <a:pt x="139" y="116"/>
                        <a:pt x="142" y="123"/>
                        <a:pt x="138" y="128"/>
                      </a:cubicBezTo>
                      <a:cubicBezTo>
                        <a:pt x="136" y="133"/>
                        <a:pt x="130" y="136"/>
                        <a:pt x="124" y="136"/>
                      </a:cubicBezTo>
                      <a:cubicBezTo>
                        <a:pt x="121" y="136"/>
                        <a:pt x="118" y="136"/>
                        <a:pt x="116" y="133"/>
                      </a:cubicBezTo>
                      <a:cubicBezTo>
                        <a:pt x="112" y="129"/>
                        <a:pt x="110" y="123"/>
                        <a:pt x="112" y="118"/>
                      </a:cubicBezTo>
                      <a:cubicBezTo>
                        <a:pt x="113" y="117"/>
                        <a:pt x="114" y="117"/>
                        <a:pt x="116" y="116"/>
                      </a:cubicBezTo>
                      <a:cubicBezTo>
                        <a:pt x="116" y="121"/>
                        <a:pt x="118" y="127"/>
                        <a:pt x="123" y="129"/>
                      </a:cubicBezTo>
                      <a:cubicBezTo>
                        <a:pt x="127" y="129"/>
                        <a:pt x="131" y="129"/>
                        <a:pt x="133" y="125"/>
                      </a:cubicBezTo>
                      <a:cubicBezTo>
                        <a:pt x="134" y="123"/>
                        <a:pt x="134" y="121"/>
                        <a:pt x="133" y="118"/>
                      </a:cubicBezTo>
                      <a:cubicBezTo>
                        <a:pt x="131" y="114"/>
                        <a:pt x="126" y="112"/>
                        <a:pt x="121" y="112"/>
                      </a:cubicBezTo>
                      <a:cubicBezTo>
                        <a:pt x="109" y="113"/>
                        <a:pt x="102" y="125"/>
                        <a:pt x="98" y="135"/>
                      </a:cubicBezTo>
                      <a:cubicBezTo>
                        <a:pt x="93" y="137"/>
                        <a:pt x="87" y="140"/>
                        <a:pt x="84" y="146"/>
                      </a:cubicBezTo>
                      <a:cubicBezTo>
                        <a:pt x="83" y="149"/>
                        <a:pt x="82" y="152"/>
                        <a:pt x="80" y="154"/>
                      </a:cubicBezTo>
                      <a:cubicBezTo>
                        <a:pt x="80" y="157"/>
                        <a:pt x="83" y="158"/>
                        <a:pt x="84" y="160"/>
                      </a:cubicBezTo>
                      <a:cubicBezTo>
                        <a:pt x="86" y="167"/>
                        <a:pt x="92" y="173"/>
                        <a:pt x="99" y="175"/>
                      </a:cubicBezTo>
                      <a:cubicBezTo>
                        <a:pt x="103" y="185"/>
                        <a:pt x="112" y="196"/>
                        <a:pt x="123" y="197"/>
                      </a:cubicBezTo>
                      <a:cubicBezTo>
                        <a:pt x="127" y="197"/>
                        <a:pt x="130" y="194"/>
                        <a:pt x="132" y="191"/>
                      </a:cubicBezTo>
                      <a:cubicBezTo>
                        <a:pt x="132" y="189"/>
                        <a:pt x="133" y="186"/>
                        <a:pt x="131" y="184"/>
                      </a:cubicBezTo>
                      <a:cubicBezTo>
                        <a:pt x="130" y="182"/>
                        <a:pt x="128" y="181"/>
                        <a:pt x="126" y="181"/>
                      </a:cubicBezTo>
                      <a:cubicBezTo>
                        <a:pt x="123" y="181"/>
                        <a:pt x="120" y="184"/>
                        <a:pt x="119" y="187"/>
                      </a:cubicBezTo>
                      <a:cubicBezTo>
                        <a:pt x="119" y="189"/>
                        <a:pt x="118" y="191"/>
                        <a:pt x="119" y="192"/>
                      </a:cubicBezTo>
                      <a:cubicBezTo>
                        <a:pt x="118" y="193"/>
                        <a:pt x="118" y="193"/>
                        <a:pt x="118" y="193"/>
                      </a:cubicBezTo>
                      <a:cubicBezTo>
                        <a:pt x="116" y="193"/>
                        <a:pt x="114" y="191"/>
                        <a:pt x="112" y="190"/>
                      </a:cubicBezTo>
                      <a:cubicBezTo>
                        <a:pt x="112" y="186"/>
                        <a:pt x="113" y="183"/>
                        <a:pt x="115" y="180"/>
                      </a:cubicBezTo>
                      <a:cubicBezTo>
                        <a:pt x="117" y="177"/>
                        <a:pt x="121" y="175"/>
                        <a:pt x="124" y="175"/>
                      </a:cubicBezTo>
                      <a:cubicBezTo>
                        <a:pt x="128" y="175"/>
                        <a:pt x="133" y="175"/>
                        <a:pt x="136" y="179"/>
                      </a:cubicBezTo>
                      <a:cubicBezTo>
                        <a:pt x="138" y="181"/>
                        <a:pt x="139" y="184"/>
                        <a:pt x="140" y="187"/>
                      </a:cubicBezTo>
                      <a:cubicBezTo>
                        <a:pt x="140" y="192"/>
                        <a:pt x="138" y="197"/>
                        <a:pt x="133" y="200"/>
                      </a:cubicBezTo>
                      <a:cubicBezTo>
                        <a:pt x="127" y="204"/>
                        <a:pt x="117" y="204"/>
                        <a:pt x="111" y="200"/>
                      </a:cubicBezTo>
                      <a:cubicBezTo>
                        <a:pt x="108" y="199"/>
                        <a:pt x="105" y="195"/>
                        <a:pt x="102" y="193"/>
                      </a:cubicBezTo>
                      <a:cubicBezTo>
                        <a:pt x="100" y="190"/>
                        <a:pt x="96" y="186"/>
                        <a:pt x="96" y="180"/>
                      </a:cubicBezTo>
                      <a:cubicBezTo>
                        <a:pt x="85" y="177"/>
                        <a:pt x="82" y="163"/>
                        <a:pt x="72" y="157"/>
                      </a:cubicBezTo>
                      <a:cubicBezTo>
                        <a:pt x="71" y="156"/>
                        <a:pt x="71" y="155"/>
                        <a:pt x="72" y="155"/>
                      </a:cubicBezTo>
                      <a:cubicBezTo>
                        <a:pt x="79" y="150"/>
                        <a:pt x="79" y="141"/>
                        <a:pt x="86" y="136"/>
                      </a:cubicBezTo>
                      <a:cubicBezTo>
                        <a:pt x="88" y="133"/>
                        <a:pt x="91" y="132"/>
                        <a:pt x="94" y="130"/>
                      </a:cubicBezTo>
                      <a:cubicBezTo>
                        <a:pt x="97" y="120"/>
                        <a:pt x="105" y="111"/>
                        <a:pt x="116" y="108"/>
                      </a:cubicBezTo>
                      <a:cubicBezTo>
                        <a:pt x="120" y="106"/>
                        <a:pt x="127" y="105"/>
                        <a:pt x="132" y="108"/>
                      </a:cubicBezTo>
                      <a:cubicBezTo>
                        <a:pt x="137" y="112"/>
                        <a:pt x="137" y="112"/>
                        <a:pt x="137" y="112"/>
                      </a:cubicBezTo>
                      <a:close/>
                      <a:moveTo>
                        <a:pt x="216" y="120"/>
                      </a:moveTo>
                      <a:cubicBezTo>
                        <a:pt x="218" y="123"/>
                        <a:pt x="220" y="126"/>
                        <a:pt x="221" y="130"/>
                      </a:cubicBezTo>
                      <a:cubicBezTo>
                        <a:pt x="224" y="132"/>
                        <a:pt x="228" y="133"/>
                        <a:pt x="230" y="137"/>
                      </a:cubicBezTo>
                      <a:cubicBezTo>
                        <a:pt x="234" y="141"/>
                        <a:pt x="236" y="146"/>
                        <a:pt x="240" y="151"/>
                      </a:cubicBezTo>
                      <a:cubicBezTo>
                        <a:pt x="239" y="153"/>
                        <a:pt x="242" y="154"/>
                        <a:pt x="242" y="156"/>
                      </a:cubicBezTo>
                      <a:cubicBezTo>
                        <a:pt x="235" y="161"/>
                        <a:pt x="233" y="169"/>
                        <a:pt x="227" y="175"/>
                      </a:cubicBezTo>
                      <a:cubicBezTo>
                        <a:pt x="224" y="177"/>
                        <a:pt x="222" y="180"/>
                        <a:pt x="219" y="182"/>
                      </a:cubicBezTo>
                      <a:cubicBezTo>
                        <a:pt x="218" y="184"/>
                        <a:pt x="217" y="186"/>
                        <a:pt x="216" y="188"/>
                      </a:cubicBezTo>
                      <a:cubicBezTo>
                        <a:pt x="212" y="194"/>
                        <a:pt x="206" y="202"/>
                        <a:pt x="198" y="202"/>
                      </a:cubicBezTo>
                      <a:cubicBezTo>
                        <a:pt x="196" y="203"/>
                        <a:pt x="194" y="201"/>
                        <a:pt x="191" y="201"/>
                      </a:cubicBezTo>
                      <a:cubicBezTo>
                        <a:pt x="187" y="200"/>
                        <a:pt x="184" y="196"/>
                        <a:pt x="181" y="193"/>
                      </a:cubicBezTo>
                      <a:cubicBezTo>
                        <a:pt x="180" y="190"/>
                        <a:pt x="181" y="185"/>
                        <a:pt x="183" y="182"/>
                      </a:cubicBezTo>
                      <a:cubicBezTo>
                        <a:pt x="186" y="179"/>
                        <a:pt x="190" y="177"/>
                        <a:pt x="194" y="178"/>
                      </a:cubicBezTo>
                      <a:cubicBezTo>
                        <a:pt x="199" y="178"/>
                        <a:pt x="204" y="182"/>
                        <a:pt x="207" y="186"/>
                      </a:cubicBezTo>
                      <a:cubicBezTo>
                        <a:pt x="208" y="189"/>
                        <a:pt x="204" y="190"/>
                        <a:pt x="203" y="192"/>
                      </a:cubicBezTo>
                      <a:cubicBezTo>
                        <a:pt x="202" y="192"/>
                        <a:pt x="201" y="193"/>
                        <a:pt x="201" y="193"/>
                      </a:cubicBezTo>
                      <a:cubicBezTo>
                        <a:pt x="200" y="190"/>
                        <a:pt x="201" y="188"/>
                        <a:pt x="199" y="186"/>
                      </a:cubicBezTo>
                      <a:cubicBezTo>
                        <a:pt x="197" y="184"/>
                        <a:pt x="194" y="183"/>
                        <a:pt x="192" y="184"/>
                      </a:cubicBezTo>
                      <a:cubicBezTo>
                        <a:pt x="190" y="184"/>
                        <a:pt x="189" y="186"/>
                        <a:pt x="188" y="187"/>
                      </a:cubicBezTo>
                      <a:cubicBezTo>
                        <a:pt x="187" y="189"/>
                        <a:pt x="189" y="191"/>
                        <a:pt x="189" y="194"/>
                      </a:cubicBezTo>
                      <a:cubicBezTo>
                        <a:pt x="191" y="196"/>
                        <a:pt x="195" y="195"/>
                        <a:pt x="198" y="196"/>
                      </a:cubicBezTo>
                      <a:cubicBezTo>
                        <a:pt x="204" y="194"/>
                        <a:pt x="210" y="190"/>
                        <a:pt x="212" y="184"/>
                      </a:cubicBezTo>
                      <a:cubicBezTo>
                        <a:pt x="214" y="181"/>
                        <a:pt x="213" y="177"/>
                        <a:pt x="217" y="176"/>
                      </a:cubicBezTo>
                      <a:cubicBezTo>
                        <a:pt x="225" y="173"/>
                        <a:pt x="229" y="164"/>
                        <a:pt x="233" y="157"/>
                      </a:cubicBezTo>
                      <a:cubicBezTo>
                        <a:pt x="234" y="156"/>
                        <a:pt x="237" y="156"/>
                        <a:pt x="236" y="154"/>
                      </a:cubicBezTo>
                      <a:cubicBezTo>
                        <a:pt x="235" y="153"/>
                        <a:pt x="234" y="152"/>
                        <a:pt x="234" y="151"/>
                      </a:cubicBezTo>
                      <a:cubicBezTo>
                        <a:pt x="231" y="148"/>
                        <a:pt x="230" y="144"/>
                        <a:pt x="228" y="141"/>
                      </a:cubicBezTo>
                      <a:cubicBezTo>
                        <a:pt x="224" y="138"/>
                        <a:pt x="220" y="135"/>
                        <a:pt x="215" y="134"/>
                      </a:cubicBezTo>
                      <a:cubicBezTo>
                        <a:pt x="213" y="126"/>
                        <a:pt x="208" y="118"/>
                        <a:pt x="199" y="115"/>
                      </a:cubicBezTo>
                      <a:cubicBezTo>
                        <a:pt x="196" y="113"/>
                        <a:pt x="190" y="113"/>
                        <a:pt x="187" y="116"/>
                      </a:cubicBezTo>
                      <a:cubicBezTo>
                        <a:pt x="185" y="118"/>
                        <a:pt x="184" y="121"/>
                        <a:pt x="185" y="125"/>
                      </a:cubicBezTo>
                      <a:cubicBezTo>
                        <a:pt x="186" y="127"/>
                        <a:pt x="189" y="129"/>
                        <a:pt x="192" y="130"/>
                      </a:cubicBezTo>
                      <a:cubicBezTo>
                        <a:pt x="195" y="130"/>
                        <a:pt x="197" y="128"/>
                        <a:pt x="199" y="127"/>
                      </a:cubicBezTo>
                      <a:cubicBezTo>
                        <a:pt x="201" y="124"/>
                        <a:pt x="201" y="121"/>
                        <a:pt x="201" y="119"/>
                      </a:cubicBezTo>
                      <a:cubicBezTo>
                        <a:pt x="202" y="119"/>
                        <a:pt x="204" y="120"/>
                        <a:pt x="205" y="121"/>
                      </a:cubicBezTo>
                      <a:cubicBezTo>
                        <a:pt x="206" y="124"/>
                        <a:pt x="204" y="128"/>
                        <a:pt x="202" y="131"/>
                      </a:cubicBezTo>
                      <a:cubicBezTo>
                        <a:pt x="199" y="134"/>
                        <a:pt x="195" y="136"/>
                        <a:pt x="190" y="135"/>
                      </a:cubicBezTo>
                      <a:cubicBezTo>
                        <a:pt x="185" y="133"/>
                        <a:pt x="179" y="129"/>
                        <a:pt x="178" y="123"/>
                      </a:cubicBezTo>
                      <a:cubicBezTo>
                        <a:pt x="178" y="119"/>
                        <a:pt x="180" y="115"/>
                        <a:pt x="183" y="111"/>
                      </a:cubicBezTo>
                      <a:cubicBezTo>
                        <a:pt x="190" y="107"/>
                        <a:pt x="198" y="109"/>
                        <a:pt x="204" y="111"/>
                      </a:cubicBezTo>
                      <a:cubicBezTo>
                        <a:pt x="208" y="114"/>
                        <a:pt x="212" y="116"/>
                        <a:pt x="216" y="120"/>
                      </a:cubicBezTo>
                      <a:close/>
                      <a:moveTo>
                        <a:pt x="243" y="117"/>
                      </a:moveTo>
                      <a:cubicBezTo>
                        <a:pt x="245" y="123"/>
                        <a:pt x="247" y="131"/>
                        <a:pt x="242" y="136"/>
                      </a:cubicBezTo>
                      <a:cubicBezTo>
                        <a:pt x="241" y="137"/>
                        <a:pt x="240" y="138"/>
                        <a:pt x="239" y="138"/>
                      </a:cubicBezTo>
                      <a:cubicBezTo>
                        <a:pt x="237" y="137"/>
                        <a:pt x="235" y="136"/>
                        <a:pt x="234" y="134"/>
                      </a:cubicBezTo>
                      <a:cubicBezTo>
                        <a:pt x="234" y="133"/>
                        <a:pt x="233" y="130"/>
                        <a:pt x="234" y="129"/>
                      </a:cubicBezTo>
                      <a:cubicBezTo>
                        <a:pt x="236" y="129"/>
                        <a:pt x="238" y="132"/>
                        <a:pt x="240" y="130"/>
                      </a:cubicBezTo>
                      <a:cubicBezTo>
                        <a:pt x="242" y="127"/>
                        <a:pt x="241" y="124"/>
                        <a:pt x="241" y="120"/>
                      </a:cubicBezTo>
                      <a:cubicBezTo>
                        <a:pt x="240" y="117"/>
                        <a:pt x="236" y="114"/>
                        <a:pt x="238" y="111"/>
                      </a:cubicBezTo>
                      <a:cubicBezTo>
                        <a:pt x="240" y="112"/>
                        <a:pt x="242" y="115"/>
                        <a:pt x="243" y="117"/>
                      </a:cubicBezTo>
                      <a:close/>
                      <a:moveTo>
                        <a:pt x="77" y="119"/>
                      </a:moveTo>
                      <a:cubicBezTo>
                        <a:pt x="76" y="122"/>
                        <a:pt x="74" y="126"/>
                        <a:pt x="76" y="129"/>
                      </a:cubicBezTo>
                      <a:cubicBezTo>
                        <a:pt x="77" y="130"/>
                        <a:pt x="78" y="130"/>
                        <a:pt x="79" y="130"/>
                      </a:cubicBezTo>
                      <a:cubicBezTo>
                        <a:pt x="80" y="130"/>
                        <a:pt x="81" y="130"/>
                        <a:pt x="82" y="130"/>
                      </a:cubicBezTo>
                      <a:cubicBezTo>
                        <a:pt x="82" y="132"/>
                        <a:pt x="82" y="135"/>
                        <a:pt x="80" y="136"/>
                      </a:cubicBezTo>
                      <a:cubicBezTo>
                        <a:pt x="79" y="137"/>
                        <a:pt x="78" y="137"/>
                        <a:pt x="77" y="137"/>
                      </a:cubicBezTo>
                      <a:cubicBezTo>
                        <a:pt x="74" y="136"/>
                        <a:pt x="72" y="133"/>
                        <a:pt x="71" y="130"/>
                      </a:cubicBezTo>
                      <a:cubicBezTo>
                        <a:pt x="71" y="124"/>
                        <a:pt x="75" y="118"/>
                        <a:pt x="75" y="112"/>
                      </a:cubicBezTo>
                      <a:cubicBezTo>
                        <a:pt x="75" y="111"/>
                        <a:pt x="76" y="111"/>
                        <a:pt x="77" y="110"/>
                      </a:cubicBezTo>
                      <a:cubicBezTo>
                        <a:pt x="79" y="113"/>
                        <a:pt x="77" y="116"/>
                        <a:pt x="77" y="119"/>
                      </a:cubicBezTo>
                      <a:close/>
                      <a:moveTo>
                        <a:pt x="248" y="115"/>
                      </a:moveTo>
                      <a:cubicBezTo>
                        <a:pt x="247" y="117"/>
                        <a:pt x="250" y="118"/>
                        <a:pt x="250" y="120"/>
                      </a:cubicBezTo>
                      <a:cubicBezTo>
                        <a:pt x="252" y="124"/>
                        <a:pt x="253" y="129"/>
                        <a:pt x="252" y="133"/>
                      </a:cubicBezTo>
                      <a:cubicBezTo>
                        <a:pt x="250" y="137"/>
                        <a:pt x="248" y="143"/>
                        <a:pt x="251" y="146"/>
                      </a:cubicBezTo>
                      <a:cubicBezTo>
                        <a:pt x="253" y="148"/>
                        <a:pt x="255" y="148"/>
                        <a:pt x="256" y="148"/>
                      </a:cubicBezTo>
                      <a:cubicBezTo>
                        <a:pt x="259" y="146"/>
                        <a:pt x="259" y="146"/>
                        <a:pt x="259" y="146"/>
                      </a:cubicBezTo>
                      <a:cubicBezTo>
                        <a:pt x="259" y="149"/>
                        <a:pt x="256" y="152"/>
                        <a:pt x="254" y="153"/>
                      </a:cubicBezTo>
                      <a:cubicBezTo>
                        <a:pt x="252" y="154"/>
                        <a:pt x="250" y="153"/>
                        <a:pt x="248" y="152"/>
                      </a:cubicBezTo>
                      <a:cubicBezTo>
                        <a:pt x="244" y="150"/>
                        <a:pt x="244" y="145"/>
                        <a:pt x="244" y="141"/>
                      </a:cubicBezTo>
                      <a:cubicBezTo>
                        <a:pt x="245" y="136"/>
                        <a:pt x="249" y="132"/>
                        <a:pt x="247" y="127"/>
                      </a:cubicBezTo>
                      <a:cubicBezTo>
                        <a:pt x="248" y="122"/>
                        <a:pt x="245" y="119"/>
                        <a:pt x="245" y="114"/>
                      </a:cubicBezTo>
                      <a:cubicBezTo>
                        <a:pt x="246" y="114"/>
                        <a:pt x="247" y="114"/>
                        <a:pt x="248" y="115"/>
                      </a:cubicBezTo>
                      <a:close/>
                      <a:moveTo>
                        <a:pt x="72" y="114"/>
                      </a:moveTo>
                      <a:cubicBezTo>
                        <a:pt x="71" y="120"/>
                        <a:pt x="68" y="126"/>
                        <a:pt x="70" y="132"/>
                      </a:cubicBezTo>
                      <a:cubicBezTo>
                        <a:pt x="71" y="137"/>
                        <a:pt x="73" y="144"/>
                        <a:pt x="69" y="148"/>
                      </a:cubicBezTo>
                      <a:cubicBezTo>
                        <a:pt x="68" y="150"/>
                        <a:pt x="66" y="151"/>
                        <a:pt x="63" y="151"/>
                      </a:cubicBezTo>
                      <a:cubicBezTo>
                        <a:pt x="62" y="151"/>
                        <a:pt x="60" y="150"/>
                        <a:pt x="59" y="148"/>
                      </a:cubicBezTo>
                      <a:cubicBezTo>
                        <a:pt x="59" y="148"/>
                        <a:pt x="59" y="148"/>
                        <a:pt x="59" y="148"/>
                      </a:cubicBezTo>
                      <a:cubicBezTo>
                        <a:pt x="62" y="148"/>
                        <a:pt x="65" y="147"/>
                        <a:pt x="66" y="144"/>
                      </a:cubicBezTo>
                      <a:cubicBezTo>
                        <a:pt x="70" y="137"/>
                        <a:pt x="64" y="131"/>
                        <a:pt x="66" y="125"/>
                      </a:cubicBezTo>
                      <a:cubicBezTo>
                        <a:pt x="66" y="121"/>
                        <a:pt x="67" y="117"/>
                        <a:pt x="70" y="115"/>
                      </a:cubicBezTo>
                      <a:cubicBezTo>
                        <a:pt x="70" y="114"/>
                        <a:pt x="71" y="114"/>
                        <a:pt x="72" y="113"/>
                      </a:cubicBezTo>
                      <a:cubicBezTo>
                        <a:pt x="72" y="113"/>
                        <a:pt x="72" y="114"/>
                        <a:pt x="72" y="114"/>
                      </a:cubicBezTo>
                      <a:close/>
                      <a:moveTo>
                        <a:pt x="255" y="119"/>
                      </a:moveTo>
                      <a:cubicBezTo>
                        <a:pt x="258" y="124"/>
                        <a:pt x="257" y="130"/>
                        <a:pt x="255" y="134"/>
                      </a:cubicBezTo>
                      <a:cubicBezTo>
                        <a:pt x="255" y="137"/>
                        <a:pt x="253" y="141"/>
                        <a:pt x="256" y="143"/>
                      </a:cubicBezTo>
                      <a:cubicBezTo>
                        <a:pt x="256" y="144"/>
                        <a:pt x="257" y="144"/>
                        <a:pt x="257" y="145"/>
                      </a:cubicBezTo>
                      <a:cubicBezTo>
                        <a:pt x="257" y="146"/>
                        <a:pt x="255" y="146"/>
                        <a:pt x="254" y="145"/>
                      </a:cubicBezTo>
                      <a:cubicBezTo>
                        <a:pt x="249" y="140"/>
                        <a:pt x="255" y="134"/>
                        <a:pt x="254" y="128"/>
                      </a:cubicBezTo>
                      <a:cubicBezTo>
                        <a:pt x="255" y="124"/>
                        <a:pt x="253" y="120"/>
                        <a:pt x="251" y="116"/>
                      </a:cubicBezTo>
                      <a:cubicBezTo>
                        <a:pt x="253" y="115"/>
                        <a:pt x="254" y="118"/>
                        <a:pt x="255" y="119"/>
                      </a:cubicBezTo>
                      <a:close/>
                      <a:moveTo>
                        <a:pt x="130" y="118"/>
                      </a:moveTo>
                      <a:cubicBezTo>
                        <a:pt x="131" y="119"/>
                        <a:pt x="131" y="122"/>
                        <a:pt x="130" y="124"/>
                      </a:cubicBezTo>
                      <a:cubicBezTo>
                        <a:pt x="129" y="126"/>
                        <a:pt x="127" y="127"/>
                        <a:pt x="125" y="127"/>
                      </a:cubicBezTo>
                      <a:cubicBezTo>
                        <a:pt x="123" y="127"/>
                        <a:pt x="121" y="126"/>
                        <a:pt x="120" y="124"/>
                      </a:cubicBezTo>
                      <a:cubicBezTo>
                        <a:pt x="118" y="122"/>
                        <a:pt x="119" y="118"/>
                        <a:pt x="119" y="115"/>
                      </a:cubicBezTo>
                      <a:cubicBezTo>
                        <a:pt x="122" y="114"/>
                        <a:pt x="125" y="115"/>
                        <a:pt x="127" y="116"/>
                      </a:cubicBezTo>
                      <a:cubicBezTo>
                        <a:pt x="130" y="118"/>
                        <a:pt x="130" y="118"/>
                        <a:pt x="130" y="118"/>
                      </a:cubicBezTo>
                      <a:close/>
                      <a:moveTo>
                        <a:pt x="197" y="117"/>
                      </a:moveTo>
                      <a:cubicBezTo>
                        <a:pt x="197" y="119"/>
                        <a:pt x="197" y="119"/>
                        <a:pt x="197" y="119"/>
                      </a:cubicBezTo>
                      <a:cubicBezTo>
                        <a:pt x="196" y="118"/>
                        <a:pt x="194" y="116"/>
                        <a:pt x="192" y="118"/>
                      </a:cubicBezTo>
                      <a:cubicBezTo>
                        <a:pt x="190" y="118"/>
                        <a:pt x="189" y="120"/>
                        <a:pt x="189" y="121"/>
                      </a:cubicBezTo>
                      <a:cubicBezTo>
                        <a:pt x="188" y="122"/>
                        <a:pt x="189" y="123"/>
                        <a:pt x="189" y="124"/>
                      </a:cubicBezTo>
                      <a:cubicBezTo>
                        <a:pt x="190" y="126"/>
                        <a:pt x="191" y="126"/>
                        <a:pt x="193" y="126"/>
                      </a:cubicBezTo>
                      <a:cubicBezTo>
                        <a:pt x="194" y="126"/>
                        <a:pt x="196" y="126"/>
                        <a:pt x="197" y="125"/>
                      </a:cubicBezTo>
                      <a:cubicBezTo>
                        <a:pt x="198" y="123"/>
                        <a:pt x="197" y="121"/>
                        <a:pt x="198" y="120"/>
                      </a:cubicBezTo>
                      <a:cubicBezTo>
                        <a:pt x="200" y="121"/>
                        <a:pt x="199" y="123"/>
                        <a:pt x="199" y="124"/>
                      </a:cubicBezTo>
                      <a:cubicBezTo>
                        <a:pt x="197" y="125"/>
                        <a:pt x="196" y="127"/>
                        <a:pt x="194" y="127"/>
                      </a:cubicBezTo>
                      <a:cubicBezTo>
                        <a:pt x="192" y="128"/>
                        <a:pt x="189" y="127"/>
                        <a:pt x="188" y="125"/>
                      </a:cubicBezTo>
                      <a:cubicBezTo>
                        <a:pt x="187" y="124"/>
                        <a:pt x="186" y="122"/>
                        <a:pt x="187" y="121"/>
                      </a:cubicBezTo>
                      <a:cubicBezTo>
                        <a:pt x="188" y="118"/>
                        <a:pt x="190" y="116"/>
                        <a:pt x="193" y="116"/>
                      </a:cubicBezTo>
                      <a:cubicBezTo>
                        <a:pt x="194" y="116"/>
                        <a:pt x="197" y="116"/>
                        <a:pt x="197" y="117"/>
                      </a:cubicBezTo>
                      <a:close/>
                      <a:moveTo>
                        <a:pt x="130" y="120"/>
                      </a:moveTo>
                      <a:cubicBezTo>
                        <a:pt x="130" y="122"/>
                        <a:pt x="129" y="123"/>
                        <a:pt x="128" y="125"/>
                      </a:cubicBezTo>
                      <a:cubicBezTo>
                        <a:pt x="127" y="126"/>
                        <a:pt x="125" y="126"/>
                        <a:pt x="123" y="125"/>
                      </a:cubicBezTo>
                      <a:cubicBezTo>
                        <a:pt x="120" y="124"/>
                        <a:pt x="121" y="121"/>
                        <a:pt x="120" y="118"/>
                      </a:cubicBezTo>
                      <a:cubicBezTo>
                        <a:pt x="120" y="117"/>
                        <a:pt x="120" y="115"/>
                        <a:pt x="122" y="116"/>
                      </a:cubicBezTo>
                      <a:cubicBezTo>
                        <a:pt x="125" y="116"/>
                        <a:pt x="128" y="117"/>
                        <a:pt x="130" y="120"/>
                      </a:cubicBezTo>
                      <a:close/>
                      <a:moveTo>
                        <a:pt x="66" y="115"/>
                      </a:moveTo>
                      <a:cubicBezTo>
                        <a:pt x="63" y="122"/>
                        <a:pt x="62" y="131"/>
                        <a:pt x="65" y="138"/>
                      </a:cubicBezTo>
                      <a:cubicBezTo>
                        <a:pt x="65" y="140"/>
                        <a:pt x="65" y="143"/>
                        <a:pt x="63" y="144"/>
                      </a:cubicBezTo>
                      <a:cubicBezTo>
                        <a:pt x="62" y="145"/>
                        <a:pt x="62" y="146"/>
                        <a:pt x="60" y="145"/>
                      </a:cubicBezTo>
                      <a:cubicBezTo>
                        <a:pt x="61" y="143"/>
                        <a:pt x="62" y="141"/>
                        <a:pt x="62" y="138"/>
                      </a:cubicBezTo>
                      <a:cubicBezTo>
                        <a:pt x="60" y="133"/>
                        <a:pt x="62" y="128"/>
                        <a:pt x="63" y="123"/>
                      </a:cubicBezTo>
                      <a:cubicBezTo>
                        <a:pt x="64" y="120"/>
                        <a:pt x="64" y="117"/>
                        <a:pt x="66" y="115"/>
                      </a:cubicBezTo>
                      <a:close/>
                      <a:moveTo>
                        <a:pt x="239" y="127"/>
                      </a:moveTo>
                      <a:cubicBezTo>
                        <a:pt x="238" y="127"/>
                        <a:pt x="238" y="127"/>
                        <a:pt x="238" y="127"/>
                      </a:cubicBezTo>
                      <a:cubicBezTo>
                        <a:pt x="236" y="126"/>
                        <a:pt x="238" y="124"/>
                        <a:pt x="238" y="122"/>
                      </a:cubicBezTo>
                      <a:cubicBezTo>
                        <a:pt x="236" y="117"/>
                        <a:pt x="236" y="117"/>
                        <a:pt x="236" y="117"/>
                      </a:cubicBezTo>
                      <a:cubicBezTo>
                        <a:pt x="238" y="120"/>
                        <a:pt x="239" y="124"/>
                        <a:pt x="239" y="127"/>
                      </a:cubicBezTo>
                      <a:close/>
                      <a:moveTo>
                        <a:pt x="80" y="126"/>
                      </a:moveTo>
                      <a:cubicBezTo>
                        <a:pt x="80" y="127"/>
                        <a:pt x="80" y="128"/>
                        <a:pt x="79" y="128"/>
                      </a:cubicBezTo>
                      <a:cubicBezTo>
                        <a:pt x="77" y="128"/>
                        <a:pt x="77" y="127"/>
                        <a:pt x="77" y="126"/>
                      </a:cubicBezTo>
                      <a:cubicBezTo>
                        <a:pt x="77" y="124"/>
                        <a:pt x="78" y="122"/>
                        <a:pt x="79" y="121"/>
                      </a:cubicBezTo>
                      <a:cubicBezTo>
                        <a:pt x="80" y="122"/>
                        <a:pt x="79" y="125"/>
                        <a:pt x="80" y="126"/>
                      </a:cubicBezTo>
                      <a:close/>
                      <a:moveTo>
                        <a:pt x="21" y="121"/>
                      </a:moveTo>
                      <a:cubicBezTo>
                        <a:pt x="21" y="122"/>
                        <a:pt x="20" y="122"/>
                        <a:pt x="20" y="122"/>
                      </a:cubicBezTo>
                      <a:cubicBezTo>
                        <a:pt x="20" y="121"/>
                        <a:pt x="20" y="121"/>
                        <a:pt x="20" y="121"/>
                      </a:cubicBezTo>
                      <a:cubicBezTo>
                        <a:pt x="21" y="121"/>
                        <a:pt x="21" y="121"/>
                        <a:pt x="21" y="121"/>
                      </a:cubicBezTo>
                      <a:close/>
                      <a:moveTo>
                        <a:pt x="115" y="136"/>
                      </a:moveTo>
                      <a:cubicBezTo>
                        <a:pt x="112" y="137"/>
                        <a:pt x="109" y="139"/>
                        <a:pt x="106" y="141"/>
                      </a:cubicBezTo>
                      <a:cubicBezTo>
                        <a:pt x="103" y="143"/>
                        <a:pt x="98" y="145"/>
                        <a:pt x="97" y="150"/>
                      </a:cubicBezTo>
                      <a:cubicBezTo>
                        <a:pt x="95" y="156"/>
                        <a:pt x="96" y="163"/>
                        <a:pt x="102" y="167"/>
                      </a:cubicBezTo>
                      <a:cubicBezTo>
                        <a:pt x="103" y="169"/>
                        <a:pt x="106" y="169"/>
                        <a:pt x="108" y="170"/>
                      </a:cubicBezTo>
                      <a:cubicBezTo>
                        <a:pt x="110" y="173"/>
                        <a:pt x="112" y="175"/>
                        <a:pt x="116" y="175"/>
                      </a:cubicBezTo>
                      <a:cubicBezTo>
                        <a:pt x="116" y="177"/>
                        <a:pt x="114" y="177"/>
                        <a:pt x="113" y="179"/>
                      </a:cubicBezTo>
                      <a:cubicBezTo>
                        <a:pt x="112" y="181"/>
                        <a:pt x="111" y="184"/>
                        <a:pt x="110" y="187"/>
                      </a:cubicBezTo>
                      <a:cubicBezTo>
                        <a:pt x="106" y="183"/>
                        <a:pt x="102" y="179"/>
                        <a:pt x="101" y="174"/>
                      </a:cubicBezTo>
                      <a:cubicBezTo>
                        <a:pt x="100" y="172"/>
                        <a:pt x="97" y="172"/>
                        <a:pt x="96" y="171"/>
                      </a:cubicBezTo>
                      <a:cubicBezTo>
                        <a:pt x="89" y="167"/>
                        <a:pt x="87" y="161"/>
                        <a:pt x="83" y="155"/>
                      </a:cubicBezTo>
                      <a:cubicBezTo>
                        <a:pt x="86" y="150"/>
                        <a:pt x="87" y="143"/>
                        <a:pt x="93" y="139"/>
                      </a:cubicBezTo>
                      <a:cubicBezTo>
                        <a:pt x="95" y="138"/>
                        <a:pt x="98" y="137"/>
                        <a:pt x="100" y="137"/>
                      </a:cubicBezTo>
                      <a:cubicBezTo>
                        <a:pt x="102" y="131"/>
                        <a:pt x="105" y="127"/>
                        <a:pt x="108" y="122"/>
                      </a:cubicBezTo>
                      <a:cubicBezTo>
                        <a:pt x="109" y="127"/>
                        <a:pt x="111" y="133"/>
                        <a:pt x="115" y="136"/>
                      </a:cubicBezTo>
                      <a:close/>
                      <a:moveTo>
                        <a:pt x="110" y="133"/>
                      </a:moveTo>
                      <a:cubicBezTo>
                        <a:pt x="111" y="134"/>
                        <a:pt x="112" y="135"/>
                        <a:pt x="112" y="137"/>
                      </a:cubicBezTo>
                      <a:cubicBezTo>
                        <a:pt x="109" y="137"/>
                        <a:pt x="109" y="137"/>
                        <a:pt x="109" y="137"/>
                      </a:cubicBezTo>
                      <a:cubicBezTo>
                        <a:pt x="107" y="138"/>
                        <a:pt x="105" y="141"/>
                        <a:pt x="103" y="142"/>
                      </a:cubicBezTo>
                      <a:cubicBezTo>
                        <a:pt x="99" y="144"/>
                        <a:pt x="94" y="148"/>
                        <a:pt x="95" y="154"/>
                      </a:cubicBezTo>
                      <a:cubicBezTo>
                        <a:pt x="96" y="155"/>
                        <a:pt x="95" y="158"/>
                        <a:pt x="95" y="160"/>
                      </a:cubicBezTo>
                      <a:cubicBezTo>
                        <a:pt x="96" y="163"/>
                        <a:pt x="97" y="166"/>
                        <a:pt x="100" y="168"/>
                      </a:cubicBezTo>
                      <a:cubicBezTo>
                        <a:pt x="102" y="170"/>
                        <a:pt x="105" y="170"/>
                        <a:pt x="107" y="171"/>
                      </a:cubicBezTo>
                      <a:cubicBezTo>
                        <a:pt x="108" y="173"/>
                        <a:pt x="110" y="175"/>
                        <a:pt x="112" y="175"/>
                      </a:cubicBezTo>
                      <a:cubicBezTo>
                        <a:pt x="113" y="176"/>
                        <a:pt x="113" y="177"/>
                        <a:pt x="112" y="178"/>
                      </a:cubicBezTo>
                      <a:cubicBezTo>
                        <a:pt x="110" y="179"/>
                        <a:pt x="111" y="183"/>
                        <a:pt x="108" y="182"/>
                      </a:cubicBezTo>
                      <a:cubicBezTo>
                        <a:pt x="106" y="179"/>
                        <a:pt x="104" y="176"/>
                        <a:pt x="103" y="172"/>
                      </a:cubicBezTo>
                      <a:cubicBezTo>
                        <a:pt x="99" y="171"/>
                        <a:pt x="95" y="169"/>
                        <a:pt x="92" y="166"/>
                      </a:cubicBezTo>
                      <a:cubicBezTo>
                        <a:pt x="88" y="161"/>
                        <a:pt x="88" y="161"/>
                        <a:pt x="88" y="161"/>
                      </a:cubicBezTo>
                      <a:cubicBezTo>
                        <a:pt x="87" y="158"/>
                        <a:pt x="85" y="156"/>
                        <a:pt x="85" y="154"/>
                      </a:cubicBezTo>
                      <a:cubicBezTo>
                        <a:pt x="88" y="148"/>
                        <a:pt x="90" y="142"/>
                        <a:pt x="96" y="140"/>
                      </a:cubicBezTo>
                      <a:cubicBezTo>
                        <a:pt x="98" y="138"/>
                        <a:pt x="102" y="139"/>
                        <a:pt x="102" y="136"/>
                      </a:cubicBezTo>
                      <a:cubicBezTo>
                        <a:pt x="104" y="133"/>
                        <a:pt x="104" y="129"/>
                        <a:pt x="107" y="127"/>
                      </a:cubicBezTo>
                      <a:cubicBezTo>
                        <a:pt x="109" y="128"/>
                        <a:pt x="109" y="131"/>
                        <a:pt x="110" y="133"/>
                      </a:cubicBezTo>
                      <a:close/>
                      <a:moveTo>
                        <a:pt x="208" y="146"/>
                      </a:moveTo>
                      <a:cubicBezTo>
                        <a:pt x="212" y="146"/>
                        <a:pt x="216" y="148"/>
                        <a:pt x="217" y="151"/>
                      </a:cubicBezTo>
                      <a:cubicBezTo>
                        <a:pt x="219" y="155"/>
                        <a:pt x="219" y="159"/>
                        <a:pt x="217" y="162"/>
                      </a:cubicBezTo>
                      <a:cubicBezTo>
                        <a:pt x="214" y="164"/>
                        <a:pt x="212" y="165"/>
                        <a:pt x="209" y="165"/>
                      </a:cubicBezTo>
                      <a:cubicBezTo>
                        <a:pt x="207" y="168"/>
                        <a:pt x="206" y="171"/>
                        <a:pt x="203" y="172"/>
                      </a:cubicBezTo>
                      <a:cubicBezTo>
                        <a:pt x="199" y="173"/>
                        <a:pt x="196" y="171"/>
                        <a:pt x="194" y="169"/>
                      </a:cubicBezTo>
                      <a:cubicBezTo>
                        <a:pt x="193" y="167"/>
                        <a:pt x="193" y="163"/>
                        <a:pt x="195" y="161"/>
                      </a:cubicBezTo>
                      <a:cubicBezTo>
                        <a:pt x="195" y="160"/>
                        <a:pt x="197" y="160"/>
                        <a:pt x="198" y="161"/>
                      </a:cubicBezTo>
                      <a:cubicBezTo>
                        <a:pt x="200" y="162"/>
                        <a:pt x="197" y="164"/>
                        <a:pt x="200" y="165"/>
                      </a:cubicBezTo>
                      <a:cubicBezTo>
                        <a:pt x="204" y="166"/>
                        <a:pt x="206" y="163"/>
                        <a:pt x="209" y="162"/>
                      </a:cubicBezTo>
                      <a:cubicBezTo>
                        <a:pt x="211" y="162"/>
                        <a:pt x="212" y="160"/>
                        <a:pt x="214" y="159"/>
                      </a:cubicBezTo>
                      <a:cubicBezTo>
                        <a:pt x="215" y="157"/>
                        <a:pt x="215" y="154"/>
                        <a:pt x="214" y="152"/>
                      </a:cubicBezTo>
                      <a:cubicBezTo>
                        <a:pt x="212" y="149"/>
                        <a:pt x="209" y="149"/>
                        <a:pt x="206" y="150"/>
                      </a:cubicBezTo>
                      <a:cubicBezTo>
                        <a:pt x="205" y="148"/>
                        <a:pt x="203" y="145"/>
                        <a:pt x="200" y="145"/>
                      </a:cubicBezTo>
                      <a:cubicBezTo>
                        <a:pt x="199" y="147"/>
                        <a:pt x="197" y="149"/>
                        <a:pt x="195" y="148"/>
                      </a:cubicBezTo>
                      <a:cubicBezTo>
                        <a:pt x="193" y="147"/>
                        <a:pt x="193" y="146"/>
                        <a:pt x="193" y="144"/>
                      </a:cubicBezTo>
                      <a:cubicBezTo>
                        <a:pt x="193" y="142"/>
                        <a:pt x="194" y="140"/>
                        <a:pt x="196" y="140"/>
                      </a:cubicBezTo>
                      <a:cubicBezTo>
                        <a:pt x="198" y="139"/>
                        <a:pt x="200" y="139"/>
                        <a:pt x="202" y="139"/>
                      </a:cubicBezTo>
                      <a:cubicBezTo>
                        <a:pt x="204" y="141"/>
                        <a:pt x="205" y="144"/>
                        <a:pt x="208" y="146"/>
                      </a:cubicBezTo>
                      <a:close/>
                      <a:moveTo>
                        <a:pt x="121" y="140"/>
                      </a:moveTo>
                      <a:cubicBezTo>
                        <a:pt x="123" y="142"/>
                        <a:pt x="124" y="144"/>
                        <a:pt x="123" y="147"/>
                      </a:cubicBezTo>
                      <a:cubicBezTo>
                        <a:pt x="123" y="148"/>
                        <a:pt x="121" y="149"/>
                        <a:pt x="120" y="148"/>
                      </a:cubicBezTo>
                      <a:cubicBezTo>
                        <a:pt x="119" y="146"/>
                        <a:pt x="118" y="145"/>
                        <a:pt x="115" y="145"/>
                      </a:cubicBezTo>
                      <a:cubicBezTo>
                        <a:pt x="113" y="145"/>
                        <a:pt x="112" y="147"/>
                        <a:pt x="110" y="148"/>
                      </a:cubicBezTo>
                      <a:cubicBezTo>
                        <a:pt x="107" y="148"/>
                        <a:pt x="105" y="150"/>
                        <a:pt x="103" y="153"/>
                      </a:cubicBezTo>
                      <a:cubicBezTo>
                        <a:pt x="102" y="156"/>
                        <a:pt x="103" y="158"/>
                        <a:pt x="105" y="161"/>
                      </a:cubicBezTo>
                      <a:cubicBezTo>
                        <a:pt x="107" y="163"/>
                        <a:pt x="110" y="164"/>
                        <a:pt x="113" y="164"/>
                      </a:cubicBezTo>
                      <a:cubicBezTo>
                        <a:pt x="114" y="165"/>
                        <a:pt x="113" y="165"/>
                        <a:pt x="113" y="166"/>
                      </a:cubicBezTo>
                      <a:cubicBezTo>
                        <a:pt x="114" y="167"/>
                        <a:pt x="114" y="168"/>
                        <a:pt x="116" y="168"/>
                      </a:cubicBezTo>
                      <a:cubicBezTo>
                        <a:pt x="117" y="167"/>
                        <a:pt x="119" y="169"/>
                        <a:pt x="119" y="167"/>
                      </a:cubicBezTo>
                      <a:cubicBezTo>
                        <a:pt x="119" y="165"/>
                        <a:pt x="119" y="163"/>
                        <a:pt x="121" y="163"/>
                      </a:cubicBezTo>
                      <a:cubicBezTo>
                        <a:pt x="122" y="163"/>
                        <a:pt x="123" y="164"/>
                        <a:pt x="124" y="166"/>
                      </a:cubicBezTo>
                      <a:cubicBezTo>
                        <a:pt x="124" y="167"/>
                        <a:pt x="124" y="170"/>
                        <a:pt x="123" y="171"/>
                      </a:cubicBezTo>
                      <a:cubicBezTo>
                        <a:pt x="121" y="173"/>
                        <a:pt x="117" y="173"/>
                        <a:pt x="115" y="173"/>
                      </a:cubicBezTo>
                      <a:cubicBezTo>
                        <a:pt x="112" y="173"/>
                        <a:pt x="111" y="170"/>
                        <a:pt x="110" y="168"/>
                      </a:cubicBezTo>
                      <a:cubicBezTo>
                        <a:pt x="105" y="167"/>
                        <a:pt x="100" y="164"/>
                        <a:pt x="99" y="159"/>
                      </a:cubicBezTo>
                      <a:cubicBezTo>
                        <a:pt x="98" y="155"/>
                        <a:pt x="98" y="151"/>
                        <a:pt x="100" y="148"/>
                      </a:cubicBezTo>
                      <a:cubicBezTo>
                        <a:pt x="102" y="145"/>
                        <a:pt x="105" y="143"/>
                        <a:pt x="108" y="143"/>
                      </a:cubicBezTo>
                      <a:cubicBezTo>
                        <a:pt x="109" y="140"/>
                        <a:pt x="112" y="140"/>
                        <a:pt x="114" y="138"/>
                      </a:cubicBezTo>
                      <a:cubicBezTo>
                        <a:pt x="116" y="139"/>
                        <a:pt x="119" y="138"/>
                        <a:pt x="121" y="140"/>
                      </a:cubicBezTo>
                      <a:close/>
                      <a:moveTo>
                        <a:pt x="165" y="152"/>
                      </a:moveTo>
                      <a:cubicBezTo>
                        <a:pt x="165" y="154"/>
                        <a:pt x="166" y="157"/>
                        <a:pt x="164" y="159"/>
                      </a:cubicBezTo>
                      <a:cubicBezTo>
                        <a:pt x="163" y="161"/>
                        <a:pt x="161" y="161"/>
                        <a:pt x="159" y="161"/>
                      </a:cubicBezTo>
                      <a:cubicBezTo>
                        <a:pt x="157" y="160"/>
                        <a:pt x="154" y="160"/>
                        <a:pt x="154" y="157"/>
                      </a:cubicBezTo>
                      <a:cubicBezTo>
                        <a:pt x="153" y="156"/>
                        <a:pt x="153" y="154"/>
                        <a:pt x="154" y="153"/>
                      </a:cubicBezTo>
                      <a:cubicBezTo>
                        <a:pt x="156" y="150"/>
                        <a:pt x="159" y="148"/>
                        <a:pt x="162" y="149"/>
                      </a:cubicBezTo>
                      <a:cubicBezTo>
                        <a:pt x="163" y="150"/>
                        <a:pt x="164" y="151"/>
                        <a:pt x="165" y="152"/>
                      </a:cubicBezTo>
                      <a:close/>
                      <a:moveTo>
                        <a:pt x="162" y="152"/>
                      </a:moveTo>
                      <a:cubicBezTo>
                        <a:pt x="163" y="153"/>
                        <a:pt x="163" y="155"/>
                        <a:pt x="163" y="156"/>
                      </a:cubicBezTo>
                      <a:cubicBezTo>
                        <a:pt x="162" y="158"/>
                        <a:pt x="161" y="159"/>
                        <a:pt x="160" y="159"/>
                      </a:cubicBezTo>
                      <a:cubicBezTo>
                        <a:pt x="158" y="159"/>
                        <a:pt x="157" y="158"/>
                        <a:pt x="156" y="157"/>
                      </a:cubicBezTo>
                      <a:cubicBezTo>
                        <a:pt x="155" y="155"/>
                        <a:pt x="156" y="154"/>
                        <a:pt x="157" y="153"/>
                      </a:cubicBezTo>
                      <a:cubicBezTo>
                        <a:pt x="158" y="151"/>
                        <a:pt x="160" y="151"/>
                        <a:pt x="162" y="152"/>
                      </a:cubicBezTo>
                      <a:close/>
                      <a:moveTo>
                        <a:pt x="258" y="160"/>
                      </a:moveTo>
                      <a:cubicBezTo>
                        <a:pt x="258" y="160"/>
                        <a:pt x="258" y="160"/>
                        <a:pt x="258" y="160"/>
                      </a:cubicBezTo>
                      <a:cubicBezTo>
                        <a:pt x="254" y="160"/>
                        <a:pt x="250" y="161"/>
                        <a:pt x="248" y="164"/>
                      </a:cubicBezTo>
                      <a:cubicBezTo>
                        <a:pt x="246" y="168"/>
                        <a:pt x="249" y="171"/>
                        <a:pt x="249" y="174"/>
                      </a:cubicBezTo>
                      <a:cubicBezTo>
                        <a:pt x="250" y="180"/>
                        <a:pt x="253" y="187"/>
                        <a:pt x="250" y="193"/>
                      </a:cubicBezTo>
                      <a:cubicBezTo>
                        <a:pt x="249" y="194"/>
                        <a:pt x="247" y="195"/>
                        <a:pt x="245" y="195"/>
                      </a:cubicBezTo>
                      <a:cubicBezTo>
                        <a:pt x="246" y="190"/>
                        <a:pt x="249" y="183"/>
                        <a:pt x="246" y="177"/>
                      </a:cubicBezTo>
                      <a:cubicBezTo>
                        <a:pt x="242" y="174"/>
                        <a:pt x="244" y="169"/>
                        <a:pt x="243" y="166"/>
                      </a:cubicBezTo>
                      <a:cubicBezTo>
                        <a:pt x="243" y="161"/>
                        <a:pt x="246" y="157"/>
                        <a:pt x="251" y="156"/>
                      </a:cubicBezTo>
                      <a:cubicBezTo>
                        <a:pt x="252" y="156"/>
                        <a:pt x="254" y="156"/>
                        <a:pt x="256" y="157"/>
                      </a:cubicBezTo>
                      <a:cubicBezTo>
                        <a:pt x="256" y="158"/>
                        <a:pt x="258" y="158"/>
                        <a:pt x="258" y="160"/>
                      </a:cubicBezTo>
                      <a:close/>
                      <a:moveTo>
                        <a:pt x="312" y="157"/>
                      </a:moveTo>
                      <a:cubicBezTo>
                        <a:pt x="314" y="159"/>
                        <a:pt x="315" y="161"/>
                        <a:pt x="315" y="164"/>
                      </a:cubicBezTo>
                      <a:cubicBezTo>
                        <a:pt x="312" y="171"/>
                        <a:pt x="309" y="179"/>
                        <a:pt x="312" y="186"/>
                      </a:cubicBezTo>
                      <a:cubicBezTo>
                        <a:pt x="316" y="193"/>
                        <a:pt x="315" y="201"/>
                        <a:pt x="312" y="207"/>
                      </a:cubicBezTo>
                      <a:cubicBezTo>
                        <a:pt x="316" y="213"/>
                        <a:pt x="316" y="220"/>
                        <a:pt x="312" y="226"/>
                      </a:cubicBezTo>
                      <a:cubicBezTo>
                        <a:pt x="310" y="229"/>
                        <a:pt x="310" y="229"/>
                        <a:pt x="310" y="229"/>
                      </a:cubicBezTo>
                      <a:cubicBezTo>
                        <a:pt x="313" y="231"/>
                        <a:pt x="315" y="235"/>
                        <a:pt x="315" y="238"/>
                      </a:cubicBezTo>
                      <a:cubicBezTo>
                        <a:pt x="315" y="245"/>
                        <a:pt x="313" y="252"/>
                        <a:pt x="308" y="256"/>
                      </a:cubicBezTo>
                      <a:cubicBezTo>
                        <a:pt x="308" y="257"/>
                        <a:pt x="310" y="257"/>
                        <a:pt x="310" y="258"/>
                      </a:cubicBezTo>
                      <a:cubicBezTo>
                        <a:pt x="316" y="263"/>
                        <a:pt x="316" y="271"/>
                        <a:pt x="313" y="277"/>
                      </a:cubicBezTo>
                      <a:cubicBezTo>
                        <a:pt x="310" y="282"/>
                        <a:pt x="310" y="282"/>
                        <a:pt x="310" y="282"/>
                      </a:cubicBezTo>
                      <a:cubicBezTo>
                        <a:pt x="311" y="286"/>
                        <a:pt x="313" y="290"/>
                        <a:pt x="311" y="295"/>
                      </a:cubicBezTo>
                      <a:cubicBezTo>
                        <a:pt x="311" y="298"/>
                        <a:pt x="308" y="300"/>
                        <a:pt x="305" y="302"/>
                      </a:cubicBezTo>
                      <a:cubicBezTo>
                        <a:pt x="301" y="304"/>
                        <a:pt x="294" y="304"/>
                        <a:pt x="290" y="300"/>
                      </a:cubicBezTo>
                      <a:cubicBezTo>
                        <a:pt x="289" y="299"/>
                        <a:pt x="289" y="299"/>
                        <a:pt x="289" y="299"/>
                      </a:cubicBezTo>
                      <a:cubicBezTo>
                        <a:pt x="284" y="304"/>
                        <a:pt x="275" y="306"/>
                        <a:pt x="269" y="303"/>
                      </a:cubicBezTo>
                      <a:cubicBezTo>
                        <a:pt x="267" y="302"/>
                        <a:pt x="265" y="300"/>
                        <a:pt x="264" y="298"/>
                      </a:cubicBezTo>
                      <a:cubicBezTo>
                        <a:pt x="263" y="298"/>
                        <a:pt x="262" y="301"/>
                        <a:pt x="260" y="301"/>
                      </a:cubicBezTo>
                      <a:cubicBezTo>
                        <a:pt x="254" y="304"/>
                        <a:pt x="246" y="306"/>
                        <a:pt x="241" y="302"/>
                      </a:cubicBezTo>
                      <a:cubicBezTo>
                        <a:pt x="241" y="301"/>
                        <a:pt x="240" y="301"/>
                        <a:pt x="239" y="301"/>
                      </a:cubicBezTo>
                      <a:cubicBezTo>
                        <a:pt x="236" y="306"/>
                        <a:pt x="230" y="307"/>
                        <a:pt x="224" y="307"/>
                      </a:cubicBezTo>
                      <a:cubicBezTo>
                        <a:pt x="220" y="307"/>
                        <a:pt x="217" y="303"/>
                        <a:pt x="212" y="304"/>
                      </a:cubicBezTo>
                      <a:cubicBezTo>
                        <a:pt x="208" y="307"/>
                        <a:pt x="203" y="308"/>
                        <a:pt x="199" y="307"/>
                      </a:cubicBezTo>
                      <a:cubicBezTo>
                        <a:pt x="197" y="307"/>
                        <a:pt x="195" y="306"/>
                        <a:pt x="193" y="305"/>
                      </a:cubicBezTo>
                      <a:cubicBezTo>
                        <a:pt x="187" y="304"/>
                        <a:pt x="180" y="303"/>
                        <a:pt x="175" y="307"/>
                      </a:cubicBezTo>
                      <a:cubicBezTo>
                        <a:pt x="172" y="309"/>
                        <a:pt x="167" y="307"/>
                        <a:pt x="164" y="306"/>
                      </a:cubicBezTo>
                      <a:cubicBezTo>
                        <a:pt x="163" y="305"/>
                        <a:pt x="163" y="305"/>
                        <a:pt x="163" y="305"/>
                      </a:cubicBezTo>
                      <a:cubicBezTo>
                        <a:pt x="164" y="304"/>
                        <a:pt x="166" y="305"/>
                        <a:pt x="167" y="304"/>
                      </a:cubicBezTo>
                      <a:cubicBezTo>
                        <a:pt x="171" y="301"/>
                        <a:pt x="170" y="294"/>
                        <a:pt x="175" y="292"/>
                      </a:cubicBezTo>
                      <a:cubicBezTo>
                        <a:pt x="182" y="287"/>
                        <a:pt x="190" y="293"/>
                        <a:pt x="197" y="290"/>
                      </a:cubicBezTo>
                      <a:cubicBezTo>
                        <a:pt x="203" y="285"/>
                        <a:pt x="210" y="280"/>
                        <a:pt x="218" y="284"/>
                      </a:cubicBezTo>
                      <a:cubicBezTo>
                        <a:pt x="220" y="281"/>
                        <a:pt x="221" y="278"/>
                        <a:pt x="225" y="276"/>
                      </a:cubicBezTo>
                      <a:cubicBezTo>
                        <a:pt x="227" y="275"/>
                        <a:pt x="229" y="274"/>
                        <a:pt x="232" y="273"/>
                      </a:cubicBezTo>
                      <a:cubicBezTo>
                        <a:pt x="232" y="270"/>
                        <a:pt x="233" y="267"/>
                        <a:pt x="235" y="265"/>
                      </a:cubicBezTo>
                      <a:cubicBezTo>
                        <a:pt x="238" y="263"/>
                        <a:pt x="240" y="262"/>
                        <a:pt x="242" y="262"/>
                      </a:cubicBezTo>
                      <a:cubicBezTo>
                        <a:pt x="244" y="262"/>
                        <a:pt x="246" y="263"/>
                        <a:pt x="247" y="261"/>
                      </a:cubicBezTo>
                      <a:cubicBezTo>
                        <a:pt x="248" y="258"/>
                        <a:pt x="251" y="256"/>
                        <a:pt x="253" y="255"/>
                      </a:cubicBezTo>
                      <a:cubicBezTo>
                        <a:pt x="254" y="250"/>
                        <a:pt x="256" y="245"/>
                        <a:pt x="261" y="244"/>
                      </a:cubicBezTo>
                      <a:cubicBezTo>
                        <a:pt x="264" y="243"/>
                        <a:pt x="269" y="244"/>
                        <a:pt x="270" y="240"/>
                      </a:cubicBezTo>
                      <a:cubicBezTo>
                        <a:pt x="270" y="233"/>
                        <a:pt x="274" y="227"/>
                        <a:pt x="281" y="224"/>
                      </a:cubicBezTo>
                      <a:cubicBezTo>
                        <a:pt x="281" y="224"/>
                        <a:pt x="283" y="224"/>
                        <a:pt x="283" y="223"/>
                      </a:cubicBezTo>
                      <a:cubicBezTo>
                        <a:pt x="282" y="220"/>
                        <a:pt x="284" y="217"/>
                        <a:pt x="286" y="214"/>
                      </a:cubicBezTo>
                      <a:cubicBezTo>
                        <a:pt x="288" y="212"/>
                        <a:pt x="290" y="211"/>
                        <a:pt x="292" y="210"/>
                      </a:cubicBezTo>
                      <a:cubicBezTo>
                        <a:pt x="293" y="210"/>
                        <a:pt x="293" y="210"/>
                        <a:pt x="293" y="210"/>
                      </a:cubicBezTo>
                      <a:cubicBezTo>
                        <a:pt x="291" y="205"/>
                        <a:pt x="291" y="199"/>
                        <a:pt x="293" y="194"/>
                      </a:cubicBezTo>
                      <a:cubicBezTo>
                        <a:pt x="296" y="190"/>
                        <a:pt x="299" y="187"/>
                        <a:pt x="299" y="183"/>
                      </a:cubicBezTo>
                      <a:cubicBezTo>
                        <a:pt x="297" y="177"/>
                        <a:pt x="298" y="171"/>
                        <a:pt x="302" y="166"/>
                      </a:cubicBezTo>
                      <a:cubicBezTo>
                        <a:pt x="304" y="162"/>
                        <a:pt x="313" y="164"/>
                        <a:pt x="310" y="157"/>
                      </a:cubicBezTo>
                      <a:cubicBezTo>
                        <a:pt x="310" y="157"/>
                        <a:pt x="311" y="157"/>
                        <a:pt x="312" y="157"/>
                      </a:cubicBezTo>
                      <a:close/>
                      <a:moveTo>
                        <a:pt x="71" y="164"/>
                      </a:moveTo>
                      <a:cubicBezTo>
                        <a:pt x="73" y="168"/>
                        <a:pt x="73" y="173"/>
                        <a:pt x="70" y="176"/>
                      </a:cubicBezTo>
                      <a:cubicBezTo>
                        <a:pt x="65" y="183"/>
                        <a:pt x="69" y="191"/>
                        <a:pt x="72" y="197"/>
                      </a:cubicBezTo>
                      <a:cubicBezTo>
                        <a:pt x="70" y="197"/>
                        <a:pt x="69" y="197"/>
                        <a:pt x="68" y="196"/>
                      </a:cubicBezTo>
                      <a:cubicBezTo>
                        <a:pt x="66" y="192"/>
                        <a:pt x="65" y="189"/>
                        <a:pt x="65" y="185"/>
                      </a:cubicBezTo>
                      <a:cubicBezTo>
                        <a:pt x="65" y="178"/>
                        <a:pt x="65" y="178"/>
                        <a:pt x="65" y="178"/>
                      </a:cubicBezTo>
                      <a:cubicBezTo>
                        <a:pt x="66" y="174"/>
                        <a:pt x="68" y="170"/>
                        <a:pt x="66" y="167"/>
                      </a:cubicBezTo>
                      <a:cubicBezTo>
                        <a:pt x="64" y="165"/>
                        <a:pt x="62" y="164"/>
                        <a:pt x="60" y="164"/>
                      </a:cubicBezTo>
                      <a:cubicBezTo>
                        <a:pt x="59" y="164"/>
                        <a:pt x="58" y="165"/>
                        <a:pt x="58" y="165"/>
                      </a:cubicBezTo>
                      <a:cubicBezTo>
                        <a:pt x="57" y="163"/>
                        <a:pt x="58" y="161"/>
                        <a:pt x="60" y="160"/>
                      </a:cubicBezTo>
                      <a:cubicBezTo>
                        <a:pt x="62" y="158"/>
                        <a:pt x="65" y="158"/>
                        <a:pt x="68" y="159"/>
                      </a:cubicBezTo>
                      <a:cubicBezTo>
                        <a:pt x="69" y="161"/>
                        <a:pt x="71" y="163"/>
                        <a:pt x="71" y="164"/>
                      </a:cubicBezTo>
                      <a:close/>
                      <a:moveTo>
                        <a:pt x="256" y="162"/>
                      </a:moveTo>
                      <a:cubicBezTo>
                        <a:pt x="254" y="163"/>
                        <a:pt x="252" y="166"/>
                        <a:pt x="252" y="168"/>
                      </a:cubicBezTo>
                      <a:cubicBezTo>
                        <a:pt x="254" y="176"/>
                        <a:pt x="256" y="184"/>
                        <a:pt x="254" y="192"/>
                      </a:cubicBezTo>
                      <a:cubicBezTo>
                        <a:pt x="253" y="193"/>
                        <a:pt x="253" y="194"/>
                        <a:pt x="252" y="194"/>
                      </a:cubicBezTo>
                      <a:cubicBezTo>
                        <a:pt x="251" y="194"/>
                        <a:pt x="251" y="193"/>
                        <a:pt x="251" y="193"/>
                      </a:cubicBezTo>
                      <a:cubicBezTo>
                        <a:pt x="255" y="187"/>
                        <a:pt x="252" y="179"/>
                        <a:pt x="251" y="172"/>
                      </a:cubicBezTo>
                      <a:cubicBezTo>
                        <a:pt x="250" y="169"/>
                        <a:pt x="249" y="166"/>
                        <a:pt x="252" y="163"/>
                      </a:cubicBezTo>
                      <a:cubicBezTo>
                        <a:pt x="253" y="163"/>
                        <a:pt x="255" y="162"/>
                        <a:pt x="256" y="162"/>
                      </a:cubicBezTo>
                      <a:close/>
                      <a:moveTo>
                        <a:pt x="9" y="164"/>
                      </a:moveTo>
                      <a:cubicBezTo>
                        <a:pt x="13" y="165"/>
                        <a:pt x="18" y="168"/>
                        <a:pt x="19" y="173"/>
                      </a:cubicBezTo>
                      <a:cubicBezTo>
                        <a:pt x="21" y="178"/>
                        <a:pt x="20" y="184"/>
                        <a:pt x="20" y="189"/>
                      </a:cubicBezTo>
                      <a:cubicBezTo>
                        <a:pt x="18" y="192"/>
                        <a:pt x="23" y="194"/>
                        <a:pt x="23" y="196"/>
                      </a:cubicBezTo>
                      <a:cubicBezTo>
                        <a:pt x="27" y="201"/>
                        <a:pt x="25" y="207"/>
                        <a:pt x="25" y="212"/>
                      </a:cubicBezTo>
                      <a:cubicBezTo>
                        <a:pt x="27" y="214"/>
                        <a:pt x="31" y="215"/>
                        <a:pt x="32" y="219"/>
                      </a:cubicBezTo>
                      <a:cubicBezTo>
                        <a:pt x="33" y="221"/>
                        <a:pt x="32" y="224"/>
                        <a:pt x="35" y="224"/>
                      </a:cubicBezTo>
                      <a:cubicBezTo>
                        <a:pt x="40" y="225"/>
                        <a:pt x="43" y="229"/>
                        <a:pt x="46" y="233"/>
                      </a:cubicBezTo>
                      <a:cubicBezTo>
                        <a:pt x="46" y="235"/>
                        <a:pt x="47" y="237"/>
                        <a:pt x="47" y="240"/>
                      </a:cubicBezTo>
                      <a:cubicBezTo>
                        <a:pt x="49" y="242"/>
                        <a:pt x="51" y="243"/>
                        <a:pt x="53" y="245"/>
                      </a:cubicBezTo>
                      <a:cubicBezTo>
                        <a:pt x="58" y="245"/>
                        <a:pt x="62" y="248"/>
                        <a:pt x="64" y="252"/>
                      </a:cubicBezTo>
                      <a:cubicBezTo>
                        <a:pt x="65" y="255"/>
                        <a:pt x="66" y="258"/>
                        <a:pt x="65" y="261"/>
                      </a:cubicBezTo>
                      <a:cubicBezTo>
                        <a:pt x="68" y="264"/>
                        <a:pt x="68" y="264"/>
                        <a:pt x="68" y="264"/>
                      </a:cubicBezTo>
                      <a:cubicBezTo>
                        <a:pt x="74" y="263"/>
                        <a:pt x="78" y="266"/>
                        <a:pt x="83" y="269"/>
                      </a:cubicBezTo>
                      <a:cubicBezTo>
                        <a:pt x="85" y="271"/>
                        <a:pt x="84" y="274"/>
                        <a:pt x="86" y="276"/>
                      </a:cubicBezTo>
                      <a:cubicBezTo>
                        <a:pt x="91" y="276"/>
                        <a:pt x="95" y="279"/>
                        <a:pt x="97" y="282"/>
                      </a:cubicBezTo>
                      <a:cubicBezTo>
                        <a:pt x="99" y="283"/>
                        <a:pt x="98" y="286"/>
                        <a:pt x="100" y="285"/>
                      </a:cubicBezTo>
                      <a:cubicBezTo>
                        <a:pt x="108" y="282"/>
                        <a:pt x="114" y="289"/>
                        <a:pt x="121" y="291"/>
                      </a:cubicBezTo>
                      <a:cubicBezTo>
                        <a:pt x="125" y="290"/>
                        <a:pt x="130" y="288"/>
                        <a:pt x="134" y="289"/>
                      </a:cubicBezTo>
                      <a:cubicBezTo>
                        <a:pt x="140" y="290"/>
                        <a:pt x="145" y="295"/>
                        <a:pt x="147" y="300"/>
                      </a:cubicBezTo>
                      <a:cubicBezTo>
                        <a:pt x="149" y="302"/>
                        <a:pt x="151" y="302"/>
                        <a:pt x="153" y="302"/>
                      </a:cubicBezTo>
                      <a:cubicBezTo>
                        <a:pt x="154" y="302"/>
                        <a:pt x="154" y="302"/>
                        <a:pt x="154" y="303"/>
                      </a:cubicBezTo>
                      <a:cubicBezTo>
                        <a:pt x="154" y="304"/>
                        <a:pt x="152" y="304"/>
                        <a:pt x="152" y="304"/>
                      </a:cubicBezTo>
                      <a:cubicBezTo>
                        <a:pt x="151" y="306"/>
                        <a:pt x="149" y="308"/>
                        <a:pt x="146" y="308"/>
                      </a:cubicBezTo>
                      <a:cubicBezTo>
                        <a:pt x="141" y="308"/>
                        <a:pt x="137" y="305"/>
                        <a:pt x="133" y="304"/>
                      </a:cubicBezTo>
                      <a:cubicBezTo>
                        <a:pt x="129" y="303"/>
                        <a:pt x="124" y="305"/>
                        <a:pt x="121" y="307"/>
                      </a:cubicBezTo>
                      <a:cubicBezTo>
                        <a:pt x="115" y="310"/>
                        <a:pt x="108" y="307"/>
                        <a:pt x="102" y="304"/>
                      </a:cubicBezTo>
                      <a:cubicBezTo>
                        <a:pt x="99" y="303"/>
                        <a:pt x="96" y="306"/>
                        <a:pt x="94" y="306"/>
                      </a:cubicBezTo>
                      <a:cubicBezTo>
                        <a:pt x="88" y="306"/>
                        <a:pt x="82" y="306"/>
                        <a:pt x="77" y="302"/>
                      </a:cubicBezTo>
                      <a:cubicBezTo>
                        <a:pt x="73" y="305"/>
                        <a:pt x="73" y="305"/>
                        <a:pt x="73" y="305"/>
                      </a:cubicBezTo>
                      <a:cubicBezTo>
                        <a:pt x="70" y="305"/>
                        <a:pt x="67" y="306"/>
                        <a:pt x="64" y="306"/>
                      </a:cubicBezTo>
                      <a:cubicBezTo>
                        <a:pt x="59" y="305"/>
                        <a:pt x="55" y="303"/>
                        <a:pt x="52" y="300"/>
                      </a:cubicBezTo>
                      <a:cubicBezTo>
                        <a:pt x="50" y="300"/>
                        <a:pt x="49" y="302"/>
                        <a:pt x="47" y="303"/>
                      </a:cubicBezTo>
                      <a:cubicBezTo>
                        <a:pt x="43" y="306"/>
                        <a:pt x="37" y="307"/>
                        <a:pt x="32" y="305"/>
                      </a:cubicBezTo>
                      <a:cubicBezTo>
                        <a:pt x="30" y="305"/>
                        <a:pt x="28" y="304"/>
                        <a:pt x="26" y="303"/>
                      </a:cubicBezTo>
                      <a:cubicBezTo>
                        <a:pt x="24" y="303"/>
                        <a:pt x="23" y="305"/>
                        <a:pt x="21" y="305"/>
                      </a:cubicBezTo>
                      <a:cubicBezTo>
                        <a:pt x="16" y="307"/>
                        <a:pt x="11" y="306"/>
                        <a:pt x="7" y="303"/>
                      </a:cubicBezTo>
                      <a:cubicBezTo>
                        <a:pt x="4" y="300"/>
                        <a:pt x="3" y="294"/>
                        <a:pt x="4" y="290"/>
                      </a:cubicBezTo>
                      <a:cubicBezTo>
                        <a:pt x="4" y="287"/>
                        <a:pt x="7" y="285"/>
                        <a:pt x="7" y="283"/>
                      </a:cubicBezTo>
                      <a:cubicBezTo>
                        <a:pt x="5" y="280"/>
                        <a:pt x="3" y="276"/>
                        <a:pt x="3" y="272"/>
                      </a:cubicBezTo>
                      <a:cubicBezTo>
                        <a:pt x="3" y="268"/>
                        <a:pt x="5" y="264"/>
                        <a:pt x="7" y="261"/>
                      </a:cubicBezTo>
                      <a:cubicBezTo>
                        <a:pt x="8" y="260"/>
                        <a:pt x="9" y="260"/>
                        <a:pt x="9" y="259"/>
                      </a:cubicBezTo>
                      <a:cubicBezTo>
                        <a:pt x="9" y="258"/>
                        <a:pt x="7" y="257"/>
                        <a:pt x="7" y="256"/>
                      </a:cubicBezTo>
                      <a:cubicBezTo>
                        <a:pt x="5" y="253"/>
                        <a:pt x="3" y="251"/>
                        <a:pt x="2" y="248"/>
                      </a:cubicBezTo>
                      <a:cubicBezTo>
                        <a:pt x="2" y="244"/>
                        <a:pt x="2" y="239"/>
                        <a:pt x="4" y="236"/>
                      </a:cubicBezTo>
                      <a:cubicBezTo>
                        <a:pt x="5" y="235"/>
                        <a:pt x="7" y="235"/>
                        <a:pt x="7" y="233"/>
                      </a:cubicBezTo>
                      <a:cubicBezTo>
                        <a:pt x="3" y="231"/>
                        <a:pt x="2" y="226"/>
                        <a:pt x="1" y="222"/>
                      </a:cubicBezTo>
                      <a:cubicBezTo>
                        <a:pt x="2" y="217"/>
                        <a:pt x="2" y="213"/>
                        <a:pt x="4" y="209"/>
                      </a:cubicBezTo>
                      <a:cubicBezTo>
                        <a:pt x="4" y="207"/>
                        <a:pt x="3" y="205"/>
                        <a:pt x="2" y="204"/>
                      </a:cubicBezTo>
                      <a:cubicBezTo>
                        <a:pt x="1" y="200"/>
                        <a:pt x="1" y="196"/>
                        <a:pt x="2" y="192"/>
                      </a:cubicBezTo>
                      <a:cubicBezTo>
                        <a:pt x="4" y="185"/>
                        <a:pt x="8" y="176"/>
                        <a:pt x="3" y="169"/>
                      </a:cubicBezTo>
                      <a:cubicBezTo>
                        <a:pt x="2" y="166"/>
                        <a:pt x="1" y="164"/>
                        <a:pt x="2" y="161"/>
                      </a:cubicBezTo>
                      <a:cubicBezTo>
                        <a:pt x="3" y="160"/>
                        <a:pt x="4" y="159"/>
                        <a:pt x="5" y="160"/>
                      </a:cubicBezTo>
                      <a:cubicBezTo>
                        <a:pt x="6" y="162"/>
                        <a:pt x="7" y="163"/>
                        <a:pt x="9" y="164"/>
                      </a:cubicBezTo>
                      <a:close/>
                      <a:moveTo>
                        <a:pt x="312" y="164"/>
                      </a:moveTo>
                      <a:cubicBezTo>
                        <a:pt x="312" y="167"/>
                        <a:pt x="310" y="171"/>
                        <a:pt x="309" y="174"/>
                      </a:cubicBezTo>
                      <a:cubicBezTo>
                        <a:pt x="308" y="180"/>
                        <a:pt x="309" y="186"/>
                        <a:pt x="312" y="191"/>
                      </a:cubicBezTo>
                      <a:cubicBezTo>
                        <a:pt x="314" y="196"/>
                        <a:pt x="312" y="203"/>
                        <a:pt x="308" y="207"/>
                      </a:cubicBezTo>
                      <a:cubicBezTo>
                        <a:pt x="308" y="208"/>
                        <a:pt x="309" y="208"/>
                        <a:pt x="310" y="209"/>
                      </a:cubicBezTo>
                      <a:cubicBezTo>
                        <a:pt x="313" y="213"/>
                        <a:pt x="313" y="220"/>
                        <a:pt x="311" y="224"/>
                      </a:cubicBezTo>
                      <a:cubicBezTo>
                        <a:pt x="310" y="226"/>
                        <a:pt x="307" y="226"/>
                        <a:pt x="307" y="228"/>
                      </a:cubicBezTo>
                      <a:cubicBezTo>
                        <a:pt x="301" y="229"/>
                        <a:pt x="294" y="231"/>
                        <a:pt x="293" y="237"/>
                      </a:cubicBezTo>
                      <a:cubicBezTo>
                        <a:pt x="293" y="241"/>
                        <a:pt x="294" y="244"/>
                        <a:pt x="297" y="246"/>
                      </a:cubicBezTo>
                      <a:cubicBezTo>
                        <a:pt x="298" y="247"/>
                        <a:pt x="299" y="246"/>
                        <a:pt x="300" y="245"/>
                      </a:cubicBezTo>
                      <a:cubicBezTo>
                        <a:pt x="301" y="245"/>
                        <a:pt x="300" y="244"/>
                        <a:pt x="300" y="243"/>
                      </a:cubicBezTo>
                      <a:cubicBezTo>
                        <a:pt x="299" y="242"/>
                        <a:pt x="298" y="243"/>
                        <a:pt x="297" y="243"/>
                      </a:cubicBezTo>
                      <a:cubicBezTo>
                        <a:pt x="296" y="241"/>
                        <a:pt x="295" y="239"/>
                        <a:pt x="296" y="237"/>
                      </a:cubicBezTo>
                      <a:cubicBezTo>
                        <a:pt x="297" y="233"/>
                        <a:pt x="301" y="231"/>
                        <a:pt x="304" y="230"/>
                      </a:cubicBezTo>
                      <a:cubicBezTo>
                        <a:pt x="307" y="230"/>
                        <a:pt x="311" y="231"/>
                        <a:pt x="312" y="234"/>
                      </a:cubicBezTo>
                      <a:cubicBezTo>
                        <a:pt x="314" y="240"/>
                        <a:pt x="313" y="247"/>
                        <a:pt x="309" y="252"/>
                      </a:cubicBezTo>
                      <a:cubicBezTo>
                        <a:pt x="306" y="256"/>
                        <a:pt x="302" y="254"/>
                        <a:pt x="299" y="256"/>
                      </a:cubicBezTo>
                      <a:cubicBezTo>
                        <a:pt x="296" y="257"/>
                        <a:pt x="293" y="260"/>
                        <a:pt x="291" y="262"/>
                      </a:cubicBezTo>
                      <a:cubicBezTo>
                        <a:pt x="289" y="266"/>
                        <a:pt x="290" y="271"/>
                        <a:pt x="292" y="275"/>
                      </a:cubicBezTo>
                      <a:cubicBezTo>
                        <a:pt x="294" y="275"/>
                        <a:pt x="297" y="277"/>
                        <a:pt x="299" y="276"/>
                      </a:cubicBezTo>
                      <a:cubicBezTo>
                        <a:pt x="300" y="276"/>
                        <a:pt x="300" y="274"/>
                        <a:pt x="301" y="273"/>
                      </a:cubicBezTo>
                      <a:cubicBezTo>
                        <a:pt x="301" y="273"/>
                        <a:pt x="300" y="272"/>
                        <a:pt x="300" y="272"/>
                      </a:cubicBezTo>
                      <a:cubicBezTo>
                        <a:pt x="298" y="272"/>
                        <a:pt x="296" y="276"/>
                        <a:pt x="294" y="273"/>
                      </a:cubicBezTo>
                      <a:cubicBezTo>
                        <a:pt x="292" y="270"/>
                        <a:pt x="292" y="267"/>
                        <a:pt x="293" y="264"/>
                      </a:cubicBezTo>
                      <a:cubicBezTo>
                        <a:pt x="295" y="260"/>
                        <a:pt x="299" y="257"/>
                        <a:pt x="303" y="257"/>
                      </a:cubicBezTo>
                      <a:cubicBezTo>
                        <a:pt x="307" y="257"/>
                        <a:pt x="310" y="259"/>
                        <a:pt x="311" y="263"/>
                      </a:cubicBezTo>
                      <a:cubicBezTo>
                        <a:pt x="314" y="268"/>
                        <a:pt x="313" y="275"/>
                        <a:pt x="310" y="279"/>
                      </a:cubicBezTo>
                      <a:cubicBezTo>
                        <a:pt x="309" y="280"/>
                        <a:pt x="307" y="281"/>
                        <a:pt x="306" y="282"/>
                      </a:cubicBezTo>
                      <a:cubicBezTo>
                        <a:pt x="309" y="285"/>
                        <a:pt x="309" y="288"/>
                        <a:pt x="310" y="291"/>
                      </a:cubicBezTo>
                      <a:cubicBezTo>
                        <a:pt x="310" y="295"/>
                        <a:pt x="308" y="299"/>
                        <a:pt x="304" y="301"/>
                      </a:cubicBezTo>
                      <a:cubicBezTo>
                        <a:pt x="300" y="302"/>
                        <a:pt x="294" y="301"/>
                        <a:pt x="291" y="298"/>
                      </a:cubicBezTo>
                      <a:cubicBezTo>
                        <a:pt x="288" y="298"/>
                        <a:pt x="288" y="298"/>
                        <a:pt x="288" y="298"/>
                      </a:cubicBezTo>
                      <a:cubicBezTo>
                        <a:pt x="285" y="302"/>
                        <a:pt x="280" y="303"/>
                        <a:pt x="275" y="303"/>
                      </a:cubicBezTo>
                      <a:cubicBezTo>
                        <a:pt x="272" y="302"/>
                        <a:pt x="269" y="301"/>
                        <a:pt x="267" y="299"/>
                      </a:cubicBezTo>
                      <a:cubicBezTo>
                        <a:pt x="265" y="295"/>
                        <a:pt x="264" y="290"/>
                        <a:pt x="266" y="285"/>
                      </a:cubicBezTo>
                      <a:cubicBezTo>
                        <a:pt x="268" y="283"/>
                        <a:pt x="270" y="281"/>
                        <a:pt x="273" y="281"/>
                      </a:cubicBezTo>
                      <a:cubicBezTo>
                        <a:pt x="275" y="281"/>
                        <a:pt x="278" y="281"/>
                        <a:pt x="280" y="284"/>
                      </a:cubicBezTo>
                      <a:cubicBezTo>
                        <a:pt x="281" y="286"/>
                        <a:pt x="277" y="287"/>
                        <a:pt x="279" y="289"/>
                      </a:cubicBezTo>
                      <a:cubicBezTo>
                        <a:pt x="279" y="290"/>
                        <a:pt x="280" y="291"/>
                        <a:pt x="281" y="290"/>
                      </a:cubicBezTo>
                      <a:cubicBezTo>
                        <a:pt x="283" y="288"/>
                        <a:pt x="282" y="285"/>
                        <a:pt x="282" y="283"/>
                      </a:cubicBezTo>
                      <a:cubicBezTo>
                        <a:pt x="280" y="280"/>
                        <a:pt x="276" y="279"/>
                        <a:pt x="273" y="279"/>
                      </a:cubicBezTo>
                      <a:cubicBezTo>
                        <a:pt x="269" y="280"/>
                        <a:pt x="265" y="283"/>
                        <a:pt x="263" y="288"/>
                      </a:cubicBezTo>
                      <a:cubicBezTo>
                        <a:pt x="263" y="290"/>
                        <a:pt x="262" y="294"/>
                        <a:pt x="263" y="296"/>
                      </a:cubicBezTo>
                      <a:cubicBezTo>
                        <a:pt x="261" y="299"/>
                        <a:pt x="258" y="302"/>
                        <a:pt x="254" y="302"/>
                      </a:cubicBezTo>
                      <a:cubicBezTo>
                        <a:pt x="249" y="302"/>
                        <a:pt x="244" y="304"/>
                        <a:pt x="241" y="299"/>
                      </a:cubicBezTo>
                      <a:cubicBezTo>
                        <a:pt x="239" y="295"/>
                        <a:pt x="241" y="291"/>
                        <a:pt x="243" y="288"/>
                      </a:cubicBezTo>
                      <a:cubicBezTo>
                        <a:pt x="244" y="287"/>
                        <a:pt x="246" y="285"/>
                        <a:pt x="248" y="286"/>
                      </a:cubicBezTo>
                      <a:cubicBezTo>
                        <a:pt x="248" y="286"/>
                        <a:pt x="249" y="287"/>
                        <a:pt x="249" y="287"/>
                      </a:cubicBezTo>
                      <a:cubicBezTo>
                        <a:pt x="249" y="288"/>
                        <a:pt x="247" y="289"/>
                        <a:pt x="249" y="290"/>
                      </a:cubicBezTo>
                      <a:cubicBezTo>
                        <a:pt x="249" y="290"/>
                        <a:pt x="250" y="290"/>
                        <a:pt x="250" y="290"/>
                      </a:cubicBezTo>
                      <a:cubicBezTo>
                        <a:pt x="251" y="289"/>
                        <a:pt x="252" y="287"/>
                        <a:pt x="251" y="286"/>
                      </a:cubicBezTo>
                      <a:cubicBezTo>
                        <a:pt x="250" y="285"/>
                        <a:pt x="249" y="284"/>
                        <a:pt x="248" y="284"/>
                      </a:cubicBezTo>
                      <a:cubicBezTo>
                        <a:pt x="244" y="284"/>
                        <a:pt x="241" y="288"/>
                        <a:pt x="239" y="291"/>
                      </a:cubicBezTo>
                      <a:cubicBezTo>
                        <a:pt x="238" y="293"/>
                        <a:pt x="238" y="296"/>
                        <a:pt x="238" y="299"/>
                      </a:cubicBezTo>
                      <a:cubicBezTo>
                        <a:pt x="235" y="304"/>
                        <a:pt x="229" y="305"/>
                        <a:pt x="224" y="306"/>
                      </a:cubicBezTo>
                      <a:cubicBezTo>
                        <a:pt x="219" y="306"/>
                        <a:pt x="216" y="302"/>
                        <a:pt x="211" y="302"/>
                      </a:cubicBezTo>
                      <a:cubicBezTo>
                        <a:pt x="207" y="305"/>
                        <a:pt x="203" y="307"/>
                        <a:pt x="198" y="305"/>
                      </a:cubicBezTo>
                      <a:cubicBezTo>
                        <a:pt x="192" y="303"/>
                        <a:pt x="185" y="301"/>
                        <a:pt x="179" y="303"/>
                      </a:cubicBezTo>
                      <a:cubicBezTo>
                        <a:pt x="175" y="304"/>
                        <a:pt x="172" y="307"/>
                        <a:pt x="168" y="305"/>
                      </a:cubicBezTo>
                      <a:cubicBezTo>
                        <a:pt x="168" y="305"/>
                        <a:pt x="170" y="304"/>
                        <a:pt x="170" y="303"/>
                      </a:cubicBezTo>
                      <a:cubicBezTo>
                        <a:pt x="173" y="300"/>
                        <a:pt x="172" y="293"/>
                        <a:pt x="178" y="292"/>
                      </a:cubicBezTo>
                      <a:cubicBezTo>
                        <a:pt x="185" y="290"/>
                        <a:pt x="193" y="295"/>
                        <a:pt x="199" y="291"/>
                      </a:cubicBezTo>
                      <a:cubicBezTo>
                        <a:pt x="203" y="288"/>
                        <a:pt x="208" y="283"/>
                        <a:pt x="214" y="285"/>
                      </a:cubicBezTo>
                      <a:cubicBezTo>
                        <a:pt x="216" y="285"/>
                        <a:pt x="218" y="285"/>
                        <a:pt x="218" y="287"/>
                      </a:cubicBezTo>
                      <a:cubicBezTo>
                        <a:pt x="218" y="289"/>
                        <a:pt x="219" y="292"/>
                        <a:pt x="222" y="293"/>
                      </a:cubicBezTo>
                      <a:cubicBezTo>
                        <a:pt x="224" y="293"/>
                        <a:pt x="226" y="294"/>
                        <a:pt x="228" y="293"/>
                      </a:cubicBezTo>
                      <a:cubicBezTo>
                        <a:pt x="228" y="292"/>
                        <a:pt x="229" y="291"/>
                        <a:pt x="229" y="289"/>
                      </a:cubicBezTo>
                      <a:cubicBezTo>
                        <a:pt x="228" y="289"/>
                        <a:pt x="227" y="288"/>
                        <a:pt x="226" y="289"/>
                      </a:cubicBezTo>
                      <a:cubicBezTo>
                        <a:pt x="225" y="289"/>
                        <a:pt x="225" y="291"/>
                        <a:pt x="224" y="291"/>
                      </a:cubicBezTo>
                      <a:cubicBezTo>
                        <a:pt x="222" y="291"/>
                        <a:pt x="221" y="290"/>
                        <a:pt x="221" y="288"/>
                      </a:cubicBezTo>
                      <a:cubicBezTo>
                        <a:pt x="221" y="284"/>
                        <a:pt x="222" y="281"/>
                        <a:pt x="225" y="278"/>
                      </a:cubicBezTo>
                      <a:cubicBezTo>
                        <a:pt x="227" y="276"/>
                        <a:pt x="231" y="276"/>
                        <a:pt x="234" y="276"/>
                      </a:cubicBezTo>
                      <a:cubicBezTo>
                        <a:pt x="235" y="275"/>
                        <a:pt x="235" y="274"/>
                        <a:pt x="235" y="274"/>
                      </a:cubicBezTo>
                      <a:cubicBezTo>
                        <a:pt x="234" y="273"/>
                        <a:pt x="234" y="272"/>
                        <a:pt x="234" y="271"/>
                      </a:cubicBezTo>
                      <a:cubicBezTo>
                        <a:pt x="235" y="268"/>
                        <a:pt x="237" y="267"/>
                        <a:pt x="239" y="265"/>
                      </a:cubicBezTo>
                      <a:cubicBezTo>
                        <a:pt x="241" y="264"/>
                        <a:pt x="245" y="264"/>
                        <a:pt x="247" y="265"/>
                      </a:cubicBezTo>
                      <a:cubicBezTo>
                        <a:pt x="249" y="265"/>
                        <a:pt x="248" y="262"/>
                        <a:pt x="249" y="261"/>
                      </a:cubicBezTo>
                      <a:cubicBezTo>
                        <a:pt x="250" y="258"/>
                        <a:pt x="253" y="258"/>
                        <a:pt x="256" y="256"/>
                      </a:cubicBezTo>
                      <a:cubicBezTo>
                        <a:pt x="258" y="256"/>
                        <a:pt x="261" y="256"/>
                        <a:pt x="263" y="257"/>
                      </a:cubicBezTo>
                      <a:cubicBezTo>
                        <a:pt x="265" y="261"/>
                        <a:pt x="271" y="265"/>
                        <a:pt x="269" y="270"/>
                      </a:cubicBezTo>
                      <a:cubicBezTo>
                        <a:pt x="268" y="272"/>
                        <a:pt x="267" y="275"/>
                        <a:pt x="264" y="276"/>
                      </a:cubicBezTo>
                      <a:cubicBezTo>
                        <a:pt x="263" y="277"/>
                        <a:pt x="261" y="277"/>
                        <a:pt x="259" y="276"/>
                      </a:cubicBezTo>
                      <a:cubicBezTo>
                        <a:pt x="258" y="275"/>
                        <a:pt x="259" y="272"/>
                        <a:pt x="257" y="271"/>
                      </a:cubicBezTo>
                      <a:cubicBezTo>
                        <a:pt x="256" y="271"/>
                        <a:pt x="256" y="272"/>
                        <a:pt x="255" y="272"/>
                      </a:cubicBezTo>
                      <a:cubicBezTo>
                        <a:pt x="254" y="274"/>
                        <a:pt x="255" y="275"/>
                        <a:pt x="255" y="277"/>
                      </a:cubicBezTo>
                      <a:cubicBezTo>
                        <a:pt x="257" y="279"/>
                        <a:pt x="260" y="280"/>
                        <a:pt x="263" y="279"/>
                      </a:cubicBezTo>
                      <a:cubicBezTo>
                        <a:pt x="266" y="278"/>
                        <a:pt x="269" y="276"/>
                        <a:pt x="271" y="273"/>
                      </a:cubicBezTo>
                      <a:cubicBezTo>
                        <a:pt x="272" y="271"/>
                        <a:pt x="272" y="267"/>
                        <a:pt x="272" y="264"/>
                      </a:cubicBezTo>
                      <a:cubicBezTo>
                        <a:pt x="273" y="263"/>
                        <a:pt x="275" y="264"/>
                        <a:pt x="276" y="264"/>
                      </a:cubicBezTo>
                      <a:cubicBezTo>
                        <a:pt x="280" y="264"/>
                        <a:pt x="283" y="264"/>
                        <a:pt x="286" y="261"/>
                      </a:cubicBezTo>
                      <a:cubicBezTo>
                        <a:pt x="289" y="258"/>
                        <a:pt x="290" y="254"/>
                        <a:pt x="289" y="250"/>
                      </a:cubicBezTo>
                      <a:cubicBezTo>
                        <a:pt x="288" y="247"/>
                        <a:pt x="285" y="246"/>
                        <a:pt x="282" y="245"/>
                      </a:cubicBezTo>
                      <a:cubicBezTo>
                        <a:pt x="280" y="246"/>
                        <a:pt x="278" y="248"/>
                        <a:pt x="277" y="250"/>
                      </a:cubicBezTo>
                      <a:cubicBezTo>
                        <a:pt x="277" y="251"/>
                        <a:pt x="278" y="252"/>
                        <a:pt x="279" y="252"/>
                      </a:cubicBezTo>
                      <a:cubicBezTo>
                        <a:pt x="280" y="253"/>
                        <a:pt x="282" y="252"/>
                        <a:pt x="282" y="251"/>
                      </a:cubicBezTo>
                      <a:cubicBezTo>
                        <a:pt x="283" y="250"/>
                        <a:pt x="281" y="248"/>
                        <a:pt x="282" y="248"/>
                      </a:cubicBezTo>
                      <a:cubicBezTo>
                        <a:pt x="284" y="248"/>
                        <a:pt x="286" y="249"/>
                        <a:pt x="287" y="251"/>
                      </a:cubicBezTo>
                      <a:cubicBezTo>
                        <a:pt x="287" y="254"/>
                        <a:pt x="287" y="257"/>
                        <a:pt x="285" y="260"/>
                      </a:cubicBezTo>
                      <a:cubicBezTo>
                        <a:pt x="282" y="263"/>
                        <a:pt x="276" y="263"/>
                        <a:pt x="272" y="261"/>
                      </a:cubicBezTo>
                      <a:cubicBezTo>
                        <a:pt x="270" y="259"/>
                        <a:pt x="266" y="257"/>
                        <a:pt x="266" y="254"/>
                      </a:cubicBezTo>
                      <a:cubicBezTo>
                        <a:pt x="266" y="251"/>
                        <a:pt x="267" y="249"/>
                        <a:pt x="267" y="246"/>
                      </a:cubicBezTo>
                      <a:cubicBezTo>
                        <a:pt x="269" y="244"/>
                        <a:pt x="270" y="243"/>
                        <a:pt x="272" y="241"/>
                      </a:cubicBezTo>
                      <a:cubicBezTo>
                        <a:pt x="272" y="235"/>
                        <a:pt x="275" y="229"/>
                        <a:pt x="281" y="226"/>
                      </a:cubicBezTo>
                      <a:cubicBezTo>
                        <a:pt x="282" y="226"/>
                        <a:pt x="285" y="226"/>
                        <a:pt x="286" y="225"/>
                      </a:cubicBezTo>
                      <a:cubicBezTo>
                        <a:pt x="283" y="221"/>
                        <a:pt x="286" y="218"/>
                        <a:pt x="288" y="215"/>
                      </a:cubicBezTo>
                      <a:cubicBezTo>
                        <a:pt x="290" y="213"/>
                        <a:pt x="294" y="211"/>
                        <a:pt x="297" y="213"/>
                      </a:cubicBezTo>
                      <a:cubicBezTo>
                        <a:pt x="299" y="214"/>
                        <a:pt x="299" y="216"/>
                        <a:pt x="300" y="217"/>
                      </a:cubicBezTo>
                      <a:cubicBezTo>
                        <a:pt x="299" y="219"/>
                        <a:pt x="299" y="220"/>
                        <a:pt x="299" y="221"/>
                      </a:cubicBezTo>
                      <a:cubicBezTo>
                        <a:pt x="297" y="221"/>
                        <a:pt x="297" y="219"/>
                        <a:pt x="296" y="219"/>
                      </a:cubicBezTo>
                      <a:cubicBezTo>
                        <a:pt x="295" y="220"/>
                        <a:pt x="293" y="220"/>
                        <a:pt x="293" y="221"/>
                      </a:cubicBezTo>
                      <a:cubicBezTo>
                        <a:pt x="293" y="222"/>
                        <a:pt x="293" y="223"/>
                        <a:pt x="294" y="224"/>
                      </a:cubicBezTo>
                      <a:cubicBezTo>
                        <a:pt x="295" y="225"/>
                        <a:pt x="297" y="225"/>
                        <a:pt x="298" y="224"/>
                      </a:cubicBezTo>
                      <a:cubicBezTo>
                        <a:pt x="301" y="222"/>
                        <a:pt x="302" y="219"/>
                        <a:pt x="302" y="215"/>
                      </a:cubicBezTo>
                      <a:cubicBezTo>
                        <a:pt x="301" y="211"/>
                        <a:pt x="297" y="211"/>
                        <a:pt x="294" y="210"/>
                      </a:cubicBezTo>
                      <a:cubicBezTo>
                        <a:pt x="294" y="206"/>
                        <a:pt x="293" y="201"/>
                        <a:pt x="295" y="197"/>
                      </a:cubicBezTo>
                      <a:cubicBezTo>
                        <a:pt x="296" y="192"/>
                        <a:pt x="302" y="188"/>
                        <a:pt x="301" y="181"/>
                      </a:cubicBezTo>
                      <a:cubicBezTo>
                        <a:pt x="300" y="176"/>
                        <a:pt x="301" y="171"/>
                        <a:pt x="304" y="167"/>
                      </a:cubicBezTo>
                      <a:cubicBezTo>
                        <a:pt x="307" y="166"/>
                        <a:pt x="309" y="165"/>
                        <a:pt x="312" y="164"/>
                      </a:cubicBezTo>
                      <a:close/>
                      <a:moveTo>
                        <a:pt x="17" y="173"/>
                      </a:moveTo>
                      <a:cubicBezTo>
                        <a:pt x="19" y="179"/>
                        <a:pt x="19" y="186"/>
                        <a:pt x="17" y="192"/>
                      </a:cubicBezTo>
                      <a:cubicBezTo>
                        <a:pt x="22" y="196"/>
                        <a:pt x="25" y="203"/>
                        <a:pt x="23" y="209"/>
                      </a:cubicBezTo>
                      <a:cubicBezTo>
                        <a:pt x="23" y="210"/>
                        <a:pt x="22" y="212"/>
                        <a:pt x="23" y="213"/>
                      </a:cubicBezTo>
                      <a:cubicBezTo>
                        <a:pt x="27" y="215"/>
                        <a:pt x="32" y="219"/>
                        <a:pt x="31" y="224"/>
                      </a:cubicBezTo>
                      <a:cubicBezTo>
                        <a:pt x="34" y="227"/>
                        <a:pt x="37" y="226"/>
                        <a:pt x="39" y="228"/>
                      </a:cubicBezTo>
                      <a:cubicBezTo>
                        <a:pt x="44" y="230"/>
                        <a:pt x="46" y="235"/>
                        <a:pt x="45" y="240"/>
                      </a:cubicBezTo>
                      <a:cubicBezTo>
                        <a:pt x="49" y="243"/>
                        <a:pt x="53" y="247"/>
                        <a:pt x="52" y="251"/>
                      </a:cubicBezTo>
                      <a:cubicBezTo>
                        <a:pt x="53" y="255"/>
                        <a:pt x="49" y="257"/>
                        <a:pt x="48" y="260"/>
                      </a:cubicBezTo>
                      <a:cubicBezTo>
                        <a:pt x="46" y="263"/>
                        <a:pt x="41" y="263"/>
                        <a:pt x="37" y="262"/>
                      </a:cubicBezTo>
                      <a:cubicBezTo>
                        <a:pt x="35" y="261"/>
                        <a:pt x="32" y="260"/>
                        <a:pt x="30" y="258"/>
                      </a:cubicBezTo>
                      <a:cubicBezTo>
                        <a:pt x="29" y="254"/>
                        <a:pt x="30" y="250"/>
                        <a:pt x="31" y="248"/>
                      </a:cubicBezTo>
                      <a:cubicBezTo>
                        <a:pt x="32" y="247"/>
                        <a:pt x="33" y="247"/>
                        <a:pt x="34" y="247"/>
                      </a:cubicBezTo>
                      <a:cubicBezTo>
                        <a:pt x="35" y="249"/>
                        <a:pt x="36" y="249"/>
                        <a:pt x="38" y="249"/>
                      </a:cubicBezTo>
                      <a:cubicBezTo>
                        <a:pt x="38" y="249"/>
                        <a:pt x="39" y="249"/>
                        <a:pt x="39" y="248"/>
                      </a:cubicBezTo>
                      <a:cubicBezTo>
                        <a:pt x="39" y="246"/>
                        <a:pt x="38" y="245"/>
                        <a:pt x="36" y="245"/>
                      </a:cubicBezTo>
                      <a:cubicBezTo>
                        <a:pt x="34" y="244"/>
                        <a:pt x="32" y="246"/>
                        <a:pt x="30" y="246"/>
                      </a:cubicBezTo>
                      <a:cubicBezTo>
                        <a:pt x="28" y="249"/>
                        <a:pt x="27" y="253"/>
                        <a:pt x="28" y="256"/>
                      </a:cubicBezTo>
                      <a:cubicBezTo>
                        <a:pt x="29" y="262"/>
                        <a:pt x="35" y="264"/>
                        <a:pt x="40" y="265"/>
                      </a:cubicBezTo>
                      <a:cubicBezTo>
                        <a:pt x="42" y="265"/>
                        <a:pt x="43" y="264"/>
                        <a:pt x="44" y="265"/>
                      </a:cubicBezTo>
                      <a:cubicBezTo>
                        <a:pt x="42" y="268"/>
                        <a:pt x="44" y="272"/>
                        <a:pt x="44" y="274"/>
                      </a:cubicBezTo>
                      <a:cubicBezTo>
                        <a:pt x="44" y="278"/>
                        <a:pt x="48" y="280"/>
                        <a:pt x="50" y="282"/>
                      </a:cubicBezTo>
                      <a:cubicBezTo>
                        <a:pt x="52" y="282"/>
                        <a:pt x="55" y="283"/>
                        <a:pt x="58" y="282"/>
                      </a:cubicBezTo>
                      <a:cubicBezTo>
                        <a:pt x="60" y="281"/>
                        <a:pt x="63" y="279"/>
                        <a:pt x="63" y="276"/>
                      </a:cubicBezTo>
                      <a:cubicBezTo>
                        <a:pt x="63" y="275"/>
                        <a:pt x="61" y="274"/>
                        <a:pt x="61" y="274"/>
                      </a:cubicBezTo>
                      <a:cubicBezTo>
                        <a:pt x="60" y="273"/>
                        <a:pt x="59" y="273"/>
                        <a:pt x="58" y="274"/>
                      </a:cubicBezTo>
                      <a:cubicBezTo>
                        <a:pt x="58" y="274"/>
                        <a:pt x="57" y="275"/>
                        <a:pt x="58" y="276"/>
                      </a:cubicBezTo>
                      <a:cubicBezTo>
                        <a:pt x="59" y="276"/>
                        <a:pt x="59" y="277"/>
                        <a:pt x="60" y="278"/>
                      </a:cubicBezTo>
                      <a:cubicBezTo>
                        <a:pt x="59" y="280"/>
                        <a:pt x="57" y="280"/>
                        <a:pt x="56" y="281"/>
                      </a:cubicBezTo>
                      <a:cubicBezTo>
                        <a:pt x="52" y="281"/>
                        <a:pt x="49" y="280"/>
                        <a:pt x="47" y="277"/>
                      </a:cubicBezTo>
                      <a:cubicBezTo>
                        <a:pt x="46" y="273"/>
                        <a:pt x="44" y="268"/>
                        <a:pt x="48" y="265"/>
                      </a:cubicBezTo>
                      <a:cubicBezTo>
                        <a:pt x="51" y="262"/>
                        <a:pt x="55" y="260"/>
                        <a:pt x="59" y="261"/>
                      </a:cubicBezTo>
                      <a:cubicBezTo>
                        <a:pt x="60" y="261"/>
                        <a:pt x="61" y="261"/>
                        <a:pt x="62" y="261"/>
                      </a:cubicBezTo>
                      <a:cubicBezTo>
                        <a:pt x="64" y="262"/>
                        <a:pt x="66" y="263"/>
                        <a:pt x="67" y="266"/>
                      </a:cubicBezTo>
                      <a:cubicBezTo>
                        <a:pt x="68" y="266"/>
                        <a:pt x="69" y="265"/>
                        <a:pt x="71" y="265"/>
                      </a:cubicBezTo>
                      <a:cubicBezTo>
                        <a:pt x="76" y="266"/>
                        <a:pt x="80" y="269"/>
                        <a:pt x="83" y="273"/>
                      </a:cubicBezTo>
                      <a:cubicBezTo>
                        <a:pt x="84" y="275"/>
                        <a:pt x="83" y="277"/>
                        <a:pt x="83" y="279"/>
                      </a:cubicBezTo>
                      <a:cubicBezTo>
                        <a:pt x="83" y="279"/>
                        <a:pt x="84" y="280"/>
                        <a:pt x="85" y="279"/>
                      </a:cubicBezTo>
                      <a:cubicBezTo>
                        <a:pt x="87" y="277"/>
                        <a:pt x="90" y="279"/>
                        <a:pt x="92" y="279"/>
                      </a:cubicBezTo>
                      <a:cubicBezTo>
                        <a:pt x="95" y="281"/>
                        <a:pt x="96" y="283"/>
                        <a:pt x="97" y="286"/>
                      </a:cubicBezTo>
                      <a:cubicBezTo>
                        <a:pt x="98" y="289"/>
                        <a:pt x="95" y="291"/>
                        <a:pt x="93" y="292"/>
                      </a:cubicBezTo>
                      <a:cubicBezTo>
                        <a:pt x="91" y="293"/>
                        <a:pt x="90" y="293"/>
                        <a:pt x="89" y="293"/>
                      </a:cubicBezTo>
                      <a:cubicBezTo>
                        <a:pt x="88" y="291"/>
                        <a:pt x="88" y="290"/>
                        <a:pt x="87" y="289"/>
                      </a:cubicBezTo>
                      <a:cubicBezTo>
                        <a:pt x="86" y="289"/>
                        <a:pt x="85" y="290"/>
                        <a:pt x="85" y="291"/>
                      </a:cubicBezTo>
                      <a:cubicBezTo>
                        <a:pt x="86" y="293"/>
                        <a:pt x="88" y="294"/>
                        <a:pt x="91" y="295"/>
                      </a:cubicBezTo>
                      <a:cubicBezTo>
                        <a:pt x="95" y="294"/>
                        <a:pt x="98" y="290"/>
                        <a:pt x="100" y="287"/>
                      </a:cubicBezTo>
                      <a:cubicBezTo>
                        <a:pt x="110" y="283"/>
                        <a:pt x="117" y="296"/>
                        <a:pt x="127" y="291"/>
                      </a:cubicBezTo>
                      <a:cubicBezTo>
                        <a:pt x="130" y="290"/>
                        <a:pt x="134" y="291"/>
                        <a:pt x="137" y="292"/>
                      </a:cubicBezTo>
                      <a:cubicBezTo>
                        <a:pt x="143" y="294"/>
                        <a:pt x="144" y="301"/>
                        <a:pt x="149" y="304"/>
                      </a:cubicBezTo>
                      <a:cubicBezTo>
                        <a:pt x="150" y="304"/>
                        <a:pt x="149" y="304"/>
                        <a:pt x="149" y="305"/>
                      </a:cubicBezTo>
                      <a:cubicBezTo>
                        <a:pt x="144" y="308"/>
                        <a:pt x="139" y="304"/>
                        <a:pt x="134" y="303"/>
                      </a:cubicBezTo>
                      <a:cubicBezTo>
                        <a:pt x="126" y="300"/>
                        <a:pt x="121" y="307"/>
                        <a:pt x="114" y="306"/>
                      </a:cubicBezTo>
                      <a:cubicBezTo>
                        <a:pt x="109" y="306"/>
                        <a:pt x="104" y="302"/>
                        <a:pt x="99" y="302"/>
                      </a:cubicBezTo>
                      <a:cubicBezTo>
                        <a:pt x="94" y="305"/>
                        <a:pt x="87" y="304"/>
                        <a:pt x="82" y="303"/>
                      </a:cubicBezTo>
                      <a:cubicBezTo>
                        <a:pt x="81" y="302"/>
                        <a:pt x="79" y="302"/>
                        <a:pt x="79" y="300"/>
                      </a:cubicBezTo>
                      <a:cubicBezTo>
                        <a:pt x="80" y="296"/>
                        <a:pt x="79" y="292"/>
                        <a:pt x="76" y="289"/>
                      </a:cubicBezTo>
                      <a:cubicBezTo>
                        <a:pt x="74" y="288"/>
                        <a:pt x="72" y="287"/>
                        <a:pt x="70" y="287"/>
                      </a:cubicBezTo>
                      <a:cubicBezTo>
                        <a:pt x="67" y="287"/>
                        <a:pt x="67" y="290"/>
                        <a:pt x="65" y="291"/>
                      </a:cubicBezTo>
                      <a:cubicBezTo>
                        <a:pt x="64" y="292"/>
                        <a:pt x="65" y="293"/>
                        <a:pt x="65" y="293"/>
                      </a:cubicBezTo>
                      <a:cubicBezTo>
                        <a:pt x="66" y="294"/>
                        <a:pt x="67" y="294"/>
                        <a:pt x="67" y="294"/>
                      </a:cubicBezTo>
                      <a:cubicBezTo>
                        <a:pt x="70" y="293"/>
                        <a:pt x="67" y="291"/>
                        <a:pt x="69" y="290"/>
                      </a:cubicBezTo>
                      <a:cubicBezTo>
                        <a:pt x="71" y="289"/>
                        <a:pt x="73" y="290"/>
                        <a:pt x="74" y="290"/>
                      </a:cubicBezTo>
                      <a:cubicBezTo>
                        <a:pt x="76" y="292"/>
                        <a:pt x="77" y="294"/>
                        <a:pt x="77" y="297"/>
                      </a:cubicBezTo>
                      <a:cubicBezTo>
                        <a:pt x="76" y="299"/>
                        <a:pt x="76" y="302"/>
                        <a:pt x="73" y="302"/>
                      </a:cubicBezTo>
                      <a:cubicBezTo>
                        <a:pt x="67" y="305"/>
                        <a:pt x="59" y="305"/>
                        <a:pt x="54" y="300"/>
                      </a:cubicBezTo>
                      <a:cubicBezTo>
                        <a:pt x="52" y="298"/>
                        <a:pt x="53" y="297"/>
                        <a:pt x="53" y="294"/>
                      </a:cubicBezTo>
                      <a:cubicBezTo>
                        <a:pt x="53" y="291"/>
                        <a:pt x="52" y="288"/>
                        <a:pt x="50" y="286"/>
                      </a:cubicBezTo>
                      <a:cubicBezTo>
                        <a:pt x="47" y="282"/>
                        <a:pt x="42" y="279"/>
                        <a:pt x="37" y="281"/>
                      </a:cubicBezTo>
                      <a:cubicBezTo>
                        <a:pt x="35" y="282"/>
                        <a:pt x="33" y="283"/>
                        <a:pt x="32" y="285"/>
                      </a:cubicBezTo>
                      <a:cubicBezTo>
                        <a:pt x="31" y="287"/>
                        <a:pt x="32" y="289"/>
                        <a:pt x="33" y="291"/>
                      </a:cubicBezTo>
                      <a:cubicBezTo>
                        <a:pt x="34" y="291"/>
                        <a:pt x="35" y="292"/>
                        <a:pt x="36" y="291"/>
                      </a:cubicBezTo>
                      <a:cubicBezTo>
                        <a:pt x="37" y="291"/>
                        <a:pt x="36" y="290"/>
                        <a:pt x="36" y="289"/>
                      </a:cubicBezTo>
                      <a:cubicBezTo>
                        <a:pt x="35" y="288"/>
                        <a:pt x="34" y="288"/>
                        <a:pt x="34" y="287"/>
                      </a:cubicBezTo>
                      <a:cubicBezTo>
                        <a:pt x="34" y="285"/>
                        <a:pt x="35" y="284"/>
                        <a:pt x="37" y="283"/>
                      </a:cubicBezTo>
                      <a:cubicBezTo>
                        <a:pt x="40" y="283"/>
                        <a:pt x="44" y="283"/>
                        <a:pt x="47" y="285"/>
                      </a:cubicBezTo>
                      <a:cubicBezTo>
                        <a:pt x="51" y="288"/>
                        <a:pt x="52" y="292"/>
                        <a:pt x="50" y="297"/>
                      </a:cubicBezTo>
                      <a:cubicBezTo>
                        <a:pt x="47" y="303"/>
                        <a:pt x="38" y="305"/>
                        <a:pt x="31" y="304"/>
                      </a:cubicBezTo>
                      <a:cubicBezTo>
                        <a:pt x="29" y="303"/>
                        <a:pt x="27" y="303"/>
                        <a:pt x="26" y="301"/>
                      </a:cubicBezTo>
                      <a:cubicBezTo>
                        <a:pt x="24" y="301"/>
                        <a:pt x="24" y="303"/>
                        <a:pt x="22" y="303"/>
                      </a:cubicBezTo>
                      <a:cubicBezTo>
                        <a:pt x="17" y="305"/>
                        <a:pt x="11" y="305"/>
                        <a:pt x="7" y="301"/>
                      </a:cubicBezTo>
                      <a:cubicBezTo>
                        <a:pt x="4" y="298"/>
                        <a:pt x="5" y="293"/>
                        <a:pt x="5" y="290"/>
                      </a:cubicBezTo>
                      <a:cubicBezTo>
                        <a:pt x="6" y="287"/>
                        <a:pt x="8" y="286"/>
                        <a:pt x="10" y="283"/>
                      </a:cubicBezTo>
                      <a:cubicBezTo>
                        <a:pt x="10" y="282"/>
                        <a:pt x="7" y="281"/>
                        <a:pt x="7" y="280"/>
                      </a:cubicBezTo>
                      <a:cubicBezTo>
                        <a:pt x="3" y="276"/>
                        <a:pt x="4" y="269"/>
                        <a:pt x="6" y="265"/>
                      </a:cubicBezTo>
                      <a:cubicBezTo>
                        <a:pt x="8" y="261"/>
                        <a:pt x="12" y="260"/>
                        <a:pt x="15" y="259"/>
                      </a:cubicBezTo>
                      <a:cubicBezTo>
                        <a:pt x="18" y="260"/>
                        <a:pt x="21" y="260"/>
                        <a:pt x="24" y="262"/>
                      </a:cubicBezTo>
                      <a:cubicBezTo>
                        <a:pt x="27" y="263"/>
                        <a:pt x="28" y="266"/>
                        <a:pt x="28" y="269"/>
                      </a:cubicBezTo>
                      <a:cubicBezTo>
                        <a:pt x="28" y="271"/>
                        <a:pt x="27" y="273"/>
                        <a:pt x="25" y="273"/>
                      </a:cubicBezTo>
                      <a:cubicBezTo>
                        <a:pt x="22" y="274"/>
                        <a:pt x="22" y="274"/>
                        <a:pt x="22" y="274"/>
                      </a:cubicBezTo>
                      <a:cubicBezTo>
                        <a:pt x="21" y="273"/>
                        <a:pt x="21" y="271"/>
                        <a:pt x="20" y="270"/>
                      </a:cubicBezTo>
                      <a:cubicBezTo>
                        <a:pt x="18" y="270"/>
                        <a:pt x="18" y="271"/>
                        <a:pt x="18" y="272"/>
                      </a:cubicBezTo>
                      <a:cubicBezTo>
                        <a:pt x="18" y="274"/>
                        <a:pt x="19" y="274"/>
                        <a:pt x="20" y="275"/>
                      </a:cubicBezTo>
                      <a:cubicBezTo>
                        <a:pt x="23" y="276"/>
                        <a:pt x="25" y="276"/>
                        <a:pt x="27" y="274"/>
                      </a:cubicBezTo>
                      <a:cubicBezTo>
                        <a:pt x="29" y="273"/>
                        <a:pt x="30" y="271"/>
                        <a:pt x="30" y="269"/>
                      </a:cubicBezTo>
                      <a:cubicBezTo>
                        <a:pt x="31" y="265"/>
                        <a:pt x="27" y="262"/>
                        <a:pt x="24" y="260"/>
                      </a:cubicBezTo>
                      <a:cubicBezTo>
                        <a:pt x="21" y="258"/>
                        <a:pt x="17" y="257"/>
                        <a:pt x="13" y="258"/>
                      </a:cubicBezTo>
                      <a:cubicBezTo>
                        <a:pt x="9" y="255"/>
                        <a:pt x="4" y="251"/>
                        <a:pt x="4" y="246"/>
                      </a:cubicBezTo>
                      <a:cubicBezTo>
                        <a:pt x="4" y="242"/>
                        <a:pt x="4" y="237"/>
                        <a:pt x="8" y="235"/>
                      </a:cubicBezTo>
                      <a:cubicBezTo>
                        <a:pt x="11" y="233"/>
                        <a:pt x="15" y="233"/>
                        <a:pt x="18" y="234"/>
                      </a:cubicBezTo>
                      <a:cubicBezTo>
                        <a:pt x="20" y="236"/>
                        <a:pt x="21" y="239"/>
                        <a:pt x="20" y="242"/>
                      </a:cubicBezTo>
                      <a:cubicBezTo>
                        <a:pt x="20" y="245"/>
                        <a:pt x="14" y="243"/>
                        <a:pt x="17" y="247"/>
                      </a:cubicBezTo>
                      <a:cubicBezTo>
                        <a:pt x="18" y="248"/>
                        <a:pt x="19" y="247"/>
                        <a:pt x="20" y="247"/>
                      </a:cubicBezTo>
                      <a:cubicBezTo>
                        <a:pt x="23" y="243"/>
                        <a:pt x="23" y="238"/>
                        <a:pt x="21" y="235"/>
                      </a:cubicBezTo>
                      <a:cubicBezTo>
                        <a:pt x="19" y="232"/>
                        <a:pt x="16" y="231"/>
                        <a:pt x="13" y="231"/>
                      </a:cubicBezTo>
                      <a:cubicBezTo>
                        <a:pt x="12" y="231"/>
                        <a:pt x="13" y="230"/>
                        <a:pt x="13" y="229"/>
                      </a:cubicBezTo>
                      <a:cubicBezTo>
                        <a:pt x="10" y="226"/>
                        <a:pt x="9" y="223"/>
                        <a:pt x="9" y="219"/>
                      </a:cubicBezTo>
                      <a:cubicBezTo>
                        <a:pt x="9" y="215"/>
                        <a:pt x="11" y="211"/>
                        <a:pt x="14" y="208"/>
                      </a:cubicBezTo>
                      <a:cubicBezTo>
                        <a:pt x="12" y="203"/>
                        <a:pt x="9" y="200"/>
                        <a:pt x="8" y="195"/>
                      </a:cubicBezTo>
                      <a:cubicBezTo>
                        <a:pt x="8" y="189"/>
                        <a:pt x="11" y="184"/>
                        <a:pt x="13" y="178"/>
                      </a:cubicBezTo>
                      <a:cubicBezTo>
                        <a:pt x="13" y="178"/>
                        <a:pt x="13" y="178"/>
                        <a:pt x="13" y="178"/>
                      </a:cubicBezTo>
                      <a:cubicBezTo>
                        <a:pt x="15" y="183"/>
                        <a:pt x="15" y="187"/>
                        <a:pt x="13" y="191"/>
                      </a:cubicBezTo>
                      <a:cubicBezTo>
                        <a:pt x="13" y="194"/>
                        <a:pt x="14" y="196"/>
                        <a:pt x="16" y="197"/>
                      </a:cubicBezTo>
                      <a:cubicBezTo>
                        <a:pt x="21" y="200"/>
                        <a:pt x="20" y="208"/>
                        <a:pt x="19" y="213"/>
                      </a:cubicBezTo>
                      <a:cubicBezTo>
                        <a:pt x="19" y="215"/>
                        <a:pt x="16" y="217"/>
                        <a:pt x="19" y="219"/>
                      </a:cubicBezTo>
                      <a:cubicBezTo>
                        <a:pt x="22" y="221"/>
                        <a:pt x="28" y="222"/>
                        <a:pt x="29" y="227"/>
                      </a:cubicBezTo>
                      <a:cubicBezTo>
                        <a:pt x="27" y="231"/>
                        <a:pt x="32" y="230"/>
                        <a:pt x="33" y="231"/>
                      </a:cubicBezTo>
                      <a:cubicBezTo>
                        <a:pt x="36" y="232"/>
                        <a:pt x="40" y="234"/>
                        <a:pt x="40" y="238"/>
                      </a:cubicBezTo>
                      <a:cubicBezTo>
                        <a:pt x="40" y="239"/>
                        <a:pt x="40" y="240"/>
                        <a:pt x="39" y="241"/>
                      </a:cubicBezTo>
                      <a:cubicBezTo>
                        <a:pt x="41" y="242"/>
                        <a:pt x="42" y="243"/>
                        <a:pt x="44" y="243"/>
                      </a:cubicBezTo>
                      <a:cubicBezTo>
                        <a:pt x="44" y="242"/>
                        <a:pt x="43" y="241"/>
                        <a:pt x="42" y="240"/>
                      </a:cubicBezTo>
                      <a:cubicBezTo>
                        <a:pt x="43" y="237"/>
                        <a:pt x="42" y="235"/>
                        <a:pt x="40" y="233"/>
                      </a:cubicBezTo>
                      <a:cubicBezTo>
                        <a:pt x="37" y="230"/>
                        <a:pt x="34" y="230"/>
                        <a:pt x="31" y="228"/>
                      </a:cubicBezTo>
                      <a:cubicBezTo>
                        <a:pt x="30" y="227"/>
                        <a:pt x="31" y="225"/>
                        <a:pt x="30" y="224"/>
                      </a:cubicBezTo>
                      <a:cubicBezTo>
                        <a:pt x="28" y="220"/>
                        <a:pt x="24" y="219"/>
                        <a:pt x="20" y="217"/>
                      </a:cubicBezTo>
                      <a:cubicBezTo>
                        <a:pt x="20" y="217"/>
                        <a:pt x="20" y="217"/>
                        <a:pt x="20" y="217"/>
                      </a:cubicBezTo>
                      <a:cubicBezTo>
                        <a:pt x="22" y="211"/>
                        <a:pt x="23" y="204"/>
                        <a:pt x="20" y="199"/>
                      </a:cubicBezTo>
                      <a:cubicBezTo>
                        <a:pt x="18" y="196"/>
                        <a:pt x="13" y="194"/>
                        <a:pt x="15" y="191"/>
                      </a:cubicBezTo>
                      <a:cubicBezTo>
                        <a:pt x="17" y="184"/>
                        <a:pt x="16" y="176"/>
                        <a:pt x="11" y="171"/>
                      </a:cubicBezTo>
                      <a:cubicBezTo>
                        <a:pt x="8" y="172"/>
                        <a:pt x="12" y="174"/>
                        <a:pt x="11" y="176"/>
                      </a:cubicBezTo>
                      <a:cubicBezTo>
                        <a:pt x="11" y="184"/>
                        <a:pt x="3" y="192"/>
                        <a:pt x="8" y="201"/>
                      </a:cubicBezTo>
                      <a:cubicBezTo>
                        <a:pt x="11" y="207"/>
                        <a:pt x="11" y="207"/>
                        <a:pt x="11" y="207"/>
                      </a:cubicBezTo>
                      <a:cubicBezTo>
                        <a:pt x="9" y="212"/>
                        <a:pt x="5" y="218"/>
                        <a:pt x="7" y="224"/>
                      </a:cubicBezTo>
                      <a:cubicBezTo>
                        <a:pt x="8" y="227"/>
                        <a:pt x="9" y="229"/>
                        <a:pt x="11" y="231"/>
                      </a:cubicBezTo>
                      <a:cubicBezTo>
                        <a:pt x="11" y="232"/>
                        <a:pt x="10" y="232"/>
                        <a:pt x="10" y="232"/>
                      </a:cubicBezTo>
                      <a:cubicBezTo>
                        <a:pt x="7" y="232"/>
                        <a:pt x="6" y="229"/>
                        <a:pt x="5" y="227"/>
                      </a:cubicBezTo>
                      <a:cubicBezTo>
                        <a:pt x="3" y="222"/>
                        <a:pt x="3" y="216"/>
                        <a:pt x="5" y="211"/>
                      </a:cubicBezTo>
                      <a:cubicBezTo>
                        <a:pt x="7" y="208"/>
                        <a:pt x="7" y="208"/>
                        <a:pt x="7" y="208"/>
                      </a:cubicBezTo>
                      <a:cubicBezTo>
                        <a:pt x="4" y="203"/>
                        <a:pt x="2" y="196"/>
                        <a:pt x="4" y="190"/>
                      </a:cubicBezTo>
                      <a:cubicBezTo>
                        <a:pt x="7" y="184"/>
                        <a:pt x="9" y="176"/>
                        <a:pt x="6" y="169"/>
                      </a:cubicBezTo>
                      <a:cubicBezTo>
                        <a:pt x="4" y="168"/>
                        <a:pt x="3" y="165"/>
                        <a:pt x="4" y="163"/>
                      </a:cubicBezTo>
                      <a:cubicBezTo>
                        <a:pt x="8" y="167"/>
                        <a:pt x="14" y="168"/>
                        <a:pt x="17" y="173"/>
                      </a:cubicBezTo>
                      <a:close/>
                      <a:moveTo>
                        <a:pt x="309" y="168"/>
                      </a:moveTo>
                      <a:cubicBezTo>
                        <a:pt x="308" y="169"/>
                        <a:pt x="307" y="170"/>
                        <a:pt x="307" y="171"/>
                      </a:cubicBezTo>
                      <a:cubicBezTo>
                        <a:pt x="305" y="177"/>
                        <a:pt x="305" y="183"/>
                        <a:pt x="309" y="188"/>
                      </a:cubicBezTo>
                      <a:cubicBezTo>
                        <a:pt x="312" y="194"/>
                        <a:pt x="309" y="201"/>
                        <a:pt x="306" y="206"/>
                      </a:cubicBezTo>
                      <a:cubicBezTo>
                        <a:pt x="306" y="208"/>
                        <a:pt x="308" y="210"/>
                        <a:pt x="309" y="212"/>
                      </a:cubicBezTo>
                      <a:cubicBezTo>
                        <a:pt x="310" y="216"/>
                        <a:pt x="309" y="221"/>
                        <a:pt x="306" y="224"/>
                      </a:cubicBezTo>
                      <a:cubicBezTo>
                        <a:pt x="306" y="224"/>
                        <a:pt x="305" y="224"/>
                        <a:pt x="305" y="224"/>
                      </a:cubicBezTo>
                      <a:cubicBezTo>
                        <a:pt x="305" y="221"/>
                        <a:pt x="308" y="219"/>
                        <a:pt x="307" y="216"/>
                      </a:cubicBezTo>
                      <a:cubicBezTo>
                        <a:pt x="307" y="213"/>
                        <a:pt x="306" y="210"/>
                        <a:pt x="304" y="208"/>
                      </a:cubicBezTo>
                      <a:cubicBezTo>
                        <a:pt x="305" y="204"/>
                        <a:pt x="307" y="201"/>
                        <a:pt x="308" y="198"/>
                      </a:cubicBezTo>
                      <a:cubicBezTo>
                        <a:pt x="309" y="194"/>
                        <a:pt x="308" y="190"/>
                        <a:pt x="305" y="187"/>
                      </a:cubicBezTo>
                      <a:cubicBezTo>
                        <a:pt x="305" y="187"/>
                        <a:pt x="305" y="187"/>
                        <a:pt x="305" y="187"/>
                      </a:cubicBezTo>
                      <a:cubicBezTo>
                        <a:pt x="302" y="193"/>
                        <a:pt x="297" y="198"/>
                        <a:pt x="299" y="205"/>
                      </a:cubicBezTo>
                      <a:cubicBezTo>
                        <a:pt x="299" y="206"/>
                        <a:pt x="299" y="207"/>
                        <a:pt x="298" y="207"/>
                      </a:cubicBezTo>
                      <a:cubicBezTo>
                        <a:pt x="297" y="207"/>
                        <a:pt x="297" y="206"/>
                        <a:pt x="297" y="205"/>
                      </a:cubicBezTo>
                      <a:cubicBezTo>
                        <a:pt x="295" y="196"/>
                        <a:pt x="304" y="190"/>
                        <a:pt x="303" y="181"/>
                      </a:cubicBezTo>
                      <a:cubicBezTo>
                        <a:pt x="302" y="177"/>
                        <a:pt x="302" y="172"/>
                        <a:pt x="306" y="169"/>
                      </a:cubicBezTo>
                      <a:cubicBezTo>
                        <a:pt x="307" y="168"/>
                        <a:pt x="308" y="168"/>
                        <a:pt x="309" y="168"/>
                      </a:cubicBezTo>
                      <a:close/>
                      <a:moveTo>
                        <a:pt x="64" y="168"/>
                      </a:moveTo>
                      <a:cubicBezTo>
                        <a:pt x="66" y="172"/>
                        <a:pt x="63" y="175"/>
                        <a:pt x="63" y="179"/>
                      </a:cubicBezTo>
                      <a:cubicBezTo>
                        <a:pt x="63" y="184"/>
                        <a:pt x="63" y="190"/>
                        <a:pt x="65" y="194"/>
                      </a:cubicBezTo>
                      <a:cubicBezTo>
                        <a:pt x="65" y="195"/>
                        <a:pt x="65" y="195"/>
                        <a:pt x="65" y="195"/>
                      </a:cubicBezTo>
                      <a:cubicBezTo>
                        <a:pt x="63" y="195"/>
                        <a:pt x="63" y="195"/>
                        <a:pt x="63" y="195"/>
                      </a:cubicBezTo>
                      <a:cubicBezTo>
                        <a:pt x="60" y="191"/>
                        <a:pt x="61" y="184"/>
                        <a:pt x="61" y="179"/>
                      </a:cubicBezTo>
                      <a:cubicBezTo>
                        <a:pt x="62" y="175"/>
                        <a:pt x="63" y="170"/>
                        <a:pt x="60" y="167"/>
                      </a:cubicBezTo>
                      <a:cubicBezTo>
                        <a:pt x="61" y="165"/>
                        <a:pt x="64" y="167"/>
                        <a:pt x="64" y="168"/>
                      </a:cubicBezTo>
                      <a:close/>
                      <a:moveTo>
                        <a:pt x="244" y="179"/>
                      </a:moveTo>
                      <a:cubicBezTo>
                        <a:pt x="246" y="185"/>
                        <a:pt x="244" y="190"/>
                        <a:pt x="243" y="196"/>
                      </a:cubicBezTo>
                      <a:cubicBezTo>
                        <a:pt x="241" y="197"/>
                        <a:pt x="240" y="199"/>
                        <a:pt x="239" y="199"/>
                      </a:cubicBezTo>
                      <a:cubicBezTo>
                        <a:pt x="238" y="198"/>
                        <a:pt x="238" y="198"/>
                        <a:pt x="238" y="198"/>
                      </a:cubicBezTo>
                      <a:cubicBezTo>
                        <a:pt x="239" y="193"/>
                        <a:pt x="240" y="187"/>
                        <a:pt x="239" y="182"/>
                      </a:cubicBezTo>
                      <a:cubicBezTo>
                        <a:pt x="238" y="181"/>
                        <a:pt x="237" y="180"/>
                        <a:pt x="235" y="181"/>
                      </a:cubicBezTo>
                      <a:cubicBezTo>
                        <a:pt x="233" y="180"/>
                        <a:pt x="232" y="182"/>
                        <a:pt x="231" y="183"/>
                      </a:cubicBezTo>
                      <a:cubicBezTo>
                        <a:pt x="230" y="180"/>
                        <a:pt x="230" y="177"/>
                        <a:pt x="232" y="175"/>
                      </a:cubicBezTo>
                      <a:cubicBezTo>
                        <a:pt x="234" y="173"/>
                        <a:pt x="237" y="172"/>
                        <a:pt x="239" y="173"/>
                      </a:cubicBezTo>
                      <a:cubicBezTo>
                        <a:pt x="242" y="174"/>
                        <a:pt x="243" y="177"/>
                        <a:pt x="244" y="179"/>
                      </a:cubicBezTo>
                      <a:close/>
                      <a:moveTo>
                        <a:pt x="83" y="175"/>
                      </a:moveTo>
                      <a:cubicBezTo>
                        <a:pt x="84" y="176"/>
                        <a:pt x="84" y="178"/>
                        <a:pt x="84" y="179"/>
                      </a:cubicBezTo>
                      <a:cubicBezTo>
                        <a:pt x="82" y="179"/>
                        <a:pt x="79" y="179"/>
                        <a:pt x="78" y="180"/>
                      </a:cubicBezTo>
                      <a:cubicBezTo>
                        <a:pt x="76" y="182"/>
                        <a:pt x="75" y="185"/>
                        <a:pt x="74" y="187"/>
                      </a:cubicBezTo>
                      <a:cubicBezTo>
                        <a:pt x="74" y="192"/>
                        <a:pt x="77" y="197"/>
                        <a:pt x="81" y="200"/>
                      </a:cubicBezTo>
                      <a:cubicBezTo>
                        <a:pt x="81" y="201"/>
                        <a:pt x="80" y="202"/>
                        <a:pt x="80" y="203"/>
                      </a:cubicBezTo>
                      <a:cubicBezTo>
                        <a:pt x="78" y="202"/>
                        <a:pt x="77" y="201"/>
                        <a:pt x="76" y="200"/>
                      </a:cubicBezTo>
                      <a:cubicBezTo>
                        <a:pt x="74" y="196"/>
                        <a:pt x="72" y="193"/>
                        <a:pt x="71" y="190"/>
                      </a:cubicBezTo>
                      <a:cubicBezTo>
                        <a:pt x="69" y="186"/>
                        <a:pt x="70" y="181"/>
                        <a:pt x="71" y="177"/>
                      </a:cubicBezTo>
                      <a:cubicBezTo>
                        <a:pt x="73" y="174"/>
                        <a:pt x="76" y="173"/>
                        <a:pt x="79" y="172"/>
                      </a:cubicBezTo>
                      <a:cubicBezTo>
                        <a:pt x="80" y="172"/>
                        <a:pt x="82" y="173"/>
                        <a:pt x="83" y="175"/>
                      </a:cubicBezTo>
                      <a:close/>
                      <a:moveTo>
                        <a:pt x="238" y="186"/>
                      </a:moveTo>
                      <a:cubicBezTo>
                        <a:pt x="238" y="190"/>
                        <a:pt x="237" y="194"/>
                        <a:pt x="236" y="198"/>
                      </a:cubicBezTo>
                      <a:cubicBezTo>
                        <a:pt x="233" y="197"/>
                        <a:pt x="236" y="194"/>
                        <a:pt x="236" y="191"/>
                      </a:cubicBezTo>
                      <a:cubicBezTo>
                        <a:pt x="236" y="189"/>
                        <a:pt x="237" y="188"/>
                        <a:pt x="236" y="185"/>
                      </a:cubicBezTo>
                      <a:cubicBezTo>
                        <a:pt x="236" y="184"/>
                        <a:pt x="233" y="185"/>
                        <a:pt x="235" y="183"/>
                      </a:cubicBezTo>
                      <a:cubicBezTo>
                        <a:pt x="237" y="182"/>
                        <a:pt x="237" y="185"/>
                        <a:pt x="238" y="186"/>
                      </a:cubicBezTo>
                      <a:close/>
                      <a:moveTo>
                        <a:pt x="81" y="182"/>
                      </a:moveTo>
                      <a:cubicBezTo>
                        <a:pt x="79" y="184"/>
                        <a:pt x="79" y="187"/>
                        <a:pt x="78" y="189"/>
                      </a:cubicBezTo>
                      <a:cubicBezTo>
                        <a:pt x="79" y="193"/>
                        <a:pt x="81" y="195"/>
                        <a:pt x="82" y="198"/>
                      </a:cubicBezTo>
                      <a:cubicBezTo>
                        <a:pt x="80" y="197"/>
                        <a:pt x="79" y="195"/>
                        <a:pt x="78" y="194"/>
                      </a:cubicBezTo>
                      <a:cubicBezTo>
                        <a:pt x="76" y="191"/>
                        <a:pt x="75" y="186"/>
                        <a:pt x="78" y="183"/>
                      </a:cubicBezTo>
                      <a:cubicBezTo>
                        <a:pt x="79" y="182"/>
                        <a:pt x="80" y="181"/>
                        <a:pt x="81" y="182"/>
                      </a:cubicBezTo>
                      <a:close/>
                      <a:moveTo>
                        <a:pt x="129" y="185"/>
                      </a:moveTo>
                      <a:cubicBezTo>
                        <a:pt x="130" y="188"/>
                        <a:pt x="129" y="192"/>
                        <a:pt x="127" y="194"/>
                      </a:cubicBezTo>
                      <a:cubicBezTo>
                        <a:pt x="126" y="195"/>
                        <a:pt x="124" y="195"/>
                        <a:pt x="122" y="194"/>
                      </a:cubicBezTo>
                      <a:cubicBezTo>
                        <a:pt x="120" y="192"/>
                        <a:pt x="120" y="189"/>
                        <a:pt x="121" y="187"/>
                      </a:cubicBezTo>
                      <a:cubicBezTo>
                        <a:pt x="122" y="185"/>
                        <a:pt x="123" y="184"/>
                        <a:pt x="125" y="183"/>
                      </a:cubicBezTo>
                      <a:cubicBezTo>
                        <a:pt x="127" y="183"/>
                        <a:pt x="128" y="184"/>
                        <a:pt x="129" y="185"/>
                      </a:cubicBezTo>
                      <a:close/>
                      <a:moveTo>
                        <a:pt x="129" y="187"/>
                      </a:moveTo>
                      <a:cubicBezTo>
                        <a:pt x="128" y="189"/>
                        <a:pt x="129" y="191"/>
                        <a:pt x="126" y="192"/>
                      </a:cubicBezTo>
                      <a:cubicBezTo>
                        <a:pt x="125" y="193"/>
                        <a:pt x="124" y="193"/>
                        <a:pt x="123" y="193"/>
                      </a:cubicBezTo>
                      <a:cubicBezTo>
                        <a:pt x="122" y="192"/>
                        <a:pt x="121" y="189"/>
                        <a:pt x="122" y="188"/>
                      </a:cubicBezTo>
                      <a:cubicBezTo>
                        <a:pt x="123" y="186"/>
                        <a:pt x="125" y="186"/>
                        <a:pt x="126" y="185"/>
                      </a:cubicBezTo>
                      <a:cubicBezTo>
                        <a:pt x="128" y="184"/>
                        <a:pt x="128" y="186"/>
                        <a:pt x="129" y="187"/>
                      </a:cubicBezTo>
                      <a:close/>
                      <a:moveTo>
                        <a:pt x="198" y="189"/>
                      </a:moveTo>
                      <a:cubicBezTo>
                        <a:pt x="199" y="190"/>
                        <a:pt x="198" y="192"/>
                        <a:pt x="198" y="193"/>
                      </a:cubicBezTo>
                      <a:cubicBezTo>
                        <a:pt x="197" y="195"/>
                        <a:pt x="194" y="194"/>
                        <a:pt x="193" y="194"/>
                      </a:cubicBezTo>
                      <a:cubicBezTo>
                        <a:pt x="192" y="193"/>
                        <a:pt x="191" y="192"/>
                        <a:pt x="190" y="190"/>
                      </a:cubicBezTo>
                      <a:cubicBezTo>
                        <a:pt x="190" y="189"/>
                        <a:pt x="191" y="188"/>
                        <a:pt x="191" y="187"/>
                      </a:cubicBezTo>
                      <a:cubicBezTo>
                        <a:pt x="194" y="186"/>
                        <a:pt x="197" y="186"/>
                        <a:pt x="198" y="189"/>
                      </a:cubicBezTo>
                      <a:close/>
                      <a:moveTo>
                        <a:pt x="173" y="188"/>
                      </a:moveTo>
                      <a:cubicBezTo>
                        <a:pt x="175" y="190"/>
                        <a:pt x="175" y="192"/>
                        <a:pt x="175" y="195"/>
                      </a:cubicBezTo>
                      <a:cubicBezTo>
                        <a:pt x="175" y="198"/>
                        <a:pt x="171" y="200"/>
                        <a:pt x="168" y="201"/>
                      </a:cubicBezTo>
                      <a:cubicBezTo>
                        <a:pt x="167" y="205"/>
                        <a:pt x="166" y="209"/>
                        <a:pt x="163" y="211"/>
                      </a:cubicBezTo>
                      <a:cubicBezTo>
                        <a:pt x="160" y="212"/>
                        <a:pt x="157" y="213"/>
                        <a:pt x="154" y="211"/>
                      </a:cubicBezTo>
                      <a:cubicBezTo>
                        <a:pt x="152" y="210"/>
                        <a:pt x="151" y="209"/>
                        <a:pt x="149" y="207"/>
                      </a:cubicBezTo>
                      <a:cubicBezTo>
                        <a:pt x="149" y="205"/>
                        <a:pt x="149" y="203"/>
                        <a:pt x="149" y="201"/>
                      </a:cubicBezTo>
                      <a:cubicBezTo>
                        <a:pt x="149" y="198"/>
                        <a:pt x="145" y="200"/>
                        <a:pt x="145" y="197"/>
                      </a:cubicBezTo>
                      <a:cubicBezTo>
                        <a:pt x="144" y="196"/>
                        <a:pt x="144" y="193"/>
                        <a:pt x="144" y="191"/>
                      </a:cubicBezTo>
                      <a:cubicBezTo>
                        <a:pt x="146" y="189"/>
                        <a:pt x="148" y="187"/>
                        <a:pt x="151" y="187"/>
                      </a:cubicBezTo>
                      <a:cubicBezTo>
                        <a:pt x="152" y="187"/>
                        <a:pt x="154" y="187"/>
                        <a:pt x="154" y="188"/>
                      </a:cubicBezTo>
                      <a:cubicBezTo>
                        <a:pt x="154" y="190"/>
                        <a:pt x="156" y="190"/>
                        <a:pt x="155" y="191"/>
                      </a:cubicBezTo>
                      <a:cubicBezTo>
                        <a:pt x="154" y="192"/>
                        <a:pt x="153" y="191"/>
                        <a:pt x="151" y="192"/>
                      </a:cubicBezTo>
                      <a:cubicBezTo>
                        <a:pt x="150" y="193"/>
                        <a:pt x="150" y="195"/>
                        <a:pt x="150" y="196"/>
                      </a:cubicBezTo>
                      <a:cubicBezTo>
                        <a:pt x="150" y="198"/>
                        <a:pt x="152" y="199"/>
                        <a:pt x="153" y="200"/>
                      </a:cubicBezTo>
                      <a:cubicBezTo>
                        <a:pt x="153" y="202"/>
                        <a:pt x="153" y="204"/>
                        <a:pt x="154" y="206"/>
                      </a:cubicBezTo>
                      <a:cubicBezTo>
                        <a:pt x="156" y="208"/>
                        <a:pt x="157" y="208"/>
                        <a:pt x="159" y="209"/>
                      </a:cubicBezTo>
                      <a:cubicBezTo>
                        <a:pt x="163" y="209"/>
                        <a:pt x="164" y="204"/>
                        <a:pt x="165" y="202"/>
                      </a:cubicBezTo>
                      <a:cubicBezTo>
                        <a:pt x="168" y="199"/>
                        <a:pt x="172" y="196"/>
                        <a:pt x="171" y="192"/>
                      </a:cubicBezTo>
                      <a:cubicBezTo>
                        <a:pt x="170" y="190"/>
                        <a:pt x="164" y="193"/>
                        <a:pt x="166" y="189"/>
                      </a:cubicBezTo>
                      <a:cubicBezTo>
                        <a:pt x="166" y="188"/>
                        <a:pt x="167" y="187"/>
                        <a:pt x="168" y="187"/>
                      </a:cubicBezTo>
                      <a:cubicBezTo>
                        <a:pt x="170" y="187"/>
                        <a:pt x="172" y="187"/>
                        <a:pt x="173" y="188"/>
                      </a:cubicBezTo>
                      <a:close/>
                      <a:moveTo>
                        <a:pt x="197" y="190"/>
                      </a:moveTo>
                      <a:cubicBezTo>
                        <a:pt x="197" y="191"/>
                        <a:pt x="196" y="192"/>
                        <a:pt x="195" y="193"/>
                      </a:cubicBezTo>
                      <a:cubicBezTo>
                        <a:pt x="194" y="192"/>
                        <a:pt x="192" y="192"/>
                        <a:pt x="192" y="190"/>
                      </a:cubicBezTo>
                      <a:cubicBezTo>
                        <a:pt x="192" y="189"/>
                        <a:pt x="193" y="188"/>
                        <a:pt x="194" y="188"/>
                      </a:cubicBezTo>
                      <a:cubicBezTo>
                        <a:pt x="195" y="187"/>
                        <a:pt x="197" y="188"/>
                        <a:pt x="197" y="190"/>
                      </a:cubicBezTo>
                      <a:close/>
                      <a:moveTo>
                        <a:pt x="228" y="193"/>
                      </a:moveTo>
                      <a:cubicBezTo>
                        <a:pt x="231" y="195"/>
                        <a:pt x="235" y="198"/>
                        <a:pt x="235" y="203"/>
                      </a:cubicBezTo>
                      <a:cubicBezTo>
                        <a:pt x="235" y="203"/>
                        <a:pt x="235" y="203"/>
                        <a:pt x="235" y="203"/>
                      </a:cubicBezTo>
                      <a:cubicBezTo>
                        <a:pt x="232" y="200"/>
                        <a:pt x="230" y="197"/>
                        <a:pt x="227" y="197"/>
                      </a:cubicBezTo>
                      <a:cubicBezTo>
                        <a:pt x="225" y="199"/>
                        <a:pt x="225" y="204"/>
                        <a:pt x="226" y="207"/>
                      </a:cubicBezTo>
                      <a:cubicBezTo>
                        <a:pt x="225" y="207"/>
                        <a:pt x="224" y="206"/>
                        <a:pt x="224" y="206"/>
                      </a:cubicBezTo>
                      <a:cubicBezTo>
                        <a:pt x="223" y="201"/>
                        <a:pt x="224" y="196"/>
                        <a:pt x="226" y="193"/>
                      </a:cubicBezTo>
                      <a:cubicBezTo>
                        <a:pt x="227" y="192"/>
                        <a:pt x="227" y="192"/>
                        <a:pt x="228" y="193"/>
                      </a:cubicBezTo>
                      <a:close/>
                      <a:moveTo>
                        <a:pt x="147" y="201"/>
                      </a:moveTo>
                      <a:cubicBezTo>
                        <a:pt x="147" y="206"/>
                        <a:pt x="147" y="206"/>
                        <a:pt x="147" y="206"/>
                      </a:cubicBezTo>
                      <a:cubicBezTo>
                        <a:pt x="148" y="210"/>
                        <a:pt x="151" y="213"/>
                        <a:pt x="155" y="214"/>
                      </a:cubicBezTo>
                      <a:cubicBezTo>
                        <a:pt x="155" y="215"/>
                        <a:pt x="153" y="214"/>
                        <a:pt x="152" y="214"/>
                      </a:cubicBezTo>
                      <a:cubicBezTo>
                        <a:pt x="148" y="213"/>
                        <a:pt x="147" y="209"/>
                        <a:pt x="145" y="206"/>
                      </a:cubicBezTo>
                      <a:cubicBezTo>
                        <a:pt x="145" y="203"/>
                        <a:pt x="143" y="201"/>
                        <a:pt x="141" y="199"/>
                      </a:cubicBezTo>
                      <a:cubicBezTo>
                        <a:pt x="139" y="199"/>
                        <a:pt x="140" y="201"/>
                        <a:pt x="138" y="202"/>
                      </a:cubicBezTo>
                      <a:cubicBezTo>
                        <a:pt x="136" y="204"/>
                        <a:pt x="133" y="204"/>
                        <a:pt x="130" y="206"/>
                      </a:cubicBezTo>
                      <a:cubicBezTo>
                        <a:pt x="130" y="207"/>
                        <a:pt x="131" y="207"/>
                        <a:pt x="132" y="207"/>
                      </a:cubicBezTo>
                      <a:cubicBezTo>
                        <a:pt x="134" y="208"/>
                        <a:pt x="137" y="207"/>
                        <a:pt x="138" y="208"/>
                      </a:cubicBezTo>
                      <a:cubicBezTo>
                        <a:pt x="140" y="216"/>
                        <a:pt x="148" y="222"/>
                        <a:pt x="155" y="224"/>
                      </a:cubicBezTo>
                      <a:cubicBezTo>
                        <a:pt x="158" y="228"/>
                        <a:pt x="159" y="222"/>
                        <a:pt x="162" y="223"/>
                      </a:cubicBezTo>
                      <a:cubicBezTo>
                        <a:pt x="165" y="221"/>
                        <a:pt x="169" y="220"/>
                        <a:pt x="172" y="217"/>
                      </a:cubicBezTo>
                      <a:cubicBezTo>
                        <a:pt x="174" y="215"/>
                        <a:pt x="174" y="213"/>
                        <a:pt x="175" y="211"/>
                      </a:cubicBezTo>
                      <a:cubicBezTo>
                        <a:pt x="180" y="210"/>
                        <a:pt x="184" y="208"/>
                        <a:pt x="187" y="205"/>
                      </a:cubicBezTo>
                      <a:cubicBezTo>
                        <a:pt x="188" y="205"/>
                        <a:pt x="189" y="205"/>
                        <a:pt x="189" y="204"/>
                      </a:cubicBezTo>
                      <a:cubicBezTo>
                        <a:pt x="189" y="203"/>
                        <a:pt x="189" y="203"/>
                        <a:pt x="189" y="203"/>
                      </a:cubicBezTo>
                      <a:cubicBezTo>
                        <a:pt x="190" y="203"/>
                        <a:pt x="190" y="203"/>
                        <a:pt x="190" y="204"/>
                      </a:cubicBezTo>
                      <a:cubicBezTo>
                        <a:pt x="189" y="207"/>
                        <a:pt x="186" y="209"/>
                        <a:pt x="184" y="210"/>
                      </a:cubicBezTo>
                      <a:cubicBezTo>
                        <a:pt x="182" y="212"/>
                        <a:pt x="179" y="212"/>
                        <a:pt x="175" y="213"/>
                      </a:cubicBezTo>
                      <a:cubicBezTo>
                        <a:pt x="174" y="219"/>
                        <a:pt x="168" y="223"/>
                        <a:pt x="162" y="225"/>
                      </a:cubicBezTo>
                      <a:cubicBezTo>
                        <a:pt x="160" y="225"/>
                        <a:pt x="159" y="229"/>
                        <a:pt x="156" y="227"/>
                      </a:cubicBezTo>
                      <a:cubicBezTo>
                        <a:pt x="151" y="224"/>
                        <a:pt x="144" y="222"/>
                        <a:pt x="140" y="216"/>
                      </a:cubicBezTo>
                      <a:cubicBezTo>
                        <a:pt x="139" y="214"/>
                        <a:pt x="137" y="212"/>
                        <a:pt x="137" y="210"/>
                      </a:cubicBezTo>
                      <a:cubicBezTo>
                        <a:pt x="136" y="208"/>
                        <a:pt x="133" y="209"/>
                        <a:pt x="131" y="208"/>
                      </a:cubicBezTo>
                      <a:cubicBezTo>
                        <a:pt x="130" y="208"/>
                        <a:pt x="128" y="206"/>
                        <a:pt x="128" y="204"/>
                      </a:cubicBezTo>
                      <a:cubicBezTo>
                        <a:pt x="132" y="203"/>
                        <a:pt x="137" y="202"/>
                        <a:pt x="139" y="198"/>
                      </a:cubicBezTo>
                      <a:cubicBezTo>
                        <a:pt x="141" y="194"/>
                        <a:pt x="141" y="194"/>
                        <a:pt x="141" y="194"/>
                      </a:cubicBezTo>
                      <a:cubicBezTo>
                        <a:pt x="142" y="197"/>
                        <a:pt x="143" y="201"/>
                        <a:pt x="147" y="201"/>
                      </a:cubicBezTo>
                      <a:close/>
                      <a:moveTo>
                        <a:pt x="91" y="195"/>
                      </a:moveTo>
                      <a:cubicBezTo>
                        <a:pt x="93" y="199"/>
                        <a:pt x="97" y="203"/>
                        <a:pt x="94" y="208"/>
                      </a:cubicBezTo>
                      <a:cubicBezTo>
                        <a:pt x="94" y="209"/>
                        <a:pt x="94" y="209"/>
                        <a:pt x="93" y="209"/>
                      </a:cubicBezTo>
                      <a:cubicBezTo>
                        <a:pt x="92" y="205"/>
                        <a:pt x="93" y="200"/>
                        <a:pt x="89" y="197"/>
                      </a:cubicBezTo>
                      <a:cubicBezTo>
                        <a:pt x="87" y="197"/>
                        <a:pt x="87" y="200"/>
                        <a:pt x="86" y="201"/>
                      </a:cubicBezTo>
                      <a:cubicBezTo>
                        <a:pt x="85" y="202"/>
                        <a:pt x="84" y="204"/>
                        <a:pt x="82" y="206"/>
                      </a:cubicBezTo>
                      <a:cubicBezTo>
                        <a:pt x="81" y="202"/>
                        <a:pt x="84" y="199"/>
                        <a:pt x="86" y="196"/>
                      </a:cubicBezTo>
                      <a:cubicBezTo>
                        <a:pt x="87" y="195"/>
                        <a:pt x="89" y="192"/>
                        <a:pt x="91" y="195"/>
                      </a:cubicBezTo>
                      <a:close/>
                      <a:moveTo>
                        <a:pt x="256" y="197"/>
                      </a:moveTo>
                      <a:cubicBezTo>
                        <a:pt x="256" y="198"/>
                        <a:pt x="256" y="199"/>
                        <a:pt x="255" y="198"/>
                      </a:cubicBezTo>
                      <a:cubicBezTo>
                        <a:pt x="246" y="198"/>
                        <a:pt x="238" y="204"/>
                        <a:pt x="233" y="211"/>
                      </a:cubicBezTo>
                      <a:cubicBezTo>
                        <a:pt x="233" y="212"/>
                        <a:pt x="233" y="213"/>
                        <a:pt x="232" y="214"/>
                      </a:cubicBezTo>
                      <a:cubicBezTo>
                        <a:pt x="232" y="207"/>
                        <a:pt x="237" y="202"/>
                        <a:pt x="243" y="199"/>
                      </a:cubicBezTo>
                      <a:cubicBezTo>
                        <a:pt x="247" y="197"/>
                        <a:pt x="251" y="195"/>
                        <a:pt x="256" y="197"/>
                      </a:cubicBezTo>
                      <a:cubicBezTo>
                        <a:pt x="256" y="197"/>
                        <a:pt x="256" y="197"/>
                        <a:pt x="256" y="197"/>
                      </a:cubicBezTo>
                      <a:close/>
                      <a:moveTo>
                        <a:pt x="74" y="201"/>
                      </a:moveTo>
                      <a:cubicBezTo>
                        <a:pt x="80" y="206"/>
                        <a:pt x="84" y="212"/>
                        <a:pt x="84" y="219"/>
                      </a:cubicBezTo>
                      <a:cubicBezTo>
                        <a:pt x="84" y="221"/>
                        <a:pt x="84" y="221"/>
                        <a:pt x="84" y="221"/>
                      </a:cubicBezTo>
                      <a:cubicBezTo>
                        <a:pt x="83" y="218"/>
                        <a:pt x="82" y="214"/>
                        <a:pt x="80" y="211"/>
                      </a:cubicBezTo>
                      <a:cubicBezTo>
                        <a:pt x="77" y="206"/>
                        <a:pt x="72" y="203"/>
                        <a:pt x="66" y="202"/>
                      </a:cubicBezTo>
                      <a:cubicBezTo>
                        <a:pt x="64" y="201"/>
                        <a:pt x="62" y="201"/>
                        <a:pt x="59" y="202"/>
                      </a:cubicBezTo>
                      <a:cubicBezTo>
                        <a:pt x="59" y="201"/>
                        <a:pt x="58" y="199"/>
                        <a:pt x="58" y="198"/>
                      </a:cubicBezTo>
                      <a:cubicBezTo>
                        <a:pt x="64" y="197"/>
                        <a:pt x="69" y="199"/>
                        <a:pt x="74" y="201"/>
                      </a:cubicBezTo>
                      <a:close/>
                      <a:moveTo>
                        <a:pt x="232" y="205"/>
                      </a:moveTo>
                      <a:cubicBezTo>
                        <a:pt x="233" y="207"/>
                        <a:pt x="231" y="208"/>
                        <a:pt x="231" y="210"/>
                      </a:cubicBezTo>
                      <a:cubicBezTo>
                        <a:pt x="229" y="209"/>
                        <a:pt x="229" y="207"/>
                        <a:pt x="228" y="205"/>
                      </a:cubicBezTo>
                      <a:cubicBezTo>
                        <a:pt x="228" y="204"/>
                        <a:pt x="227" y="201"/>
                        <a:pt x="228" y="200"/>
                      </a:cubicBezTo>
                      <a:cubicBezTo>
                        <a:pt x="230" y="201"/>
                        <a:pt x="232" y="203"/>
                        <a:pt x="232" y="205"/>
                      </a:cubicBezTo>
                      <a:close/>
                      <a:moveTo>
                        <a:pt x="253" y="201"/>
                      </a:moveTo>
                      <a:cubicBezTo>
                        <a:pt x="253" y="204"/>
                        <a:pt x="251" y="205"/>
                        <a:pt x="249" y="207"/>
                      </a:cubicBezTo>
                      <a:cubicBezTo>
                        <a:pt x="245" y="211"/>
                        <a:pt x="240" y="214"/>
                        <a:pt x="235" y="215"/>
                      </a:cubicBezTo>
                      <a:cubicBezTo>
                        <a:pt x="235" y="217"/>
                        <a:pt x="236" y="218"/>
                        <a:pt x="235" y="219"/>
                      </a:cubicBezTo>
                      <a:cubicBezTo>
                        <a:pt x="235" y="220"/>
                        <a:pt x="235" y="221"/>
                        <a:pt x="234" y="221"/>
                      </a:cubicBezTo>
                      <a:cubicBezTo>
                        <a:pt x="232" y="220"/>
                        <a:pt x="234" y="218"/>
                        <a:pt x="234" y="216"/>
                      </a:cubicBezTo>
                      <a:cubicBezTo>
                        <a:pt x="236" y="209"/>
                        <a:pt x="242" y="204"/>
                        <a:pt x="249" y="202"/>
                      </a:cubicBezTo>
                      <a:cubicBezTo>
                        <a:pt x="251" y="202"/>
                        <a:pt x="252" y="201"/>
                        <a:pt x="253" y="201"/>
                      </a:cubicBezTo>
                      <a:close/>
                      <a:moveTo>
                        <a:pt x="90" y="205"/>
                      </a:moveTo>
                      <a:cubicBezTo>
                        <a:pt x="90" y="212"/>
                        <a:pt x="90" y="212"/>
                        <a:pt x="90" y="212"/>
                      </a:cubicBezTo>
                      <a:cubicBezTo>
                        <a:pt x="89" y="213"/>
                        <a:pt x="88" y="215"/>
                        <a:pt x="86" y="216"/>
                      </a:cubicBezTo>
                      <a:cubicBezTo>
                        <a:pt x="86" y="212"/>
                        <a:pt x="82" y="209"/>
                        <a:pt x="85" y="204"/>
                      </a:cubicBezTo>
                      <a:cubicBezTo>
                        <a:pt x="86" y="203"/>
                        <a:pt x="87" y="202"/>
                        <a:pt x="89" y="201"/>
                      </a:cubicBezTo>
                      <a:cubicBezTo>
                        <a:pt x="90" y="201"/>
                        <a:pt x="90" y="204"/>
                        <a:pt x="90" y="205"/>
                      </a:cubicBezTo>
                      <a:close/>
                      <a:moveTo>
                        <a:pt x="228" y="215"/>
                      </a:moveTo>
                      <a:cubicBezTo>
                        <a:pt x="229" y="218"/>
                        <a:pt x="229" y="218"/>
                        <a:pt x="229" y="218"/>
                      </a:cubicBezTo>
                      <a:cubicBezTo>
                        <a:pt x="226" y="213"/>
                        <a:pt x="220" y="207"/>
                        <a:pt x="213" y="206"/>
                      </a:cubicBezTo>
                      <a:cubicBezTo>
                        <a:pt x="212" y="206"/>
                        <a:pt x="212" y="208"/>
                        <a:pt x="213" y="209"/>
                      </a:cubicBezTo>
                      <a:cubicBezTo>
                        <a:pt x="212" y="213"/>
                        <a:pt x="214" y="217"/>
                        <a:pt x="218" y="219"/>
                      </a:cubicBezTo>
                      <a:cubicBezTo>
                        <a:pt x="220" y="222"/>
                        <a:pt x="223" y="222"/>
                        <a:pt x="226" y="224"/>
                      </a:cubicBezTo>
                      <a:cubicBezTo>
                        <a:pt x="226" y="224"/>
                        <a:pt x="226" y="224"/>
                        <a:pt x="226" y="224"/>
                      </a:cubicBezTo>
                      <a:cubicBezTo>
                        <a:pt x="221" y="225"/>
                        <a:pt x="217" y="221"/>
                        <a:pt x="214" y="218"/>
                      </a:cubicBezTo>
                      <a:cubicBezTo>
                        <a:pt x="211" y="214"/>
                        <a:pt x="209" y="209"/>
                        <a:pt x="210" y="204"/>
                      </a:cubicBezTo>
                      <a:cubicBezTo>
                        <a:pt x="215" y="202"/>
                        <a:pt x="220" y="205"/>
                        <a:pt x="224" y="208"/>
                      </a:cubicBezTo>
                      <a:cubicBezTo>
                        <a:pt x="225" y="210"/>
                        <a:pt x="227" y="213"/>
                        <a:pt x="228" y="215"/>
                      </a:cubicBezTo>
                      <a:close/>
                      <a:moveTo>
                        <a:pt x="199" y="204"/>
                      </a:moveTo>
                      <a:cubicBezTo>
                        <a:pt x="199" y="206"/>
                        <a:pt x="198" y="207"/>
                        <a:pt x="197" y="209"/>
                      </a:cubicBezTo>
                      <a:cubicBezTo>
                        <a:pt x="192" y="214"/>
                        <a:pt x="187" y="217"/>
                        <a:pt x="180" y="218"/>
                      </a:cubicBezTo>
                      <a:cubicBezTo>
                        <a:pt x="178" y="221"/>
                        <a:pt x="177" y="225"/>
                        <a:pt x="174" y="227"/>
                      </a:cubicBezTo>
                      <a:cubicBezTo>
                        <a:pt x="171" y="230"/>
                        <a:pt x="166" y="231"/>
                        <a:pt x="163" y="234"/>
                      </a:cubicBezTo>
                      <a:cubicBezTo>
                        <a:pt x="161" y="235"/>
                        <a:pt x="161" y="237"/>
                        <a:pt x="159" y="238"/>
                      </a:cubicBezTo>
                      <a:cubicBezTo>
                        <a:pt x="152" y="231"/>
                        <a:pt x="143" y="230"/>
                        <a:pt x="137" y="223"/>
                      </a:cubicBezTo>
                      <a:cubicBezTo>
                        <a:pt x="135" y="220"/>
                        <a:pt x="132" y="218"/>
                        <a:pt x="131" y="214"/>
                      </a:cubicBezTo>
                      <a:cubicBezTo>
                        <a:pt x="131" y="213"/>
                        <a:pt x="130" y="215"/>
                        <a:pt x="129" y="214"/>
                      </a:cubicBezTo>
                      <a:cubicBezTo>
                        <a:pt x="124" y="213"/>
                        <a:pt x="121" y="210"/>
                        <a:pt x="118" y="206"/>
                      </a:cubicBezTo>
                      <a:cubicBezTo>
                        <a:pt x="118" y="205"/>
                        <a:pt x="118" y="205"/>
                        <a:pt x="118" y="205"/>
                      </a:cubicBezTo>
                      <a:cubicBezTo>
                        <a:pt x="121" y="205"/>
                        <a:pt x="125" y="204"/>
                        <a:pt x="126" y="207"/>
                      </a:cubicBezTo>
                      <a:cubicBezTo>
                        <a:pt x="128" y="210"/>
                        <a:pt x="132" y="211"/>
                        <a:pt x="135" y="211"/>
                      </a:cubicBezTo>
                      <a:cubicBezTo>
                        <a:pt x="137" y="218"/>
                        <a:pt x="143" y="224"/>
                        <a:pt x="150" y="227"/>
                      </a:cubicBezTo>
                      <a:cubicBezTo>
                        <a:pt x="153" y="228"/>
                        <a:pt x="156" y="229"/>
                        <a:pt x="158" y="231"/>
                      </a:cubicBezTo>
                      <a:cubicBezTo>
                        <a:pt x="162" y="231"/>
                        <a:pt x="162" y="225"/>
                        <a:pt x="166" y="225"/>
                      </a:cubicBezTo>
                      <a:cubicBezTo>
                        <a:pt x="171" y="224"/>
                        <a:pt x="175" y="219"/>
                        <a:pt x="178" y="214"/>
                      </a:cubicBezTo>
                      <a:cubicBezTo>
                        <a:pt x="184" y="214"/>
                        <a:pt x="190" y="210"/>
                        <a:pt x="193" y="205"/>
                      </a:cubicBezTo>
                      <a:cubicBezTo>
                        <a:pt x="195" y="204"/>
                        <a:pt x="198" y="204"/>
                        <a:pt x="199" y="204"/>
                      </a:cubicBezTo>
                      <a:close/>
                      <a:moveTo>
                        <a:pt x="79" y="213"/>
                      </a:moveTo>
                      <a:cubicBezTo>
                        <a:pt x="81" y="216"/>
                        <a:pt x="83" y="220"/>
                        <a:pt x="82" y="224"/>
                      </a:cubicBezTo>
                      <a:cubicBezTo>
                        <a:pt x="80" y="224"/>
                        <a:pt x="80" y="221"/>
                        <a:pt x="80" y="219"/>
                      </a:cubicBezTo>
                      <a:cubicBezTo>
                        <a:pt x="79" y="217"/>
                        <a:pt x="79" y="217"/>
                        <a:pt x="79" y="217"/>
                      </a:cubicBezTo>
                      <a:cubicBezTo>
                        <a:pt x="72" y="216"/>
                        <a:pt x="64" y="212"/>
                        <a:pt x="61" y="204"/>
                      </a:cubicBezTo>
                      <a:cubicBezTo>
                        <a:pt x="62" y="202"/>
                        <a:pt x="65" y="204"/>
                        <a:pt x="67" y="204"/>
                      </a:cubicBezTo>
                      <a:cubicBezTo>
                        <a:pt x="72" y="206"/>
                        <a:pt x="77" y="208"/>
                        <a:pt x="79" y="213"/>
                      </a:cubicBezTo>
                      <a:close/>
                      <a:moveTo>
                        <a:pt x="108" y="209"/>
                      </a:moveTo>
                      <a:cubicBezTo>
                        <a:pt x="108" y="214"/>
                        <a:pt x="105" y="217"/>
                        <a:pt x="102" y="220"/>
                      </a:cubicBezTo>
                      <a:cubicBezTo>
                        <a:pt x="99" y="223"/>
                        <a:pt x="96" y="225"/>
                        <a:pt x="92" y="226"/>
                      </a:cubicBezTo>
                      <a:cubicBezTo>
                        <a:pt x="95" y="224"/>
                        <a:pt x="100" y="221"/>
                        <a:pt x="103" y="216"/>
                      </a:cubicBezTo>
                      <a:cubicBezTo>
                        <a:pt x="105" y="211"/>
                        <a:pt x="105" y="211"/>
                        <a:pt x="105" y="211"/>
                      </a:cubicBezTo>
                      <a:cubicBezTo>
                        <a:pt x="104" y="209"/>
                        <a:pt x="102" y="210"/>
                        <a:pt x="101" y="210"/>
                      </a:cubicBezTo>
                      <a:cubicBezTo>
                        <a:pt x="101" y="210"/>
                        <a:pt x="101" y="210"/>
                        <a:pt x="101" y="210"/>
                      </a:cubicBezTo>
                      <a:cubicBezTo>
                        <a:pt x="97" y="212"/>
                        <a:pt x="92" y="215"/>
                        <a:pt x="89" y="219"/>
                      </a:cubicBezTo>
                      <a:cubicBezTo>
                        <a:pt x="91" y="212"/>
                        <a:pt x="99" y="207"/>
                        <a:pt x="106" y="207"/>
                      </a:cubicBezTo>
                      <a:cubicBezTo>
                        <a:pt x="108" y="207"/>
                        <a:pt x="108" y="208"/>
                        <a:pt x="108" y="209"/>
                      </a:cubicBezTo>
                      <a:close/>
                      <a:moveTo>
                        <a:pt x="228" y="221"/>
                      </a:moveTo>
                      <a:cubicBezTo>
                        <a:pt x="228" y="222"/>
                        <a:pt x="228" y="222"/>
                        <a:pt x="228" y="222"/>
                      </a:cubicBezTo>
                      <a:cubicBezTo>
                        <a:pt x="223" y="220"/>
                        <a:pt x="215" y="217"/>
                        <a:pt x="215" y="211"/>
                      </a:cubicBezTo>
                      <a:cubicBezTo>
                        <a:pt x="215" y="210"/>
                        <a:pt x="215" y="209"/>
                        <a:pt x="215" y="209"/>
                      </a:cubicBezTo>
                      <a:cubicBezTo>
                        <a:pt x="217" y="209"/>
                        <a:pt x="218" y="210"/>
                        <a:pt x="219" y="210"/>
                      </a:cubicBezTo>
                      <a:cubicBezTo>
                        <a:pt x="223" y="213"/>
                        <a:pt x="225" y="217"/>
                        <a:pt x="228" y="221"/>
                      </a:cubicBezTo>
                      <a:close/>
                      <a:moveTo>
                        <a:pt x="102" y="212"/>
                      </a:moveTo>
                      <a:cubicBezTo>
                        <a:pt x="100" y="218"/>
                        <a:pt x="94" y="223"/>
                        <a:pt x="88" y="225"/>
                      </a:cubicBezTo>
                      <a:cubicBezTo>
                        <a:pt x="88" y="223"/>
                        <a:pt x="90" y="221"/>
                        <a:pt x="91" y="219"/>
                      </a:cubicBezTo>
                      <a:cubicBezTo>
                        <a:pt x="94" y="216"/>
                        <a:pt x="98" y="214"/>
                        <a:pt x="101" y="212"/>
                      </a:cubicBezTo>
                      <a:cubicBezTo>
                        <a:pt x="102" y="212"/>
                        <a:pt x="102" y="212"/>
                        <a:pt x="102" y="212"/>
                      </a:cubicBezTo>
                      <a:close/>
                      <a:moveTo>
                        <a:pt x="297" y="216"/>
                      </a:moveTo>
                      <a:cubicBezTo>
                        <a:pt x="296" y="219"/>
                        <a:pt x="293" y="215"/>
                        <a:pt x="292" y="217"/>
                      </a:cubicBezTo>
                      <a:cubicBezTo>
                        <a:pt x="288" y="220"/>
                        <a:pt x="289" y="224"/>
                        <a:pt x="290" y="228"/>
                      </a:cubicBezTo>
                      <a:cubicBezTo>
                        <a:pt x="289" y="228"/>
                        <a:pt x="289" y="228"/>
                        <a:pt x="289" y="228"/>
                      </a:cubicBezTo>
                      <a:cubicBezTo>
                        <a:pt x="285" y="229"/>
                        <a:pt x="280" y="230"/>
                        <a:pt x="278" y="235"/>
                      </a:cubicBezTo>
                      <a:cubicBezTo>
                        <a:pt x="277" y="238"/>
                        <a:pt x="276" y="241"/>
                        <a:pt x="277" y="244"/>
                      </a:cubicBezTo>
                      <a:cubicBezTo>
                        <a:pt x="275" y="245"/>
                        <a:pt x="272" y="247"/>
                        <a:pt x="272" y="249"/>
                      </a:cubicBezTo>
                      <a:cubicBezTo>
                        <a:pt x="271" y="252"/>
                        <a:pt x="272" y="254"/>
                        <a:pt x="274" y="256"/>
                      </a:cubicBezTo>
                      <a:cubicBezTo>
                        <a:pt x="277" y="258"/>
                        <a:pt x="279" y="257"/>
                        <a:pt x="282" y="256"/>
                      </a:cubicBezTo>
                      <a:cubicBezTo>
                        <a:pt x="284" y="255"/>
                        <a:pt x="283" y="251"/>
                        <a:pt x="286" y="252"/>
                      </a:cubicBezTo>
                      <a:cubicBezTo>
                        <a:pt x="286" y="255"/>
                        <a:pt x="283" y="256"/>
                        <a:pt x="282" y="258"/>
                      </a:cubicBezTo>
                      <a:cubicBezTo>
                        <a:pt x="279" y="259"/>
                        <a:pt x="276" y="259"/>
                        <a:pt x="274" y="258"/>
                      </a:cubicBezTo>
                      <a:cubicBezTo>
                        <a:pt x="271" y="256"/>
                        <a:pt x="269" y="253"/>
                        <a:pt x="270" y="249"/>
                      </a:cubicBezTo>
                      <a:cubicBezTo>
                        <a:pt x="270" y="247"/>
                        <a:pt x="272" y="245"/>
                        <a:pt x="274" y="243"/>
                      </a:cubicBezTo>
                      <a:cubicBezTo>
                        <a:pt x="275" y="238"/>
                        <a:pt x="276" y="232"/>
                        <a:pt x="281" y="229"/>
                      </a:cubicBezTo>
                      <a:cubicBezTo>
                        <a:pt x="283" y="227"/>
                        <a:pt x="286" y="228"/>
                        <a:pt x="287" y="226"/>
                      </a:cubicBezTo>
                      <a:cubicBezTo>
                        <a:pt x="287" y="223"/>
                        <a:pt x="287" y="220"/>
                        <a:pt x="289" y="217"/>
                      </a:cubicBezTo>
                      <a:cubicBezTo>
                        <a:pt x="290" y="215"/>
                        <a:pt x="293" y="215"/>
                        <a:pt x="296" y="215"/>
                      </a:cubicBezTo>
                      <a:cubicBezTo>
                        <a:pt x="297" y="216"/>
                        <a:pt x="297" y="216"/>
                        <a:pt x="297" y="216"/>
                      </a:cubicBezTo>
                      <a:close/>
                      <a:moveTo>
                        <a:pt x="214" y="223"/>
                      </a:moveTo>
                      <a:cubicBezTo>
                        <a:pt x="210" y="223"/>
                        <a:pt x="203" y="221"/>
                        <a:pt x="200" y="226"/>
                      </a:cubicBezTo>
                      <a:cubicBezTo>
                        <a:pt x="200" y="228"/>
                        <a:pt x="200" y="228"/>
                        <a:pt x="200" y="228"/>
                      </a:cubicBezTo>
                      <a:cubicBezTo>
                        <a:pt x="202" y="230"/>
                        <a:pt x="204" y="231"/>
                        <a:pt x="207" y="233"/>
                      </a:cubicBezTo>
                      <a:cubicBezTo>
                        <a:pt x="206" y="234"/>
                        <a:pt x="204" y="233"/>
                        <a:pt x="202" y="233"/>
                      </a:cubicBezTo>
                      <a:cubicBezTo>
                        <a:pt x="200" y="231"/>
                        <a:pt x="198" y="229"/>
                        <a:pt x="197" y="227"/>
                      </a:cubicBezTo>
                      <a:cubicBezTo>
                        <a:pt x="197" y="224"/>
                        <a:pt x="200" y="224"/>
                        <a:pt x="201" y="222"/>
                      </a:cubicBezTo>
                      <a:cubicBezTo>
                        <a:pt x="205" y="221"/>
                        <a:pt x="211" y="219"/>
                        <a:pt x="214" y="223"/>
                      </a:cubicBezTo>
                      <a:close/>
                      <a:moveTo>
                        <a:pt x="120" y="228"/>
                      </a:moveTo>
                      <a:cubicBezTo>
                        <a:pt x="121" y="228"/>
                        <a:pt x="120" y="229"/>
                        <a:pt x="120" y="230"/>
                      </a:cubicBezTo>
                      <a:cubicBezTo>
                        <a:pt x="116" y="232"/>
                        <a:pt x="113" y="234"/>
                        <a:pt x="109" y="235"/>
                      </a:cubicBezTo>
                      <a:cubicBezTo>
                        <a:pt x="109" y="234"/>
                        <a:pt x="109" y="234"/>
                        <a:pt x="109" y="234"/>
                      </a:cubicBezTo>
                      <a:cubicBezTo>
                        <a:pt x="112" y="233"/>
                        <a:pt x="115" y="231"/>
                        <a:pt x="116" y="229"/>
                      </a:cubicBezTo>
                      <a:cubicBezTo>
                        <a:pt x="113" y="225"/>
                        <a:pt x="107" y="225"/>
                        <a:pt x="101" y="224"/>
                      </a:cubicBezTo>
                      <a:cubicBezTo>
                        <a:pt x="101" y="223"/>
                        <a:pt x="102" y="223"/>
                        <a:pt x="103" y="223"/>
                      </a:cubicBezTo>
                      <a:cubicBezTo>
                        <a:pt x="109" y="222"/>
                        <a:pt x="113" y="225"/>
                        <a:pt x="118" y="227"/>
                      </a:cubicBezTo>
                      <a:cubicBezTo>
                        <a:pt x="120" y="228"/>
                        <a:pt x="120" y="228"/>
                        <a:pt x="120" y="228"/>
                      </a:cubicBezTo>
                      <a:close/>
                      <a:moveTo>
                        <a:pt x="218" y="226"/>
                      </a:moveTo>
                      <a:cubicBezTo>
                        <a:pt x="217" y="228"/>
                        <a:pt x="214" y="229"/>
                        <a:pt x="212" y="230"/>
                      </a:cubicBezTo>
                      <a:cubicBezTo>
                        <a:pt x="210" y="232"/>
                        <a:pt x="209" y="231"/>
                        <a:pt x="208" y="231"/>
                      </a:cubicBezTo>
                      <a:cubicBezTo>
                        <a:pt x="206" y="229"/>
                        <a:pt x="204" y="229"/>
                        <a:pt x="203" y="227"/>
                      </a:cubicBezTo>
                      <a:cubicBezTo>
                        <a:pt x="203" y="226"/>
                        <a:pt x="204" y="226"/>
                        <a:pt x="205" y="225"/>
                      </a:cubicBezTo>
                      <a:cubicBezTo>
                        <a:pt x="209" y="225"/>
                        <a:pt x="214" y="224"/>
                        <a:pt x="218" y="226"/>
                      </a:cubicBezTo>
                      <a:close/>
                      <a:moveTo>
                        <a:pt x="297" y="228"/>
                      </a:moveTo>
                      <a:cubicBezTo>
                        <a:pt x="293" y="231"/>
                        <a:pt x="290" y="235"/>
                        <a:pt x="291" y="240"/>
                      </a:cubicBezTo>
                      <a:cubicBezTo>
                        <a:pt x="291" y="244"/>
                        <a:pt x="292" y="247"/>
                        <a:pt x="295" y="248"/>
                      </a:cubicBezTo>
                      <a:cubicBezTo>
                        <a:pt x="296" y="248"/>
                        <a:pt x="298" y="248"/>
                        <a:pt x="298" y="249"/>
                      </a:cubicBezTo>
                      <a:cubicBezTo>
                        <a:pt x="298" y="250"/>
                        <a:pt x="297" y="250"/>
                        <a:pt x="297" y="250"/>
                      </a:cubicBezTo>
                      <a:cubicBezTo>
                        <a:pt x="294" y="250"/>
                        <a:pt x="291" y="248"/>
                        <a:pt x="290" y="245"/>
                      </a:cubicBezTo>
                      <a:cubicBezTo>
                        <a:pt x="288" y="241"/>
                        <a:pt x="288" y="235"/>
                        <a:pt x="291" y="231"/>
                      </a:cubicBezTo>
                      <a:cubicBezTo>
                        <a:pt x="296" y="227"/>
                        <a:pt x="296" y="227"/>
                        <a:pt x="296" y="227"/>
                      </a:cubicBezTo>
                      <a:cubicBezTo>
                        <a:pt x="297" y="227"/>
                        <a:pt x="297" y="228"/>
                        <a:pt x="297" y="228"/>
                      </a:cubicBezTo>
                      <a:close/>
                      <a:moveTo>
                        <a:pt x="113" y="229"/>
                      </a:moveTo>
                      <a:cubicBezTo>
                        <a:pt x="113" y="230"/>
                        <a:pt x="110" y="231"/>
                        <a:pt x="109" y="232"/>
                      </a:cubicBezTo>
                      <a:cubicBezTo>
                        <a:pt x="106" y="234"/>
                        <a:pt x="103" y="230"/>
                        <a:pt x="100" y="230"/>
                      </a:cubicBezTo>
                      <a:cubicBezTo>
                        <a:pt x="94" y="229"/>
                        <a:pt x="94" y="229"/>
                        <a:pt x="94" y="229"/>
                      </a:cubicBezTo>
                      <a:cubicBezTo>
                        <a:pt x="94" y="228"/>
                        <a:pt x="95" y="228"/>
                        <a:pt x="96" y="227"/>
                      </a:cubicBezTo>
                      <a:cubicBezTo>
                        <a:pt x="98" y="226"/>
                        <a:pt x="99" y="226"/>
                        <a:pt x="101" y="226"/>
                      </a:cubicBezTo>
                      <a:cubicBezTo>
                        <a:pt x="105" y="226"/>
                        <a:pt x="110" y="226"/>
                        <a:pt x="113" y="229"/>
                      </a:cubicBezTo>
                      <a:close/>
                      <a:moveTo>
                        <a:pt x="227" y="228"/>
                      </a:moveTo>
                      <a:cubicBezTo>
                        <a:pt x="226" y="230"/>
                        <a:pt x="223" y="230"/>
                        <a:pt x="221" y="231"/>
                      </a:cubicBezTo>
                      <a:cubicBezTo>
                        <a:pt x="218" y="233"/>
                        <a:pt x="219" y="236"/>
                        <a:pt x="218" y="239"/>
                      </a:cubicBezTo>
                      <a:cubicBezTo>
                        <a:pt x="216" y="243"/>
                        <a:pt x="212" y="247"/>
                        <a:pt x="208" y="249"/>
                      </a:cubicBezTo>
                      <a:cubicBezTo>
                        <a:pt x="207" y="248"/>
                        <a:pt x="208" y="245"/>
                        <a:pt x="209" y="244"/>
                      </a:cubicBezTo>
                      <a:cubicBezTo>
                        <a:pt x="211" y="236"/>
                        <a:pt x="219" y="230"/>
                        <a:pt x="226" y="228"/>
                      </a:cubicBezTo>
                      <a:cubicBezTo>
                        <a:pt x="227" y="228"/>
                        <a:pt x="227" y="228"/>
                        <a:pt x="227" y="228"/>
                      </a:cubicBezTo>
                      <a:close/>
                      <a:moveTo>
                        <a:pt x="218" y="229"/>
                      </a:moveTo>
                      <a:cubicBezTo>
                        <a:pt x="211" y="235"/>
                        <a:pt x="204" y="241"/>
                        <a:pt x="205" y="251"/>
                      </a:cubicBezTo>
                      <a:cubicBezTo>
                        <a:pt x="201" y="253"/>
                        <a:pt x="201" y="253"/>
                        <a:pt x="201" y="253"/>
                      </a:cubicBezTo>
                      <a:cubicBezTo>
                        <a:pt x="200" y="247"/>
                        <a:pt x="203" y="241"/>
                        <a:pt x="207" y="237"/>
                      </a:cubicBezTo>
                      <a:cubicBezTo>
                        <a:pt x="210" y="234"/>
                        <a:pt x="213" y="231"/>
                        <a:pt x="217" y="230"/>
                      </a:cubicBezTo>
                      <a:cubicBezTo>
                        <a:pt x="217" y="229"/>
                        <a:pt x="218" y="229"/>
                        <a:pt x="218" y="229"/>
                      </a:cubicBezTo>
                      <a:close/>
                      <a:moveTo>
                        <a:pt x="26" y="233"/>
                      </a:moveTo>
                      <a:cubicBezTo>
                        <a:pt x="29" y="238"/>
                        <a:pt x="27" y="244"/>
                        <a:pt x="24" y="249"/>
                      </a:cubicBezTo>
                      <a:cubicBezTo>
                        <a:pt x="24" y="249"/>
                        <a:pt x="23" y="250"/>
                        <a:pt x="22" y="250"/>
                      </a:cubicBezTo>
                      <a:cubicBezTo>
                        <a:pt x="23" y="248"/>
                        <a:pt x="24" y="247"/>
                        <a:pt x="25" y="245"/>
                      </a:cubicBezTo>
                      <a:cubicBezTo>
                        <a:pt x="26" y="241"/>
                        <a:pt x="27" y="236"/>
                        <a:pt x="24" y="233"/>
                      </a:cubicBezTo>
                      <a:cubicBezTo>
                        <a:pt x="22" y="231"/>
                        <a:pt x="21" y="230"/>
                        <a:pt x="19" y="229"/>
                      </a:cubicBezTo>
                      <a:cubicBezTo>
                        <a:pt x="17" y="229"/>
                        <a:pt x="15" y="229"/>
                        <a:pt x="13" y="229"/>
                      </a:cubicBezTo>
                      <a:cubicBezTo>
                        <a:pt x="13" y="229"/>
                        <a:pt x="13" y="228"/>
                        <a:pt x="14" y="228"/>
                      </a:cubicBezTo>
                      <a:cubicBezTo>
                        <a:pt x="19" y="226"/>
                        <a:pt x="24" y="229"/>
                        <a:pt x="26" y="233"/>
                      </a:cubicBezTo>
                      <a:close/>
                      <a:moveTo>
                        <a:pt x="143" y="232"/>
                      </a:moveTo>
                      <a:cubicBezTo>
                        <a:pt x="144" y="234"/>
                        <a:pt x="144" y="236"/>
                        <a:pt x="143" y="237"/>
                      </a:cubicBezTo>
                      <a:cubicBezTo>
                        <a:pt x="139" y="243"/>
                        <a:pt x="132" y="243"/>
                        <a:pt x="125" y="243"/>
                      </a:cubicBezTo>
                      <a:cubicBezTo>
                        <a:pt x="122" y="241"/>
                        <a:pt x="118" y="242"/>
                        <a:pt x="115" y="239"/>
                      </a:cubicBezTo>
                      <a:cubicBezTo>
                        <a:pt x="114" y="241"/>
                        <a:pt x="113" y="239"/>
                        <a:pt x="113" y="238"/>
                      </a:cubicBezTo>
                      <a:cubicBezTo>
                        <a:pt x="112" y="237"/>
                        <a:pt x="113" y="236"/>
                        <a:pt x="114" y="236"/>
                      </a:cubicBezTo>
                      <a:cubicBezTo>
                        <a:pt x="115" y="235"/>
                        <a:pt x="116" y="236"/>
                        <a:pt x="116" y="237"/>
                      </a:cubicBezTo>
                      <a:cubicBezTo>
                        <a:pt x="122" y="238"/>
                        <a:pt x="127" y="239"/>
                        <a:pt x="133" y="238"/>
                      </a:cubicBezTo>
                      <a:cubicBezTo>
                        <a:pt x="135" y="237"/>
                        <a:pt x="137" y="236"/>
                        <a:pt x="137" y="234"/>
                      </a:cubicBezTo>
                      <a:cubicBezTo>
                        <a:pt x="138" y="232"/>
                        <a:pt x="136" y="231"/>
                        <a:pt x="135" y="230"/>
                      </a:cubicBezTo>
                      <a:cubicBezTo>
                        <a:pt x="135" y="228"/>
                        <a:pt x="136" y="229"/>
                        <a:pt x="137" y="229"/>
                      </a:cubicBezTo>
                      <a:cubicBezTo>
                        <a:pt x="139" y="229"/>
                        <a:pt x="142" y="230"/>
                        <a:pt x="143" y="232"/>
                      </a:cubicBezTo>
                      <a:close/>
                      <a:moveTo>
                        <a:pt x="178" y="232"/>
                      </a:moveTo>
                      <a:cubicBezTo>
                        <a:pt x="177" y="234"/>
                        <a:pt x="178" y="235"/>
                        <a:pt x="178" y="236"/>
                      </a:cubicBezTo>
                      <a:cubicBezTo>
                        <a:pt x="182" y="241"/>
                        <a:pt x="190" y="240"/>
                        <a:pt x="196" y="239"/>
                      </a:cubicBezTo>
                      <a:cubicBezTo>
                        <a:pt x="198" y="239"/>
                        <a:pt x="201" y="236"/>
                        <a:pt x="204" y="237"/>
                      </a:cubicBezTo>
                      <a:cubicBezTo>
                        <a:pt x="203" y="238"/>
                        <a:pt x="203" y="240"/>
                        <a:pt x="202" y="241"/>
                      </a:cubicBezTo>
                      <a:cubicBezTo>
                        <a:pt x="199" y="241"/>
                        <a:pt x="197" y="243"/>
                        <a:pt x="195" y="243"/>
                      </a:cubicBezTo>
                      <a:cubicBezTo>
                        <a:pt x="187" y="245"/>
                        <a:pt x="178" y="246"/>
                        <a:pt x="172" y="241"/>
                      </a:cubicBezTo>
                      <a:cubicBezTo>
                        <a:pt x="170" y="239"/>
                        <a:pt x="169" y="238"/>
                        <a:pt x="169" y="236"/>
                      </a:cubicBezTo>
                      <a:cubicBezTo>
                        <a:pt x="169" y="233"/>
                        <a:pt x="172" y="232"/>
                        <a:pt x="174" y="232"/>
                      </a:cubicBezTo>
                      <a:cubicBezTo>
                        <a:pt x="175" y="232"/>
                        <a:pt x="178" y="230"/>
                        <a:pt x="178" y="232"/>
                      </a:cubicBezTo>
                      <a:close/>
                      <a:moveTo>
                        <a:pt x="309" y="235"/>
                      </a:moveTo>
                      <a:cubicBezTo>
                        <a:pt x="311" y="239"/>
                        <a:pt x="310" y="244"/>
                        <a:pt x="308" y="248"/>
                      </a:cubicBezTo>
                      <a:cubicBezTo>
                        <a:pt x="304" y="252"/>
                        <a:pt x="304" y="252"/>
                        <a:pt x="304" y="252"/>
                      </a:cubicBezTo>
                      <a:cubicBezTo>
                        <a:pt x="298" y="252"/>
                        <a:pt x="292" y="256"/>
                        <a:pt x="289" y="261"/>
                      </a:cubicBezTo>
                      <a:cubicBezTo>
                        <a:pt x="288" y="265"/>
                        <a:pt x="287" y="269"/>
                        <a:pt x="289" y="273"/>
                      </a:cubicBezTo>
                      <a:cubicBezTo>
                        <a:pt x="290" y="275"/>
                        <a:pt x="292" y="277"/>
                        <a:pt x="294" y="278"/>
                      </a:cubicBezTo>
                      <a:cubicBezTo>
                        <a:pt x="295" y="279"/>
                        <a:pt x="294" y="280"/>
                        <a:pt x="293" y="280"/>
                      </a:cubicBezTo>
                      <a:cubicBezTo>
                        <a:pt x="290" y="278"/>
                        <a:pt x="287" y="275"/>
                        <a:pt x="285" y="271"/>
                      </a:cubicBezTo>
                      <a:cubicBezTo>
                        <a:pt x="285" y="270"/>
                        <a:pt x="287" y="267"/>
                        <a:pt x="284" y="267"/>
                      </a:cubicBezTo>
                      <a:cubicBezTo>
                        <a:pt x="282" y="268"/>
                        <a:pt x="280" y="269"/>
                        <a:pt x="278" y="268"/>
                      </a:cubicBezTo>
                      <a:cubicBezTo>
                        <a:pt x="275" y="269"/>
                        <a:pt x="275" y="272"/>
                        <a:pt x="274" y="275"/>
                      </a:cubicBezTo>
                      <a:cubicBezTo>
                        <a:pt x="279" y="275"/>
                        <a:pt x="283" y="277"/>
                        <a:pt x="285" y="281"/>
                      </a:cubicBezTo>
                      <a:cubicBezTo>
                        <a:pt x="285" y="283"/>
                        <a:pt x="287" y="284"/>
                        <a:pt x="286" y="285"/>
                      </a:cubicBezTo>
                      <a:cubicBezTo>
                        <a:pt x="285" y="285"/>
                        <a:pt x="284" y="285"/>
                        <a:pt x="284" y="285"/>
                      </a:cubicBezTo>
                      <a:cubicBezTo>
                        <a:pt x="284" y="281"/>
                        <a:pt x="281" y="278"/>
                        <a:pt x="277" y="277"/>
                      </a:cubicBezTo>
                      <a:cubicBezTo>
                        <a:pt x="275" y="277"/>
                        <a:pt x="273" y="277"/>
                        <a:pt x="271" y="278"/>
                      </a:cubicBezTo>
                      <a:cubicBezTo>
                        <a:pt x="270" y="277"/>
                        <a:pt x="272" y="275"/>
                        <a:pt x="272" y="274"/>
                      </a:cubicBezTo>
                      <a:cubicBezTo>
                        <a:pt x="274" y="272"/>
                        <a:pt x="275" y="269"/>
                        <a:pt x="275" y="267"/>
                      </a:cubicBezTo>
                      <a:cubicBezTo>
                        <a:pt x="276" y="266"/>
                        <a:pt x="278" y="267"/>
                        <a:pt x="280" y="266"/>
                      </a:cubicBezTo>
                      <a:cubicBezTo>
                        <a:pt x="283" y="265"/>
                        <a:pt x="286" y="266"/>
                        <a:pt x="287" y="263"/>
                      </a:cubicBezTo>
                      <a:cubicBezTo>
                        <a:pt x="288" y="258"/>
                        <a:pt x="292" y="254"/>
                        <a:pt x="296" y="252"/>
                      </a:cubicBezTo>
                      <a:cubicBezTo>
                        <a:pt x="299" y="252"/>
                        <a:pt x="301" y="251"/>
                        <a:pt x="304" y="250"/>
                      </a:cubicBezTo>
                      <a:cubicBezTo>
                        <a:pt x="307" y="247"/>
                        <a:pt x="309" y="242"/>
                        <a:pt x="308" y="237"/>
                      </a:cubicBezTo>
                      <a:cubicBezTo>
                        <a:pt x="307" y="236"/>
                        <a:pt x="306" y="234"/>
                        <a:pt x="304" y="235"/>
                      </a:cubicBezTo>
                      <a:cubicBezTo>
                        <a:pt x="303" y="234"/>
                        <a:pt x="302" y="235"/>
                        <a:pt x="301" y="236"/>
                      </a:cubicBezTo>
                      <a:cubicBezTo>
                        <a:pt x="301" y="238"/>
                        <a:pt x="301" y="239"/>
                        <a:pt x="299" y="239"/>
                      </a:cubicBezTo>
                      <a:cubicBezTo>
                        <a:pt x="298" y="238"/>
                        <a:pt x="300" y="236"/>
                        <a:pt x="300" y="235"/>
                      </a:cubicBezTo>
                      <a:cubicBezTo>
                        <a:pt x="301" y="234"/>
                        <a:pt x="303" y="233"/>
                        <a:pt x="304" y="233"/>
                      </a:cubicBezTo>
                      <a:cubicBezTo>
                        <a:pt x="306" y="233"/>
                        <a:pt x="308" y="234"/>
                        <a:pt x="309" y="235"/>
                      </a:cubicBezTo>
                      <a:close/>
                      <a:moveTo>
                        <a:pt x="135" y="233"/>
                      </a:moveTo>
                      <a:cubicBezTo>
                        <a:pt x="134" y="235"/>
                        <a:pt x="133" y="236"/>
                        <a:pt x="132" y="236"/>
                      </a:cubicBezTo>
                      <a:cubicBezTo>
                        <a:pt x="127" y="236"/>
                        <a:pt x="122" y="237"/>
                        <a:pt x="118" y="234"/>
                      </a:cubicBezTo>
                      <a:cubicBezTo>
                        <a:pt x="118" y="234"/>
                        <a:pt x="119" y="233"/>
                        <a:pt x="120" y="234"/>
                      </a:cubicBezTo>
                      <a:cubicBezTo>
                        <a:pt x="123" y="235"/>
                        <a:pt x="127" y="236"/>
                        <a:pt x="131" y="235"/>
                      </a:cubicBezTo>
                      <a:cubicBezTo>
                        <a:pt x="132" y="235"/>
                        <a:pt x="134" y="229"/>
                        <a:pt x="135" y="233"/>
                      </a:cubicBezTo>
                      <a:close/>
                      <a:moveTo>
                        <a:pt x="118" y="252"/>
                      </a:moveTo>
                      <a:cubicBezTo>
                        <a:pt x="118" y="253"/>
                        <a:pt x="118" y="254"/>
                        <a:pt x="117" y="254"/>
                      </a:cubicBezTo>
                      <a:cubicBezTo>
                        <a:pt x="115" y="254"/>
                        <a:pt x="115" y="251"/>
                        <a:pt x="115" y="250"/>
                      </a:cubicBezTo>
                      <a:cubicBezTo>
                        <a:pt x="113" y="241"/>
                        <a:pt x="105" y="237"/>
                        <a:pt x="99" y="232"/>
                      </a:cubicBezTo>
                      <a:cubicBezTo>
                        <a:pt x="109" y="234"/>
                        <a:pt x="115" y="244"/>
                        <a:pt x="118" y="252"/>
                      </a:cubicBezTo>
                      <a:close/>
                      <a:moveTo>
                        <a:pt x="194" y="235"/>
                      </a:moveTo>
                      <a:cubicBezTo>
                        <a:pt x="196" y="235"/>
                        <a:pt x="199" y="234"/>
                        <a:pt x="201" y="235"/>
                      </a:cubicBezTo>
                      <a:cubicBezTo>
                        <a:pt x="200" y="235"/>
                        <a:pt x="200" y="235"/>
                        <a:pt x="200" y="235"/>
                      </a:cubicBezTo>
                      <a:cubicBezTo>
                        <a:pt x="194" y="237"/>
                        <a:pt x="186" y="241"/>
                        <a:pt x="180" y="235"/>
                      </a:cubicBezTo>
                      <a:cubicBezTo>
                        <a:pt x="180" y="235"/>
                        <a:pt x="179" y="234"/>
                        <a:pt x="180" y="233"/>
                      </a:cubicBezTo>
                      <a:cubicBezTo>
                        <a:pt x="184" y="237"/>
                        <a:pt x="189" y="236"/>
                        <a:pt x="194" y="235"/>
                      </a:cubicBezTo>
                      <a:close/>
                      <a:moveTo>
                        <a:pt x="113" y="252"/>
                      </a:moveTo>
                      <a:cubicBezTo>
                        <a:pt x="106" y="250"/>
                        <a:pt x="99" y="243"/>
                        <a:pt x="96" y="236"/>
                      </a:cubicBezTo>
                      <a:cubicBezTo>
                        <a:pt x="96" y="235"/>
                        <a:pt x="95" y="234"/>
                        <a:pt x="96" y="234"/>
                      </a:cubicBezTo>
                      <a:cubicBezTo>
                        <a:pt x="104" y="237"/>
                        <a:pt x="113" y="243"/>
                        <a:pt x="113" y="252"/>
                      </a:cubicBezTo>
                      <a:close/>
                      <a:moveTo>
                        <a:pt x="16" y="239"/>
                      </a:moveTo>
                      <a:cubicBezTo>
                        <a:pt x="16" y="241"/>
                        <a:pt x="14" y="241"/>
                        <a:pt x="14" y="240"/>
                      </a:cubicBezTo>
                      <a:cubicBezTo>
                        <a:pt x="13" y="240"/>
                        <a:pt x="12" y="240"/>
                        <a:pt x="12" y="240"/>
                      </a:cubicBezTo>
                      <a:cubicBezTo>
                        <a:pt x="10" y="241"/>
                        <a:pt x="10" y="243"/>
                        <a:pt x="9" y="246"/>
                      </a:cubicBezTo>
                      <a:cubicBezTo>
                        <a:pt x="10" y="249"/>
                        <a:pt x="11" y="252"/>
                        <a:pt x="14" y="253"/>
                      </a:cubicBezTo>
                      <a:cubicBezTo>
                        <a:pt x="14" y="254"/>
                        <a:pt x="14" y="255"/>
                        <a:pt x="14" y="255"/>
                      </a:cubicBezTo>
                      <a:cubicBezTo>
                        <a:pt x="11" y="253"/>
                        <a:pt x="9" y="250"/>
                        <a:pt x="8" y="247"/>
                      </a:cubicBezTo>
                      <a:cubicBezTo>
                        <a:pt x="8" y="244"/>
                        <a:pt x="8" y="241"/>
                        <a:pt x="11" y="239"/>
                      </a:cubicBezTo>
                      <a:cubicBezTo>
                        <a:pt x="12" y="238"/>
                        <a:pt x="14" y="238"/>
                        <a:pt x="16" y="239"/>
                      </a:cubicBezTo>
                      <a:cubicBezTo>
                        <a:pt x="16" y="239"/>
                        <a:pt x="16" y="239"/>
                        <a:pt x="16" y="239"/>
                      </a:cubicBezTo>
                      <a:close/>
                      <a:moveTo>
                        <a:pt x="157" y="246"/>
                      </a:moveTo>
                      <a:cubicBezTo>
                        <a:pt x="157" y="248"/>
                        <a:pt x="157" y="250"/>
                        <a:pt x="155" y="251"/>
                      </a:cubicBezTo>
                      <a:cubicBezTo>
                        <a:pt x="154" y="252"/>
                        <a:pt x="153" y="253"/>
                        <a:pt x="151" y="253"/>
                      </a:cubicBezTo>
                      <a:cubicBezTo>
                        <a:pt x="151" y="251"/>
                        <a:pt x="153" y="249"/>
                        <a:pt x="151" y="248"/>
                      </a:cubicBezTo>
                      <a:cubicBezTo>
                        <a:pt x="150" y="246"/>
                        <a:pt x="148" y="246"/>
                        <a:pt x="146" y="245"/>
                      </a:cubicBezTo>
                      <a:cubicBezTo>
                        <a:pt x="137" y="247"/>
                        <a:pt x="126" y="250"/>
                        <a:pt x="117" y="244"/>
                      </a:cubicBezTo>
                      <a:cubicBezTo>
                        <a:pt x="117" y="244"/>
                        <a:pt x="117" y="244"/>
                        <a:pt x="117" y="243"/>
                      </a:cubicBezTo>
                      <a:cubicBezTo>
                        <a:pt x="120" y="244"/>
                        <a:pt x="124" y="244"/>
                        <a:pt x="128" y="245"/>
                      </a:cubicBezTo>
                      <a:cubicBezTo>
                        <a:pt x="133" y="245"/>
                        <a:pt x="139" y="245"/>
                        <a:pt x="143" y="240"/>
                      </a:cubicBezTo>
                      <a:cubicBezTo>
                        <a:pt x="148" y="239"/>
                        <a:pt x="155" y="240"/>
                        <a:pt x="157" y="246"/>
                      </a:cubicBezTo>
                      <a:close/>
                      <a:moveTo>
                        <a:pt x="200" y="244"/>
                      </a:moveTo>
                      <a:cubicBezTo>
                        <a:pt x="201" y="246"/>
                        <a:pt x="198" y="247"/>
                        <a:pt x="197" y="248"/>
                      </a:cubicBezTo>
                      <a:cubicBezTo>
                        <a:pt x="188" y="252"/>
                        <a:pt x="180" y="249"/>
                        <a:pt x="171" y="248"/>
                      </a:cubicBezTo>
                      <a:cubicBezTo>
                        <a:pt x="167" y="247"/>
                        <a:pt x="164" y="250"/>
                        <a:pt x="162" y="253"/>
                      </a:cubicBezTo>
                      <a:cubicBezTo>
                        <a:pt x="161" y="253"/>
                        <a:pt x="161" y="252"/>
                        <a:pt x="161" y="251"/>
                      </a:cubicBezTo>
                      <a:cubicBezTo>
                        <a:pt x="162" y="247"/>
                        <a:pt x="165" y="244"/>
                        <a:pt x="168" y="244"/>
                      </a:cubicBezTo>
                      <a:cubicBezTo>
                        <a:pt x="174" y="244"/>
                        <a:pt x="179" y="247"/>
                        <a:pt x="184" y="246"/>
                      </a:cubicBezTo>
                      <a:cubicBezTo>
                        <a:pt x="190" y="246"/>
                        <a:pt x="195" y="244"/>
                        <a:pt x="200" y="244"/>
                      </a:cubicBezTo>
                      <a:close/>
                      <a:moveTo>
                        <a:pt x="265" y="246"/>
                      </a:moveTo>
                      <a:cubicBezTo>
                        <a:pt x="264" y="248"/>
                        <a:pt x="264" y="248"/>
                        <a:pt x="264" y="248"/>
                      </a:cubicBezTo>
                      <a:cubicBezTo>
                        <a:pt x="264" y="248"/>
                        <a:pt x="263" y="247"/>
                        <a:pt x="262" y="248"/>
                      </a:cubicBezTo>
                      <a:cubicBezTo>
                        <a:pt x="261" y="248"/>
                        <a:pt x="259" y="249"/>
                        <a:pt x="259" y="251"/>
                      </a:cubicBezTo>
                      <a:cubicBezTo>
                        <a:pt x="259" y="251"/>
                        <a:pt x="259" y="252"/>
                        <a:pt x="260" y="252"/>
                      </a:cubicBezTo>
                      <a:cubicBezTo>
                        <a:pt x="261" y="252"/>
                        <a:pt x="261" y="251"/>
                        <a:pt x="262" y="250"/>
                      </a:cubicBezTo>
                      <a:cubicBezTo>
                        <a:pt x="264" y="249"/>
                        <a:pt x="264" y="249"/>
                        <a:pt x="264" y="249"/>
                      </a:cubicBezTo>
                      <a:cubicBezTo>
                        <a:pt x="264" y="254"/>
                        <a:pt x="264" y="254"/>
                        <a:pt x="264" y="254"/>
                      </a:cubicBezTo>
                      <a:cubicBezTo>
                        <a:pt x="262" y="254"/>
                        <a:pt x="259" y="253"/>
                        <a:pt x="257" y="254"/>
                      </a:cubicBezTo>
                      <a:cubicBezTo>
                        <a:pt x="256" y="254"/>
                        <a:pt x="256" y="253"/>
                        <a:pt x="256" y="252"/>
                      </a:cubicBezTo>
                      <a:cubicBezTo>
                        <a:pt x="257" y="250"/>
                        <a:pt x="258" y="247"/>
                        <a:pt x="260" y="246"/>
                      </a:cubicBezTo>
                      <a:cubicBezTo>
                        <a:pt x="262" y="246"/>
                        <a:pt x="264" y="244"/>
                        <a:pt x="265" y="246"/>
                      </a:cubicBezTo>
                      <a:close/>
                      <a:moveTo>
                        <a:pt x="45" y="244"/>
                      </a:moveTo>
                      <a:cubicBezTo>
                        <a:pt x="47" y="246"/>
                        <a:pt x="49" y="249"/>
                        <a:pt x="48" y="252"/>
                      </a:cubicBezTo>
                      <a:cubicBezTo>
                        <a:pt x="47" y="255"/>
                        <a:pt x="45" y="259"/>
                        <a:pt x="42" y="259"/>
                      </a:cubicBezTo>
                      <a:cubicBezTo>
                        <a:pt x="39" y="260"/>
                        <a:pt x="37" y="259"/>
                        <a:pt x="35" y="257"/>
                      </a:cubicBezTo>
                      <a:cubicBezTo>
                        <a:pt x="34" y="255"/>
                        <a:pt x="33" y="254"/>
                        <a:pt x="33" y="252"/>
                      </a:cubicBezTo>
                      <a:cubicBezTo>
                        <a:pt x="35" y="251"/>
                        <a:pt x="35" y="254"/>
                        <a:pt x="36" y="255"/>
                      </a:cubicBezTo>
                      <a:cubicBezTo>
                        <a:pt x="37" y="257"/>
                        <a:pt x="39" y="258"/>
                        <a:pt x="41" y="257"/>
                      </a:cubicBezTo>
                      <a:cubicBezTo>
                        <a:pt x="42" y="257"/>
                        <a:pt x="44" y="256"/>
                        <a:pt x="45" y="255"/>
                      </a:cubicBezTo>
                      <a:cubicBezTo>
                        <a:pt x="46" y="253"/>
                        <a:pt x="46" y="251"/>
                        <a:pt x="46" y="249"/>
                      </a:cubicBezTo>
                      <a:cubicBezTo>
                        <a:pt x="46" y="247"/>
                        <a:pt x="43" y="246"/>
                        <a:pt x="44" y="244"/>
                      </a:cubicBezTo>
                      <a:cubicBezTo>
                        <a:pt x="45" y="244"/>
                        <a:pt x="45" y="244"/>
                        <a:pt x="45" y="244"/>
                      </a:cubicBezTo>
                      <a:close/>
                      <a:moveTo>
                        <a:pt x="149" y="249"/>
                      </a:moveTo>
                      <a:cubicBezTo>
                        <a:pt x="149" y="251"/>
                        <a:pt x="149" y="251"/>
                        <a:pt x="148" y="252"/>
                      </a:cubicBezTo>
                      <a:cubicBezTo>
                        <a:pt x="148" y="251"/>
                        <a:pt x="147" y="250"/>
                        <a:pt x="146" y="250"/>
                      </a:cubicBezTo>
                      <a:cubicBezTo>
                        <a:pt x="144" y="249"/>
                        <a:pt x="142" y="249"/>
                        <a:pt x="139" y="250"/>
                      </a:cubicBezTo>
                      <a:cubicBezTo>
                        <a:pt x="133" y="251"/>
                        <a:pt x="126" y="252"/>
                        <a:pt x="120" y="250"/>
                      </a:cubicBezTo>
                      <a:cubicBezTo>
                        <a:pt x="120" y="250"/>
                        <a:pt x="120" y="249"/>
                        <a:pt x="120" y="248"/>
                      </a:cubicBezTo>
                      <a:cubicBezTo>
                        <a:pt x="124" y="248"/>
                        <a:pt x="127" y="250"/>
                        <a:pt x="131" y="250"/>
                      </a:cubicBezTo>
                      <a:cubicBezTo>
                        <a:pt x="136" y="250"/>
                        <a:pt x="141" y="248"/>
                        <a:pt x="146" y="248"/>
                      </a:cubicBezTo>
                      <a:cubicBezTo>
                        <a:pt x="147" y="248"/>
                        <a:pt x="149" y="248"/>
                        <a:pt x="149" y="249"/>
                      </a:cubicBezTo>
                      <a:close/>
                      <a:moveTo>
                        <a:pt x="62" y="251"/>
                      </a:moveTo>
                      <a:cubicBezTo>
                        <a:pt x="63" y="253"/>
                        <a:pt x="64" y="256"/>
                        <a:pt x="63" y="259"/>
                      </a:cubicBezTo>
                      <a:cubicBezTo>
                        <a:pt x="63" y="260"/>
                        <a:pt x="62" y="259"/>
                        <a:pt x="61" y="259"/>
                      </a:cubicBezTo>
                      <a:cubicBezTo>
                        <a:pt x="61" y="256"/>
                        <a:pt x="61" y="252"/>
                        <a:pt x="57" y="251"/>
                      </a:cubicBezTo>
                      <a:cubicBezTo>
                        <a:pt x="56" y="252"/>
                        <a:pt x="55" y="249"/>
                        <a:pt x="54" y="250"/>
                      </a:cubicBezTo>
                      <a:cubicBezTo>
                        <a:pt x="54" y="249"/>
                        <a:pt x="53" y="247"/>
                        <a:pt x="54" y="247"/>
                      </a:cubicBezTo>
                      <a:cubicBezTo>
                        <a:pt x="57" y="247"/>
                        <a:pt x="60" y="249"/>
                        <a:pt x="62" y="251"/>
                      </a:cubicBezTo>
                      <a:close/>
                      <a:moveTo>
                        <a:pt x="58" y="255"/>
                      </a:moveTo>
                      <a:cubicBezTo>
                        <a:pt x="59" y="256"/>
                        <a:pt x="59" y="257"/>
                        <a:pt x="59" y="259"/>
                      </a:cubicBezTo>
                      <a:cubicBezTo>
                        <a:pt x="57" y="259"/>
                        <a:pt x="54" y="259"/>
                        <a:pt x="51" y="259"/>
                      </a:cubicBezTo>
                      <a:cubicBezTo>
                        <a:pt x="52" y="258"/>
                        <a:pt x="53" y="257"/>
                        <a:pt x="53" y="255"/>
                      </a:cubicBezTo>
                      <a:cubicBezTo>
                        <a:pt x="53" y="254"/>
                        <a:pt x="54" y="253"/>
                        <a:pt x="54" y="252"/>
                      </a:cubicBezTo>
                      <a:cubicBezTo>
                        <a:pt x="56" y="252"/>
                        <a:pt x="57" y="253"/>
                        <a:pt x="58" y="255"/>
                      </a:cubicBezTo>
                      <a:close/>
                      <a:moveTo>
                        <a:pt x="265" y="264"/>
                      </a:moveTo>
                      <a:cubicBezTo>
                        <a:pt x="265" y="267"/>
                        <a:pt x="266" y="271"/>
                        <a:pt x="263" y="273"/>
                      </a:cubicBezTo>
                      <a:cubicBezTo>
                        <a:pt x="263" y="273"/>
                        <a:pt x="262" y="274"/>
                        <a:pt x="261" y="273"/>
                      </a:cubicBezTo>
                      <a:cubicBezTo>
                        <a:pt x="261" y="272"/>
                        <a:pt x="263" y="271"/>
                        <a:pt x="263" y="269"/>
                      </a:cubicBezTo>
                      <a:cubicBezTo>
                        <a:pt x="263" y="267"/>
                        <a:pt x="263" y="265"/>
                        <a:pt x="261" y="263"/>
                      </a:cubicBezTo>
                      <a:cubicBezTo>
                        <a:pt x="260" y="262"/>
                        <a:pt x="258" y="261"/>
                        <a:pt x="256" y="261"/>
                      </a:cubicBezTo>
                      <a:cubicBezTo>
                        <a:pt x="255" y="261"/>
                        <a:pt x="253" y="263"/>
                        <a:pt x="252" y="264"/>
                      </a:cubicBezTo>
                      <a:cubicBezTo>
                        <a:pt x="251" y="266"/>
                        <a:pt x="252" y="269"/>
                        <a:pt x="250" y="269"/>
                      </a:cubicBezTo>
                      <a:cubicBezTo>
                        <a:pt x="247" y="270"/>
                        <a:pt x="241" y="267"/>
                        <a:pt x="240" y="272"/>
                      </a:cubicBezTo>
                      <a:cubicBezTo>
                        <a:pt x="239" y="274"/>
                        <a:pt x="241" y="280"/>
                        <a:pt x="237" y="280"/>
                      </a:cubicBezTo>
                      <a:cubicBezTo>
                        <a:pt x="234" y="280"/>
                        <a:pt x="230" y="279"/>
                        <a:pt x="228" y="283"/>
                      </a:cubicBezTo>
                      <a:cubicBezTo>
                        <a:pt x="228" y="284"/>
                        <a:pt x="228" y="285"/>
                        <a:pt x="227" y="285"/>
                      </a:cubicBezTo>
                      <a:cubicBezTo>
                        <a:pt x="226" y="285"/>
                        <a:pt x="226" y="285"/>
                        <a:pt x="226" y="284"/>
                      </a:cubicBezTo>
                      <a:cubicBezTo>
                        <a:pt x="226" y="281"/>
                        <a:pt x="228" y="280"/>
                        <a:pt x="230" y="278"/>
                      </a:cubicBezTo>
                      <a:cubicBezTo>
                        <a:pt x="232" y="277"/>
                        <a:pt x="236" y="279"/>
                        <a:pt x="238" y="277"/>
                      </a:cubicBezTo>
                      <a:cubicBezTo>
                        <a:pt x="237" y="274"/>
                        <a:pt x="237" y="270"/>
                        <a:pt x="240" y="268"/>
                      </a:cubicBezTo>
                      <a:cubicBezTo>
                        <a:pt x="242" y="267"/>
                        <a:pt x="245" y="267"/>
                        <a:pt x="248" y="268"/>
                      </a:cubicBezTo>
                      <a:cubicBezTo>
                        <a:pt x="251" y="267"/>
                        <a:pt x="250" y="263"/>
                        <a:pt x="252" y="262"/>
                      </a:cubicBezTo>
                      <a:cubicBezTo>
                        <a:pt x="254" y="260"/>
                        <a:pt x="257" y="259"/>
                        <a:pt x="260" y="260"/>
                      </a:cubicBezTo>
                      <a:cubicBezTo>
                        <a:pt x="262" y="260"/>
                        <a:pt x="264" y="262"/>
                        <a:pt x="265" y="264"/>
                      </a:cubicBezTo>
                      <a:close/>
                      <a:moveTo>
                        <a:pt x="308" y="262"/>
                      </a:moveTo>
                      <a:cubicBezTo>
                        <a:pt x="310" y="265"/>
                        <a:pt x="310" y="268"/>
                        <a:pt x="310" y="271"/>
                      </a:cubicBezTo>
                      <a:cubicBezTo>
                        <a:pt x="309" y="275"/>
                        <a:pt x="306" y="278"/>
                        <a:pt x="303" y="281"/>
                      </a:cubicBezTo>
                      <a:cubicBezTo>
                        <a:pt x="303" y="284"/>
                        <a:pt x="305" y="285"/>
                        <a:pt x="306" y="286"/>
                      </a:cubicBezTo>
                      <a:cubicBezTo>
                        <a:pt x="307" y="289"/>
                        <a:pt x="307" y="294"/>
                        <a:pt x="305" y="296"/>
                      </a:cubicBezTo>
                      <a:cubicBezTo>
                        <a:pt x="302" y="299"/>
                        <a:pt x="299" y="298"/>
                        <a:pt x="295" y="298"/>
                      </a:cubicBezTo>
                      <a:cubicBezTo>
                        <a:pt x="293" y="298"/>
                        <a:pt x="292" y="296"/>
                        <a:pt x="290" y="294"/>
                      </a:cubicBezTo>
                      <a:cubicBezTo>
                        <a:pt x="285" y="298"/>
                        <a:pt x="278" y="302"/>
                        <a:pt x="271" y="299"/>
                      </a:cubicBezTo>
                      <a:cubicBezTo>
                        <a:pt x="270" y="297"/>
                        <a:pt x="268" y="295"/>
                        <a:pt x="268" y="292"/>
                      </a:cubicBezTo>
                      <a:cubicBezTo>
                        <a:pt x="268" y="289"/>
                        <a:pt x="269" y="286"/>
                        <a:pt x="273" y="285"/>
                      </a:cubicBezTo>
                      <a:cubicBezTo>
                        <a:pt x="274" y="284"/>
                        <a:pt x="275" y="283"/>
                        <a:pt x="276" y="285"/>
                      </a:cubicBezTo>
                      <a:cubicBezTo>
                        <a:pt x="275" y="286"/>
                        <a:pt x="273" y="286"/>
                        <a:pt x="272" y="287"/>
                      </a:cubicBezTo>
                      <a:cubicBezTo>
                        <a:pt x="270" y="289"/>
                        <a:pt x="270" y="292"/>
                        <a:pt x="271" y="295"/>
                      </a:cubicBezTo>
                      <a:cubicBezTo>
                        <a:pt x="272" y="297"/>
                        <a:pt x="274" y="298"/>
                        <a:pt x="277" y="298"/>
                      </a:cubicBezTo>
                      <a:cubicBezTo>
                        <a:pt x="282" y="298"/>
                        <a:pt x="286" y="295"/>
                        <a:pt x="290" y="291"/>
                      </a:cubicBezTo>
                      <a:cubicBezTo>
                        <a:pt x="292" y="292"/>
                        <a:pt x="292" y="294"/>
                        <a:pt x="293" y="295"/>
                      </a:cubicBezTo>
                      <a:cubicBezTo>
                        <a:pt x="296" y="297"/>
                        <a:pt x="299" y="297"/>
                        <a:pt x="302" y="296"/>
                      </a:cubicBezTo>
                      <a:cubicBezTo>
                        <a:pt x="305" y="294"/>
                        <a:pt x="305" y="290"/>
                        <a:pt x="304" y="288"/>
                      </a:cubicBezTo>
                      <a:cubicBezTo>
                        <a:pt x="303" y="286"/>
                        <a:pt x="302" y="284"/>
                        <a:pt x="301" y="283"/>
                      </a:cubicBezTo>
                      <a:cubicBezTo>
                        <a:pt x="300" y="279"/>
                        <a:pt x="305" y="279"/>
                        <a:pt x="306" y="276"/>
                      </a:cubicBezTo>
                      <a:cubicBezTo>
                        <a:pt x="308" y="272"/>
                        <a:pt x="308" y="268"/>
                        <a:pt x="307" y="265"/>
                      </a:cubicBezTo>
                      <a:cubicBezTo>
                        <a:pt x="306" y="263"/>
                        <a:pt x="304" y="263"/>
                        <a:pt x="303" y="263"/>
                      </a:cubicBezTo>
                      <a:cubicBezTo>
                        <a:pt x="301" y="263"/>
                        <a:pt x="300" y="264"/>
                        <a:pt x="298" y="265"/>
                      </a:cubicBezTo>
                      <a:cubicBezTo>
                        <a:pt x="297" y="266"/>
                        <a:pt x="298" y="268"/>
                        <a:pt x="298" y="269"/>
                      </a:cubicBezTo>
                      <a:cubicBezTo>
                        <a:pt x="296" y="270"/>
                        <a:pt x="296" y="269"/>
                        <a:pt x="296" y="268"/>
                      </a:cubicBezTo>
                      <a:cubicBezTo>
                        <a:pt x="295" y="265"/>
                        <a:pt x="297" y="263"/>
                        <a:pt x="300" y="262"/>
                      </a:cubicBezTo>
                      <a:cubicBezTo>
                        <a:pt x="302" y="261"/>
                        <a:pt x="306" y="260"/>
                        <a:pt x="308" y="262"/>
                      </a:cubicBezTo>
                      <a:close/>
                      <a:moveTo>
                        <a:pt x="93" y="261"/>
                      </a:moveTo>
                      <a:cubicBezTo>
                        <a:pt x="93" y="261"/>
                        <a:pt x="93" y="261"/>
                        <a:pt x="93" y="261"/>
                      </a:cubicBezTo>
                      <a:cubicBezTo>
                        <a:pt x="93" y="261"/>
                        <a:pt x="93" y="261"/>
                        <a:pt x="93" y="261"/>
                      </a:cubicBezTo>
                      <a:cubicBezTo>
                        <a:pt x="93" y="261"/>
                        <a:pt x="93" y="261"/>
                        <a:pt x="93" y="261"/>
                      </a:cubicBezTo>
                      <a:close/>
                      <a:moveTo>
                        <a:pt x="24" y="266"/>
                      </a:moveTo>
                      <a:cubicBezTo>
                        <a:pt x="24" y="267"/>
                        <a:pt x="24" y="268"/>
                        <a:pt x="24" y="269"/>
                      </a:cubicBezTo>
                      <a:cubicBezTo>
                        <a:pt x="24" y="270"/>
                        <a:pt x="23" y="270"/>
                        <a:pt x="23" y="270"/>
                      </a:cubicBezTo>
                      <a:cubicBezTo>
                        <a:pt x="23" y="267"/>
                        <a:pt x="21" y="265"/>
                        <a:pt x="19" y="265"/>
                      </a:cubicBezTo>
                      <a:cubicBezTo>
                        <a:pt x="17" y="264"/>
                        <a:pt x="15" y="263"/>
                        <a:pt x="13" y="265"/>
                      </a:cubicBezTo>
                      <a:cubicBezTo>
                        <a:pt x="11" y="267"/>
                        <a:pt x="11" y="269"/>
                        <a:pt x="10" y="272"/>
                      </a:cubicBezTo>
                      <a:cubicBezTo>
                        <a:pt x="10" y="276"/>
                        <a:pt x="15" y="279"/>
                        <a:pt x="17" y="282"/>
                      </a:cubicBezTo>
                      <a:cubicBezTo>
                        <a:pt x="16" y="284"/>
                        <a:pt x="19" y="284"/>
                        <a:pt x="17" y="285"/>
                      </a:cubicBezTo>
                      <a:cubicBezTo>
                        <a:pt x="15" y="286"/>
                        <a:pt x="13" y="288"/>
                        <a:pt x="12" y="290"/>
                      </a:cubicBezTo>
                      <a:cubicBezTo>
                        <a:pt x="11" y="293"/>
                        <a:pt x="12" y="295"/>
                        <a:pt x="14" y="297"/>
                      </a:cubicBezTo>
                      <a:cubicBezTo>
                        <a:pt x="17" y="299"/>
                        <a:pt x="22" y="298"/>
                        <a:pt x="24" y="296"/>
                      </a:cubicBezTo>
                      <a:cubicBezTo>
                        <a:pt x="27" y="295"/>
                        <a:pt x="28" y="298"/>
                        <a:pt x="30" y="298"/>
                      </a:cubicBezTo>
                      <a:cubicBezTo>
                        <a:pt x="35" y="299"/>
                        <a:pt x="41" y="299"/>
                        <a:pt x="44" y="295"/>
                      </a:cubicBezTo>
                      <a:cubicBezTo>
                        <a:pt x="46" y="294"/>
                        <a:pt x="46" y="292"/>
                        <a:pt x="45" y="290"/>
                      </a:cubicBezTo>
                      <a:cubicBezTo>
                        <a:pt x="44" y="289"/>
                        <a:pt x="43" y="288"/>
                        <a:pt x="41" y="287"/>
                      </a:cubicBezTo>
                      <a:cubicBezTo>
                        <a:pt x="40" y="287"/>
                        <a:pt x="38" y="288"/>
                        <a:pt x="37" y="287"/>
                      </a:cubicBezTo>
                      <a:cubicBezTo>
                        <a:pt x="38" y="285"/>
                        <a:pt x="40" y="286"/>
                        <a:pt x="41" y="286"/>
                      </a:cubicBezTo>
                      <a:cubicBezTo>
                        <a:pt x="43" y="286"/>
                        <a:pt x="44" y="286"/>
                        <a:pt x="46" y="288"/>
                      </a:cubicBezTo>
                      <a:cubicBezTo>
                        <a:pt x="46" y="290"/>
                        <a:pt x="49" y="292"/>
                        <a:pt x="47" y="295"/>
                      </a:cubicBezTo>
                      <a:cubicBezTo>
                        <a:pt x="45" y="298"/>
                        <a:pt x="42" y="300"/>
                        <a:pt x="38" y="300"/>
                      </a:cubicBezTo>
                      <a:cubicBezTo>
                        <a:pt x="35" y="300"/>
                        <a:pt x="29" y="301"/>
                        <a:pt x="26" y="298"/>
                      </a:cubicBezTo>
                      <a:cubicBezTo>
                        <a:pt x="24" y="299"/>
                        <a:pt x="21" y="299"/>
                        <a:pt x="18" y="300"/>
                      </a:cubicBezTo>
                      <a:cubicBezTo>
                        <a:pt x="14" y="300"/>
                        <a:pt x="11" y="297"/>
                        <a:pt x="10" y="294"/>
                      </a:cubicBezTo>
                      <a:cubicBezTo>
                        <a:pt x="10" y="292"/>
                        <a:pt x="10" y="289"/>
                        <a:pt x="11" y="288"/>
                      </a:cubicBezTo>
                      <a:cubicBezTo>
                        <a:pt x="13" y="286"/>
                        <a:pt x="15" y="285"/>
                        <a:pt x="16" y="284"/>
                      </a:cubicBezTo>
                      <a:cubicBezTo>
                        <a:pt x="14" y="281"/>
                        <a:pt x="12" y="279"/>
                        <a:pt x="11" y="276"/>
                      </a:cubicBezTo>
                      <a:cubicBezTo>
                        <a:pt x="9" y="274"/>
                        <a:pt x="8" y="270"/>
                        <a:pt x="9" y="267"/>
                      </a:cubicBezTo>
                      <a:cubicBezTo>
                        <a:pt x="10" y="265"/>
                        <a:pt x="11" y="264"/>
                        <a:pt x="13" y="263"/>
                      </a:cubicBezTo>
                      <a:cubicBezTo>
                        <a:pt x="17" y="262"/>
                        <a:pt x="22" y="262"/>
                        <a:pt x="24" y="266"/>
                      </a:cubicBezTo>
                      <a:close/>
                      <a:moveTo>
                        <a:pt x="66" y="269"/>
                      </a:moveTo>
                      <a:cubicBezTo>
                        <a:pt x="71" y="268"/>
                        <a:pt x="75" y="270"/>
                        <a:pt x="78" y="273"/>
                      </a:cubicBezTo>
                      <a:cubicBezTo>
                        <a:pt x="81" y="275"/>
                        <a:pt x="81" y="278"/>
                        <a:pt x="82" y="282"/>
                      </a:cubicBezTo>
                      <a:cubicBezTo>
                        <a:pt x="83" y="282"/>
                        <a:pt x="85" y="281"/>
                        <a:pt x="87" y="281"/>
                      </a:cubicBezTo>
                      <a:cubicBezTo>
                        <a:pt x="90" y="281"/>
                        <a:pt x="92" y="282"/>
                        <a:pt x="93" y="285"/>
                      </a:cubicBezTo>
                      <a:cubicBezTo>
                        <a:pt x="94" y="286"/>
                        <a:pt x="94" y="288"/>
                        <a:pt x="93" y="289"/>
                      </a:cubicBezTo>
                      <a:cubicBezTo>
                        <a:pt x="92" y="289"/>
                        <a:pt x="92" y="290"/>
                        <a:pt x="91" y="290"/>
                      </a:cubicBezTo>
                      <a:cubicBezTo>
                        <a:pt x="90" y="288"/>
                        <a:pt x="93" y="287"/>
                        <a:pt x="92" y="285"/>
                      </a:cubicBezTo>
                      <a:cubicBezTo>
                        <a:pt x="90" y="283"/>
                        <a:pt x="89" y="283"/>
                        <a:pt x="87" y="283"/>
                      </a:cubicBezTo>
                      <a:cubicBezTo>
                        <a:pt x="85" y="283"/>
                        <a:pt x="83" y="284"/>
                        <a:pt x="81" y="285"/>
                      </a:cubicBezTo>
                      <a:cubicBezTo>
                        <a:pt x="80" y="285"/>
                        <a:pt x="80" y="285"/>
                        <a:pt x="80" y="285"/>
                      </a:cubicBezTo>
                      <a:cubicBezTo>
                        <a:pt x="80" y="279"/>
                        <a:pt x="78" y="273"/>
                        <a:pt x="73" y="271"/>
                      </a:cubicBezTo>
                      <a:cubicBezTo>
                        <a:pt x="70" y="270"/>
                        <a:pt x="68" y="271"/>
                        <a:pt x="66" y="271"/>
                      </a:cubicBezTo>
                      <a:cubicBezTo>
                        <a:pt x="65" y="270"/>
                        <a:pt x="65" y="269"/>
                        <a:pt x="64" y="268"/>
                      </a:cubicBezTo>
                      <a:cubicBezTo>
                        <a:pt x="61" y="267"/>
                        <a:pt x="58" y="265"/>
                        <a:pt x="55" y="266"/>
                      </a:cubicBezTo>
                      <a:cubicBezTo>
                        <a:pt x="54" y="267"/>
                        <a:pt x="52" y="268"/>
                        <a:pt x="51" y="270"/>
                      </a:cubicBezTo>
                      <a:cubicBezTo>
                        <a:pt x="51" y="271"/>
                        <a:pt x="50" y="273"/>
                        <a:pt x="52" y="275"/>
                      </a:cubicBezTo>
                      <a:cubicBezTo>
                        <a:pt x="52" y="276"/>
                        <a:pt x="55" y="276"/>
                        <a:pt x="54" y="278"/>
                      </a:cubicBezTo>
                      <a:cubicBezTo>
                        <a:pt x="52" y="277"/>
                        <a:pt x="51" y="276"/>
                        <a:pt x="50" y="274"/>
                      </a:cubicBezTo>
                      <a:cubicBezTo>
                        <a:pt x="49" y="272"/>
                        <a:pt x="49" y="269"/>
                        <a:pt x="50" y="268"/>
                      </a:cubicBezTo>
                      <a:cubicBezTo>
                        <a:pt x="53" y="264"/>
                        <a:pt x="58" y="264"/>
                        <a:pt x="62" y="265"/>
                      </a:cubicBezTo>
                      <a:cubicBezTo>
                        <a:pt x="64" y="266"/>
                        <a:pt x="66" y="267"/>
                        <a:pt x="66" y="269"/>
                      </a:cubicBezTo>
                      <a:close/>
                      <a:moveTo>
                        <a:pt x="41" y="271"/>
                      </a:moveTo>
                      <a:cubicBezTo>
                        <a:pt x="41" y="273"/>
                        <a:pt x="41" y="276"/>
                        <a:pt x="41" y="278"/>
                      </a:cubicBezTo>
                      <a:cubicBezTo>
                        <a:pt x="40" y="278"/>
                        <a:pt x="38" y="278"/>
                        <a:pt x="37" y="278"/>
                      </a:cubicBezTo>
                      <a:cubicBezTo>
                        <a:pt x="34" y="278"/>
                        <a:pt x="31" y="281"/>
                        <a:pt x="30" y="283"/>
                      </a:cubicBezTo>
                      <a:cubicBezTo>
                        <a:pt x="30" y="284"/>
                        <a:pt x="29" y="283"/>
                        <a:pt x="29" y="283"/>
                      </a:cubicBezTo>
                      <a:cubicBezTo>
                        <a:pt x="30" y="282"/>
                        <a:pt x="31" y="281"/>
                        <a:pt x="31" y="280"/>
                      </a:cubicBezTo>
                      <a:cubicBezTo>
                        <a:pt x="32" y="277"/>
                        <a:pt x="35" y="276"/>
                        <a:pt x="39" y="276"/>
                      </a:cubicBezTo>
                      <a:cubicBezTo>
                        <a:pt x="40" y="274"/>
                        <a:pt x="39" y="272"/>
                        <a:pt x="39" y="270"/>
                      </a:cubicBezTo>
                      <a:cubicBezTo>
                        <a:pt x="38" y="269"/>
                        <a:pt x="37" y="269"/>
                        <a:pt x="35" y="268"/>
                      </a:cubicBezTo>
                      <a:cubicBezTo>
                        <a:pt x="33" y="270"/>
                        <a:pt x="34" y="273"/>
                        <a:pt x="31" y="275"/>
                      </a:cubicBezTo>
                      <a:cubicBezTo>
                        <a:pt x="30" y="277"/>
                        <a:pt x="28" y="278"/>
                        <a:pt x="26" y="278"/>
                      </a:cubicBezTo>
                      <a:cubicBezTo>
                        <a:pt x="25" y="279"/>
                        <a:pt x="24" y="278"/>
                        <a:pt x="24" y="278"/>
                      </a:cubicBezTo>
                      <a:cubicBezTo>
                        <a:pt x="23" y="278"/>
                        <a:pt x="23" y="278"/>
                        <a:pt x="23" y="277"/>
                      </a:cubicBezTo>
                      <a:cubicBezTo>
                        <a:pt x="26" y="276"/>
                        <a:pt x="30" y="275"/>
                        <a:pt x="31" y="272"/>
                      </a:cubicBezTo>
                      <a:cubicBezTo>
                        <a:pt x="33" y="266"/>
                        <a:pt x="33" y="266"/>
                        <a:pt x="33" y="266"/>
                      </a:cubicBezTo>
                      <a:cubicBezTo>
                        <a:pt x="34" y="266"/>
                        <a:pt x="34" y="266"/>
                        <a:pt x="34" y="266"/>
                      </a:cubicBezTo>
                      <a:cubicBezTo>
                        <a:pt x="36" y="267"/>
                        <a:pt x="42" y="267"/>
                        <a:pt x="41" y="271"/>
                      </a:cubicBezTo>
                      <a:close/>
                      <a:moveTo>
                        <a:pt x="68" y="278"/>
                      </a:moveTo>
                      <a:cubicBezTo>
                        <a:pt x="67" y="282"/>
                        <a:pt x="64" y="285"/>
                        <a:pt x="61" y="286"/>
                      </a:cubicBezTo>
                      <a:cubicBezTo>
                        <a:pt x="59" y="286"/>
                        <a:pt x="57" y="287"/>
                        <a:pt x="56" y="287"/>
                      </a:cubicBezTo>
                      <a:cubicBezTo>
                        <a:pt x="55" y="287"/>
                        <a:pt x="54" y="287"/>
                        <a:pt x="54" y="287"/>
                      </a:cubicBezTo>
                      <a:cubicBezTo>
                        <a:pt x="54" y="287"/>
                        <a:pt x="53" y="286"/>
                        <a:pt x="54" y="286"/>
                      </a:cubicBezTo>
                      <a:cubicBezTo>
                        <a:pt x="57" y="285"/>
                        <a:pt x="60" y="285"/>
                        <a:pt x="62" y="283"/>
                      </a:cubicBezTo>
                      <a:cubicBezTo>
                        <a:pt x="64" y="282"/>
                        <a:pt x="66" y="280"/>
                        <a:pt x="66" y="278"/>
                      </a:cubicBezTo>
                      <a:cubicBezTo>
                        <a:pt x="66" y="277"/>
                        <a:pt x="65" y="276"/>
                        <a:pt x="66" y="275"/>
                      </a:cubicBezTo>
                      <a:cubicBezTo>
                        <a:pt x="68" y="275"/>
                        <a:pt x="67" y="277"/>
                        <a:pt x="68" y="278"/>
                      </a:cubicBezTo>
                      <a:close/>
                      <a:moveTo>
                        <a:pt x="248" y="282"/>
                      </a:moveTo>
                      <a:cubicBezTo>
                        <a:pt x="248" y="282"/>
                        <a:pt x="248" y="282"/>
                        <a:pt x="248" y="282"/>
                      </a:cubicBezTo>
                      <a:cubicBezTo>
                        <a:pt x="243" y="282"/>
                        <a:pt x="239" y="284"/>
                        <a:pt x="236" y="289"/>
                      </a:cubicBezTo>
                      <a:cubicBezTo>
                        <a:pt x="235" y="291"/>
                        <a:pt x="235" y="295"/>
                        <a:pt x="235" y="298"/>
                      </a:cubicBezTo>
                      <a:cubicBezTo>
                        <a:pt x="235" y="298"/>
                        <a:pt x="233" y="298"/>
                        <a:pt x="233" y="297"/>
                      </a:cubicBezTo>
                      <a:cubicBezTo>
                        <a:pt x="233" y="293"/>
                        <a:pt x="233" y="289"/>
                        <a:pt x="236" y="286"/>
                      </a:cubicBezTo>
                      <a:cubicBezTo>
                        <a:pt x="239" y="283"/>
                        <a:pt x="243" y="282"/>
                        <a:pt x="247" y="281"/>
                      </a:cubicBezTo>
                      <a:cubicBezTo>
                        <a:pt x="247" y="281"/>
                        <a:pt x="248" y="281"/>
                        <a:pt x="248" y="282"/>
                      </a:cubicBezTo>
                      <a:close/>
                      <a:moveTo>
                        <a:pt x="261" y="285"/>
                      </a:moveTo>
                      <a:cubicBezTo>
                        <a:pt x="260" y="288"/>
                        <a:pt x="260" y="291"/>
                        <a:pt x="261" y="293"/>
                      </a:cubicBezTo>
                      <a:cubicBezTo>
                        <a:pt x="259" y="294"/>
                        <a:pt x="262" y="296"/>
                        <a:pt x="259" y="297"/>
                      </a:cubicBezTo>
                      <a:cubicBezTo>
                        <a:pt x="256" y="299"/>
                        <a:pt x="251" y="300"/>
                        <a:pt x="247" y="298"/>
                      </a:cubicBezTo>
                      <a:cubicBezTo>
                        <a:pt x="245" y="297"/>
                        <a:pt x="244" y="296"/>
                        <a:pt x="244" y="294"/>
                      </a:cubicBezTo>
                      <a:cubicBezTo>
                        <a:pt x="244" y="293"/>
                        <a:pt x="244" y="291"/>
                        <a:pt x="246" y="290"/>
                      </a:cubicBezTo>
                      <a:cubicBezTo>
                        <a:pt x="247" y="291"/>
                        <a:pt x="245" y="292"/>
                        <a:pt x="246" y="294"/>
                      </a:cubicBezTo>
                      <a:cubicBezTo>
                        <a:pt x="246" y="295"/>
                        <a:pt x="247" y="297"/>
                        <a:pt x="249" y="297"/>
                      </a:cubicBezTo>
                      <a:cubicBezTo>
                        <a:pt x="252" y="298"/>
                        <a:pt x="257" y="297"/>
                        <a:pt x="259" y="294"/>
                      </a:cubicBezTo>
                      <a:cubicBezTo>
                        <a:pt x="257" y="290"/>
                        <a:pt x="258" y="285"/>
                        <a:pt x="261" y="282"/>
                      </a:cubicBezTo>
                      <a:cubicBezTo>
                        <a:pt x="262" y="282"/>
                        <a:pt x="263" y="282"/>
                        <a:pt x="263" y="282"/>
                      </a:cubicBezTo>
                      <a:cubicBezTo>
                        <a:pt x="263" y="283"/>
                        <a:pt x="262" y="284"/>
                        <a:pt x="261" y="285"/>
                      </a:cubicBezTo>
                      <a:close/>
                      <a:moveTo>
                        <a:pt x="216" y="290"/>
                      </a:moveTo>
                      <a:cubicBezTo>
                        <a:pt x="217" y="292"/>
                        <a:pt x="218" y="294"/>
                        <a:pt x="220" y="295"/>
                      </a:cubicBezTo>
                      <a:cubicBezTo>
                        <a:pt x="223" y="296"/>
                        <a:pt x="226" y="297"/>
                        <a:pt x="229" y="295"/>
                      </a:cubicBezTo>
                      <a:cubicBezTo>
                        <a:pt x="229" y="295"/>
                        <a:pt x="230" y="296"/>
                        <a:pt x="230" y="296"/>
                      </a:cubicBezTo>
                      <a:cubicBezTo>
                        <a:pt x="230" y="297"/>
                        <a:pt x="228" y="297"/>
                        <a:pt x="227" y="298"/>
                      </a:cubicBezTo>
                      <a:cubicBezTo>
                        <a:pt x="222" y="299"/>
                        <a:pt x="217" y="295"/>
                        <a:pt x="214" y="290"/>
                      </a:cubicBezTo>
                      <a:cubicBezTo>
                        <a:pt x="213" y="290"/>
                        <a:pt x="211" y="290"/>
                        <a:pt x="210" y="290"/>
                      </a:cubicBezTo>
                      <a:cubicBezTo>
                        <a:pt x="207" y="291"/>
                        <a:pt x="206" y="294"/>
                        <a:pt x="203" y="295"/>
                      </a:cubicBezTo>
                      <a:cubicBezTo>
                        <a:pt x="197" y="299"/>
                        <a:pt x="190" y="296"/>
                        <a:pt x="183" y="296"/>
                      </a:cubicBezTo>
                      <a:cubicBezTo>
                        <a:pt x="182" y="297"/>
                        <a:pt x="181" y="297"/>
                        <a:pt x="180" y="298"/>
                      </a:cubicBezTo>
                      <a:cubicBezTo>
                        <a:pt x="180" y="299"/>
                        <a:pt x="180" y="299"/>
                        <a:pt x="180" y="299"/>
                      </a:cubicBezTo>
                      <a:cubicBezTo>
                        <a:pt x="188" y="298"/>
                        <a:pt x="188" y="298"/>
                        <a:pt x="188" y="298"/>
                      </a:cubicBezTo>
                      <a:cubicBezTo>
                        <a:pt x="194" y="298"/>
                        <a:pt x="199" y="303"/>
                        <a:pt x="205" y="300"/>
                      </a:cubicBezTo>
                      <a:cubicBezTo>
                        <a:pt x="208" y="299"/>
                        <a:pt x="211" y="297"/>
                        <a:pt x="215" y="298"/>
                      </a:cubicBezTo>
                      <a:cubicBezTo>
                        <a:pt x="219" y="300"/>
                        <a:pt x="223" y="302"/>
                        <a:pt x="228" y="301"/>
                      </a:cubicBezTo>
                      <a:cubicBezTo>
                        <a:pt x="230" y="301"/>
                        <a:pt x="231" y="299"/>
                        <a:pt x="233" y="299"/>
                      </a:cubicBezTo>
                      <a:cubicBezTo>
                        <a:pt x="234" y="300"/>
                        <a:pt x="233" y="300"/>
                        <a:pt x="233" y="301"/>
                      </a:cubicBezTo>
                      <a:cubicBezTo>
                        <a:pt x="229" y="304"/>
                        <a:pt x="223" y="304"/>
                        <a:pt x="218" y="302"/>
                      </a:cubicBezTo>
                      <a:cubicBezTo>
                        <a:pt x="217" y="301"/>
                        <a:pt x="215" y="300"/>
                        <a:pt x="212" y="300"/>
                      </a:cubicBezTo>
                      <a:cubicBezTo>
                        <a:pt x="208" y="300"/>
                        <a:pt x="205" y="304"/>
                        <a:pt x="200" y="303"/>
                      </a:cubicBezTo>
                      <a:cubicBezTo>
                        <a:pt x="194" y="302"/>
                        <a:pt x="189" y="299"/>
                        <a:pt x="183" y="300"/>
                      </a:cubicBezTo>
                      <a:cubicBezTo>
                        <a:pt x="181" y="301"/>
                        <a:pt x="178" y="300"/>
                        <a:pt x="177" y="301"/>
                      </a:cubicBezTo>
                      <a:cubicBezTo>
                        <a:pt x="176" y="301"/>
                        <a:pt x="176" y="300"/>
                        <a:pt x="176" y="300"/>
                      </a:cubicBezTo>
                      <a:cubicBezTo>
                        <a:pt x="178" y="299"/>
                        <a:pt x="178" y="296"/>
                        <a:pt x="180" y="295"/>
                      </a:cubicBezTo>
                      <a:cubicBezTo>
                        <a:pt x="186" y="293"/>
                        <a:pt x="192" y="297"/>
                        <a:pt x="199" y="295"/>
                      </a:cubicBezTo>
                      <a:cubicBezTo>
                        <a:pt x="203" y="294"/>
                        <a:pt x="206" y="291"/>
                        <a:pt x="209" y="289"/>
                      </a:cubicBezTo>
                      <a:cubicBezTo>
                        <a:pt x="211" y="288"/>
                        <a:pt x="215" y="287"/>
                        <a:pt x="216" y="290"/>
                      </a:cubicBezTo>
                      <a:close/>
                      <a:moveTo>
                        <a:pt x="117" y="294"/>
                      </a:moveTo>
                      <a:cubicBezTo>
                        <a:pt x="122" y="296"/>
                        <a:pt x="126" y="294"/>
                        <a:pt x="130" y="294"/>
                      </a:cubicBezTo>
                      <a:cubicBezTo>
                        <a:pt x="135" y="293"/>
                        <a:pt x="140" y="295"/>
                        <a:pt x="142" y="299"/>
                      </a:cubicBezTo>
                      <a:cubicBezTo>
                        <a:pt x="142" y="301"/>
                        <a:pt x="144" y="302"/>
                        <a:pt x="144" y="303"/>
                      </a:cubicBezTo>
                      <a:cubicBezTo>
                        <a:pt x="138" y="301"/>
                        <a:pt x="132" y="299"/>
                        <a:pt x="125" y="300"/>
                      </a:cubicBezTo>
                      <a:cubicBezTo>
                        <a:pt x="120" y="304"/>
                        <a:pt x="113" y="304"/>
                        <a:pt x="107" y="301"/>
                      </a:cubicBezTo>
                      <a:cubicBezTo>
                        <a:pt x="100" y="297"/>
                        <a:pt x="92" y="304"/>
                        <a:pt x="85" y="300"/>
                      </a:cubicBezTo>
                      <a:cubicBezTo>
                        <a:pt x="84" y="301"/>
                        <a:pt x="83" y="300"/>
                        <a:pt x="83" y="299"/>
                      </a:cubicBezTo>
                      <a:cubicBezTo>
                        <a:pt x="83" y="299"/>
                        <a:pt x="83" y="299"/>
                        <a:pt x="83" y="299"/>
                      </a:cubicBezTo>
                      <a:cubicBezTo>
                        <a:pt x="85" y="298"/>
                        <a:pt x="86" y="299"/>
                        <a:pt x="87" y="299"/>
                      </a:cubicBezTo>
                      <a:cubicBezTo>
                        <a:pt x="93" y="300"/>
                        <a:pt x="98" y="297"/>
                        <a:pt x="104" y="298"/>
                      </a:cubicBezTo>
                      <a:cubicBezTo>
                        <a:pt x="110" y="300"/>
                        <a:pt x="116" y="304"/>
                        <a:pt x="121" y="300"/>
                      </a:cubicBezTo>
                      <a:cubicBezTo>
                        <a:pt x="126" y="298"/>
                        <a:pt x="134" y="297"/>
                        <a:pt x="139" y="300"/>
                      </a:cubicBezTo>
                      <a:cubicBezTo>
                        <a:pt x="140" y="300"/>
                        <a:pt x="139" y="299"/>
                        <a:pt x="139" y="299"/>
                      </a:cubicBezTo>
                      <a:cubicBezTo>
                        <a:pt x="136" y="296"/>
                        <a:pt x="132" y="294"/>
                        <a:pt x="128" y="296"/>
                      </a:cubicBezTo>
                      <a:cubicBezTo>
                        <a:pt x="122" y="298"/>
                        <a:pt x="116" y="296"/>
                        <a:pt x="111" y="293"/>
                      </a:cubicBezTo>
                      <a:cubicBezTo>
                        <a:pt x="108" y="293"/>
                        <a:pt x="106" y="291"/>
                        <a:pt x="103" y="292"/>
                      </a:cubicBezTo>
                      <a:cubicBezTo>
                        <a:pt x="102" y="294"/>
                        <a:pt x="101" y="296"/>
                        <a:pt x="98" y="296"/>
                      </a:cubicBezTo>
                      <a:cubicBezTo>
                        <a:pt x="97" y="294"/>
                        <a:pt x="100" y="294"/>
                        <a:pt x="101" y="292"/>
                      </a:cubicBezTo>
                      <a:cubicBezTo>
                        <a:pt x="101" y="291"/>
                        <a:pt x="101" y="290"/>
                        <a:pt x="102" y="290"/>
                      </a:cubicBezTo>
                      <a:cubicBezTo>
                        <a:pt x="108" y="289"/>
                        <a:pt x="113" y="291"/>
                        <a:pt x="117" y="294"/>
                      </a:cubicBezTo>
                      <a:close/>
                      <a:moveTo>
                        <a:pt x="74" y="295"/>
                      </a:moveTo>
                      <a:cubicBezTo>
                        <a:pt x="74" y="297"/>
                        <a:pt x="74" y="299"/>
                        <a:pt x="72" y="300"/>
                      </a:cubicBezTo>
                      <a:cubicBezTo>
                        <a:pt x="69" y="302"/>
                        <a:pt x="64" y="302"/>
                        <a:pt x="61" y="300"/>
                      </a:cubicBezTo>
                      <a:cubicBezTo>
                        <a:pt x="59" y="298"/>
                        <a:pt x="56" y="298"/>
                        <a:pt x="57" y="295"/>
                      </a:cubicBezTo>
                      <a:cubicBezTo>
                        <a:pt x="58" y="295"/>
                        <a:pt x="58" y="296"/>
                        <a:pt x="59" y="296"/>
                      </a:cubicBezTo>
                      <a:cubicBezTo>
                        <a:pt x="61" y="298"/>
                        <a:pt x="63" y="299"/>
                        <a:pt x="66" y="300"/>
                      </a:cubicBezTo>
                      <a:cubicBezTo>
                        <a:pt x="69" y="299"/>
                        <a:pt x="71" y="299"/>
                        <a:pt x="72" y="297"/>
                      </a:cubicBezTo>
                      <a:cubicBezTo>
                        <a:pt x="73" y="295"/>
                        <a:pt x="72" y="294"/>
                        <a:pt x="71" y="293"/>
                      </a:cubicBezTo>
                      <a:cubicBezTo>
                        <a:pt x="71" y="293"/>
                        <a:pt x="71" y="293"/>
                        <a:pt x="71" y="293"/>
                      </a:cubicBezTo>
                      <a:cubicBezTo>
                        <a:pt x="73" y="293"/>
                        <a:pt x="74" y="294"/>
                        <a:pt x="74" y="295"/>
                      </a:cubicBezTo>
                      <a:close/>
                    </a:path>
                  </a:pathLst>
                </a:custGeom>
                <a:solidFill>
                  <a:srgbClr val="1E6086">
                    <a:alpha val="15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1820467" y="2590353"/>
                  <a:ext cx="400110" cy="964367"/>
                </a:xfrm>
                <a:prstGeom prst="rect">
                  <a:avLst/>
                </a:prstGeom>
                <a:noFill/>
              </p:spPr>
              <p:txBody>
                <a:bodyPr vert="eaVert" wrap="none" rtlCol="0">
                  <a:spAutoFit/>
                </a:bodyPr>
                <a:lstStyle/>
                <a:p>
                  <a:pPr algn="ctr"/>
                  <a:r>
                    <a:rPr lang="zh-CN" altLang="en-US" sz="1400" b="1" spc="300" dirty="0">
                      <a:latin typeface="微软雅黑" pitchFamily="34" charset="-122"/>
                      <a:ea typeface="微软雅黑" pitchFamily="34" charset="-122"/>
                    </a:rPr>
                    <a:t>意向</a:t>
                  </a:r>
                  <a:r>
                    <a:rPr lang="zh-CN" altLang="en-US" sz="1400" b="1" spc="300" dirty="0">
                      <a:solidFill>
                        <a:srgbClr val="FF0000"/>
                      </a:solidFill>
                      <a:latin typeface="微软雅黑" pitchFamily="34" charset="-122"/>
                      <a:ea typeface="微软雅黑" pitchFamily="34" charset="-122"/>
                    </a:rPr>
                    <a:t>沟通</a:t>
                  </a:r>
                </a:p>
              </p:txBody>
            </p:sp>
          </p:grpSp>
        </p:gr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51092" y="2034932"/>
              <a:ext cx="458559" cy="504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3" name="组合 32"/>
          <p:cNvGrpSpPr/>
          <p:nvPr/>
        </p:nvGrpSpPr>
        <p:grpSpPr>
          <a:xfrm>
            <a:off x="2450293" y="1993404"/>
            <a:ext cx="961872" cy="1944216"/>
            <a:chOff x="2377852" y="1777380"/>
            <a:chExt cx="961872" cy="1944216"/>
          </a:xfrm>
        </p:grpSpPr>
        <p:grpSp>
          <p:nvGrpSpPr>
            <p:cNvPr id="57" name="组合 56"/>
            <p:cNvGrpSpPr/>
            <p:nvPr/>
          </p:nvGrpSpPr>
          <p:grpSpPr>
            <a:xfrm>
              <a:off x="2377852" y="1777380"/>
              <a:ext cx="961872" cy="1944216"/>
              <a:chOff x="1503839" y="1705372"/>
              <a:chExt cx="961872" cy="1944216"/>
            </a:xfrm>
          </p:grpSpPr>
          <p:grpSp>
            <p:nvGrpSpPr>
              <p:cNvPr id="63" name="组合 62"/>
              <p:cNvGrpSpPr/>
              <p:nvPr/>
            </p:nvGrpSpPr>
            <p:grpSpPr>
              <a:xfrm>
                <a:off x="1503839" y="1705372"/>
                <a:ext cx="961872" cy="940337"/>
                <a:chOff x="2069306" y="2739231"/>
                <a:chExt cx="2127250" cy="2079625"/>
              </a:xfrm>
            </p:grpSpPr>
            <p:pic>
              <p:nvPicPr>
                <p:cNvPr id="67" name="图片 66"/>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68" name="图片 33"/>
                <p:cNvPicPr>
                  <a:picLocks noChangeAspect="1"/>
                </p:cNvPicPr>
                <p:nvPr/>
              </p:nvPicPr>
              <p:blipFill>
                <a:blip r:embed="rId4" cstate="print">
                  <a:clrChange>
                    <a:clrFrom>
                      <a:srgbClr val="FFFFFF"/>
                    </a:clrFrom>
                    <a:clrTo>
                      <a:srgbClr val="FFFFFF">
                        <a:alpha val="0"/>
                      </a:srgbClr>
                    </a:clrTo>
                  </a:clrChange>
                  <a:lum bright="70000" contrast="-70000"/>
                </a:blip>
                <a:srcRect/>
                <a:stretch>
                  <a:fillRect/>
                </a:stretch>
              </p:blipFill>
              <p:spPr bwMode="auto">
                <a:xfrm>
                  <a:off x="2526148" y="3160719"/>
                  <a:ext cx="1377949" cy="1368425"/>
                </a:xfrm>
                <a:prstGeom prst="rect">
                  <a:avLst/>
                </a:prstGeom>
                <a:noFill/>
                <a:ln w="9525">
                  <a:noFill/>
                  <a:miter lim="800000"/>
                  <a:headEnd/>
                  <a:tailEnd/>
                </a:ln>
              </p:spPr>
            </p:pic>
          </p:grpSp>
          <p:grpSp>
            <p:nvGrpSpPr>
              <p:cNvPr id="64" name="组合 63"/>
              <p:cNvGrpSpPr/>
              <p:nvPr/>
            </p:nvGrpSpPr>
            <p:grpSpPr>
              <a:xfrm>
                <a:off x="1773300" y="2641476"/>
                <a:ext cx="494444" cy="1008112"/>
                <a:chOff x="1773300" y="2569468"/>
                <a:chExt cx="494444" cy="1008112"/>
              </a:xfrm>
            </p:grpSpPr>
            <p:sp>
              <p:nvSpPr>
                <p:cNvPr id="65" name="Freeform 337"/>
                <p:cNvSpPr>
                  <a:spLocks noEditPoints="1"/>
                </p:cNvSpPr>
                <p:nvPr/>
              </p:nvSpPr>
              <p:spPr bwMode="auto">
                <a:xfrm>
                  <a:off x="1773300" y="2569468"/>
                  <a:ext cx="494444" cy="1008112"/>
                </a:xfrm>
                <a:custGeom>
                  <a:avLst/>
                  <a:gdLst>
                    <a:gd name="T0" fmla="*/ 79 w 316"/>
                    <a:gd name="T1" fmla="*/ 6 h 310"/>
                    <a:gd name="T2" fmla="*/ 266 w 316"/>
                    <a:gd name="T3" fmla="*/ 66 h 310"/>
                    <a:gd name="T4" fmla="*/ 238 w 316"/>
                    <a:gd name="T5" fmla="*/ 18 h 310"/>
                    <a:gd name="T6" fmla="*/ 287 w 316"/>
                    <a:gd name="T7" fmla="*/ 43 h 310"/>
                    <a:gd name="T8" fmla="*/ 287 w 316"/>
                    <a:gd name="T9" fmla="*/ 59 h 310"/>
                    <a:gd name="T10" fmla="*/ 96 w 316"/>
                    <a:gd name="T11" fmla="*/ 13 h 310"/>
                    <a:gd name="T12" fmla="*/ 66 w 316"/>
                    <a:gd name="T13" fmla="*/ 23 h 310"/>
                    <a:gd name="T14" fmla="*/ 31 w 316"/>
                    <a:gd name="T15" fmla="*/ 35 h 310"/>
                    <a:gd name="T16" fmla="*/ 19 w 316"/>
                    <a:gd name="T17" fmla="*/ 131 h 310"/>
                    <a:gd name="T18" fmla="*/ 32 w 316"/>
                    <a:gd name="T19" fmla="*/ 24 h 310"/>
                    <a:gd name="T20" fmla="*/ 273 w 316"/>
                    <a:gd name="T21" fmla="*/ 23 h 310"/>
                    <a:gd name="T22" fmla="*/ 9 w 316"/>
                    <a:gd name="T23" fmla="*/ 22 h 310"/>
                    <a:gd name="T24" fmla="*/ 264 w 316"/>
                    <a:gd name="T25" fmla="*/ 36 h 310"/>
                    <a:gd name="T26" fmla="*/ 272 w 316"/>
                    <a:gd name="T27" fmla="*/ 141 h 310"/>
                    <a:gd name="T28" fmla="*/ 272 w 316"/>
                    <a:gd name="T29" fmla="*/ 147 h 310"/>
                    <a:gd name="T30" fmla="*/ 273 w 316"/>
                    <a:gd name="T31" fmla="*/ 54 h 310"/>
                    <a:gd name="T32" fmla="*/ 144 w 316"/>
                    <a:gd name="T33" fmla="*/ 255 h 310"/>
                    <a:gd name="T34" fmla="*/ 27 w 316"/>
                    <a:gd name="T35" fmla="*/ 84 h 310"/>
                    <a:gd name="T36" fmla="*/ 177 w 316"/>
                    <a:gd name="T37" fmla="*/ 68 h 310"/>
                    <a:gd name="T38" fmla="*/ 105 w 316"/>
                    <a:gd name="T39" fmla="*/ 79 h 310"/>
                    <a:gd name="T40" fmla="*/ 26 w 316"/>
                    <a:gd name="T41" fmla="*/ 71 h 310"/>
                    <a:gd name="T42" fmla="*/ 194 w 316"/>
                    <a:gd name="T43" fmla="*/ 106 h 310"/>
                    <a:gd name="T44" fmla="*/ 112 w 316"/>
                    <a:gd name="T45" fmla="*/ 80 h 310"/>
                    <a:gd name="T46" fmla="*/ 176 w 316"/>
                    <a:gd name="T47" fmla="*/ 118 h 310"/>
                    <a:gd name="T48" fmla="*/ 140 w 316"/>
                    <a:gd name="T49" fmla="*/ 99 h 310"/>
                    <a:gd name="T50" fmla="*/ 81 w 316"/>
                    <a:gd name="T51" fmla="*/ 93 h 310"/>
                    <a:gd name="T52" fmla="*/ 144 w 316"/>
                    <a:gd name="T53" fmla="*/ 115 h 310"/>
                    <a:gd name="T54" fmla="*/ 221 w 316"/>
                    <a:gd name="T55" fmla="*/ 159 h 310"/>
                    <a:gd name="T56" fmla="*/ 171 w 316"/>
                    <a:gd name="T57" fmla="*/ 207 h 310"/>
                    <a:gd name="T58" fmla="*/ 143 w 316"/>
                    <a:gd name="T59" fmla="*/ 123 h 310"/>
                    <a:gd name="T60" fmla="*/ 112 w 316"/>
                    <a:gd name="T61" fmla="*/ 190 h 310"/>
                    <a:gd name="T62" fmla="*/ 236 w 316"/>
                    <a:gd name="T63" fmla="*/ 154 h 310"/>
                    <a:gd name="T64" fmla="*/ 256 w 316"/>
                    <a:gd name="T65" fmla="*/ 148 h 310"/>
                    <a:gd name="T66" fmla="*/ 197 w 316"/>
                    <a:gd name="T67" fmla="*/ 125 h 310"/>
                    <a:gd name="T68" fmla="*/ 116 w 316"/>
                    <a:gd name="T69" fmla="*/ 175 h 310"/>
                    <a:gd name="T70" fmla="*/ 214 w 316"/>
                    <a:gd name="T71" fmla="*/ 152 h 310"/>
                    <a:gd name="T72" fmla="*/ 157 w 316"/>
                    <a:gd name="T73" fmla="*/ 153 h 310"/>
                    <a:gd name="T74" fmla="*/ 167 w 316"/>
                    <a:gd name="T75" fmla="*/ 304 h 310"/>
                    <a:gd name="T76" fmla="*/ 252 w 316"/>
                    <a:gd name="T77" fmla="*/ 163 h 310"/>
                    <a:gd name="T78" fmla="*/ 7 w 316"/>
                    <a:gd name="T79" fmla="*/ 283 h 310"/>
                    <a:gd name="T80" fmla="*/ 303 w 316"/>
                    <a:gd name="T81" fmla="*/ 257 h 310"/>
                    <a:gd name="T82" fmla="*/ 222 w 316"/>
                    <a:gd name="T83" fmla="*/ 293 h 310"/>
                    <a:gd name="T84" fmla="*/ 288 w 316"/>
                    <a:gd name="T85" fmla="*/ 215 h 310"/>
                    <a:gd name="T86" fmla="*/ 58 w 316"/>
                    <a:gd name="T87" fmla="*/ 276 h 310"/>
                    <a:gd name="T88" fmla="*/ 50 w 316"/>
                    <a:gd name="T89" fmla="*/ 286 h 310"/>
                    <a:gd name="T90" fmla="*/ 14 w 316"/>
                    <a:gd name="T91" fmla="*/ 208 h 310"/>
                    <a:gd name="T92" fmla="*/ 306 w 316"/>
                    <a:gd name="T93" fmla="*/ 224 h 310"/>
                    <a:gd name="T94" fmla="*/ 79 w 316"/>
                    <a:gd name="T95" fmla="*/ 172 h 310"/>
                    <a:gd name="T96" fmla="*/ 144 w 316"/>
                    <a:gd name="T97" fmla="*/ 191 h 310"/>
                    <a:gd name="T98" fmla="*/ 175 w 316"/>
                    <a:gd name="T99" fmla="*/ 211 h 310"/>
                    <a:gd name="T100" fmla="*/ 231 w 316"/>
                    <a:gd name="T101" fmla="*/ 210 h 310"/>
                    <a:gd name="T102" fmla="*/ 126 w 316"/>
                    <a:gd name="T103" fmla="*/ 207 h 310"/>
                    <a:gd name="T104" fmla="*/ 278 w 316"/>
                    <a:gd name="T105" fmla="*/ 235 h 310"/>
                    <a:gd name="T106" fmla="*/ 295 w 316"/>
                    <a:gd name="T107" fmla="*/ 248 h 310"/>
                    <a:gd name="T108" fmla="*/ 113 w 316"/>
                    <a:gd name="T109" fmla="*/ 238 h 310"/>
                    <a:gd name="T110" fmla="*/ 308 w 316"/>
                    <a:gd name="T111" fmla="*/ 237 h 310"/>
                    <a:gd name="T112" fmla="*/ 151 w 316"/>
                    <a:gd name="T113" fmla="*/ 253 h 310"/>
                    <a:gd name="T114" fmla="*/ 148 w 316"/>
                    <a:gd name="T115" fmla="*/ 252 h 310"/>
                    <a:gd name="T116" fmla="*/ 265 w 316"/>
                    <a:gd name="T117" fmla="*/ 264 h 310"/>
                    <a:gd name="T118" fmla="*/ 12 w 316"/>
                    <a:gd name="T119" fmla="*/ 290 h 310"/>
                    <a:gd name="T120" fmla="*/ 50 w 316"/>
                    <a:gd name="T121" fmla="*/ 268 h 310"/>
                    <a:gd name="T122" fmla="*/ 247 w 316"/>
                    <a:gd name="T123" fmla="*/ 298 h 310"/>
                    <a:gd name="T124" fmla="*/ 125 w 316"/>
                    <a:gd name="T125" fmla="*/ 30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0">
                      <a:moveTo>
                        <a:pt x="151" y="5"/>
                      </a:moveTo>
                      <a:cubicBezTo>
                        <a:pt x="143" y="6"/>
                        <a:pt x="141" y="17"/>
                        <a:pt x="134" y="21"/>
                      </a:cubicBezTo>
                      <a:cubicBezTo>
                        <a:pt x="129" y="23"/>
                        <a:pt x="122" y="22"/>
                        <a:pt x="116" y="21"/>
                      </a:cubicBezTo>
                      <a:cubicBezTo>
                        <a:pt x="111" y="22"/>
                        <a:pt x="109" y="27"/>
                        <a:pt x="104" y="28"/>
                      </a:cubicBezTo>
                      <a:cubicBezTo>
                        <a:pt x="102" y="29"/>
                        <a:pt x="100" y="29"/>
                        <a:pt x="98" y="28"/>
                      </a:cubicBezTo>
                      <a:cubicBezTo>
                        <a:pt x="96" y="34"/>
                        <a:pt x="89" y="37"/>
                        <a:pt x="84" y="39"/>
                      </a:cubicBezTo>
                      <a:cubicBezTo>
                        <a:pt x="81" y="45"/>
                        <a:pt x="75" y="49"/>
                        <a:pt x="68" y="50"/>
                      </a:cubicBezTo>
                      <a:cubicBezTo>
                        <a:pt x="67" y="49"/>
                        <a:pt x="66" y="49"/>
                        <a:pt x="65" y="50"/>
                      </a:cubicBezTo>
                      <a:cubicBezTo>
                        <a:pt x="62" y="51"/>
                        <a:pt x="65" y="54"/>
                        <a:pt x="64" y="56"/>
                      </a:cubicBezTo>
                      <a:cubicBezTo>
                        <a:pt x="64" y="61"/>
                        <a:pt x="59" y="64"/>
                        <a:pt x="55" y="66"/>
                      </a:cubicBezTo>
                      <a:cubicBezTo>
                        <a:pt x="52" y="67"/>
                        <a:pt x="52" y="67"/>
                        <a:pt x="52" y="67"/>
                      </a:cubicBezTo>
                      <a:cubicBezTo>
                        <a:pt x="48" y="72"/>
                        <a:pt x="48" y="72"/>
                        <a:pt x="48" y="72"/>
                      </a:cubicBezTo>
                      <a:cubicBezTo>
                        <a:pt x="43" y="74"/>
                        <a:pt x="45" y="80"/>
                        <a:pt x="41" y="83"/>
                      </a:cubicBezTo>
                      <a:cubicBezTo>
                        <a:pt x="38" y="86"/>
                        <a:pt x="35" y="87"/>
                        <a:pt x="31" y="88"/>
                      </a:cubicBezTo>
                      <a:cubicBezTo>
                        <a:pt x="31" y="91"/>
                        <a:pt x="30" y="94"/>
                        <a:pt x="28" y="96"/>
                      </a:cubicBezTo>
                      <a:cubicBezTo>
                        <a:pt x="27" y="97"/>
                        <a:pt x="25" y="98"/>
                        <a:pt x="24" y="99"/>
                      </a:cubicBezTo>
                      <a:cubicBezTo>
                        <a:pt x="26" y="105"/>
                        <a:pt x="26" y="113"/>
                        <a:pt x="21" y="118"/>
                      </a:cubicBezTo>
                      <a:cubicBezTo>
                        <a:pt x="18" y="121"/>
                        <a:pt x="20" y="125"/>
                        <a:pt x="20" y="129"/>
                      </a:cubicBezTo>
                      <a:cubicBezTo>
                        <a:pt x="20" y="135"/>
                        <a:pt x="19" y="141"/>
                        <a:pt x="15" y="145"/>
                      </a:cubicBezTo>
                      <a:cubicBezTo>
                        <a:pt x="12" y="147"/>
                        <a:pt x="7" y="146"/>
                        <a:pt x="6" y="151"/>
                      </a:cubicBezTo>
                      <a:cubicBezTo>
                        <a:pt x="6" y="151"/>
                        <a:pt x="5" y="152"/>
                        <a:pt x="5" y="152"/>
                      </a:cubicBezTo>
                      <a:cubicBezTo>
                        <a:pt x="4" y="152"/>
                        <a:pt x="4" y="151"/>
                        <a:pt x="4" y="151"/>
                      </a:cubicBezTo>
                      <a:cubicBezTo>
                        <a:pt x="0" y="146"/>
                        <a:pt x="6" y="142"/>
                        <a:pt x="5" y="136"/>
                      </a:cubicBezTo>
                      <a:cubicBezTo>
                        <a:pt x="4" y="129"/>
                        <a:pt x="0" y="123"/>
                        <a:pt x="1" y="115"/>
                      </a:cubicBezTo>
                      <a:cubicBezTo>
                        <a:pt x="1" y="111"/>
                        <a:pt x="3" y="107"/>
                        <a:pt x="5" y="104"/>
                      </a:cubicBezTo>
                      <a:cubicBezTo>
                        <a:pt x="4" y="101"/>
                        <a:pt x="1" y="98"/>
                        <a:pt x="1" y="94"/>
                      </a:cubicBezTo>
                      <a:cubicBezTo>
                        <a:pt x="1" y="89"/>
                        <a:pt x="3" y="85"/>
                        <a:pt x="6" y="81"/>
                      </a:cubicBezTo>
                      <a:cubicBezTo>
                        <a:pt x="6" y="79"/>
                        <a:pt x="4" y="79"/>
                        <a:pt x="4" y="77"/>
                      </a:cubicBezTo>
                      <a:cubicBezTo>
                        <a:pt x="1" y="73"/>
                        <a:pt x="0" y="68"/>
                        <a:pt x="2" y="63"/>
                      </a:cubicBezTo>
                      <a:cubicBezTo>
                        <a:pt x="3" y="59"/>
                        <a:pt x="5" y="56"/>
                        <a:pt x="8" y="54"/>
                      </a:cubicBezTo>
                      <a:cubicBezTo>
                        <a:pt x="8" y="52"/>
                        <a:pt x="6" y="50"/>
                        <a:pt x="5" y="49"/>
                      </a:cubicBezTo>
                      <a:cubicBezTo>
                        <a:pt x="1" y="42"/>
                        <a:pt x="3" y="34"/>
                        <a:pt x="6" y="28"/>
                      </a:cubicBezTo>
                      <a:cubicBezTo>
                        <a:pt x="5" y="25"/>
                        <a:pt x="3" y="23"/>
                        <a:pt x="4" y="19"/>
                      </a:cubicBezTo>
                      <a:cubicBezTo>
                        <a:pt x="3" y="15"/>
                        <a:pt x="7" y="12"/>
                        <a:pt x="10" y="9"/>
                      </a:cubicBezTo>
                      <a:cubicBezTo>
                        <a:pt x="14" y="6"/>
                        <a:pt x="18" y="8"/>
                        <a:pt x="22" y="8"/>
                      </a:cubicBezTo>
                      <a:cubicBezTo>
                        <a:pt x="24" y="8"/>
                        <a:pt x="25" y="11"/>
                        <a:pt x="27" y="9"/>
                      </a:cubicBezTo>
                      <a:cubicBezTo>
                        <a:pt x="30" y="7"/>
                        <a:pt x="33" y="6"/>
                        <a:pt x="36" y="5"/>
                      </a:cubicBezTo>
                      <a:cubicBezTo>
                        <a:pt x="41" y="4"/>
                        <a:pt x="47" y="6"/>
                        <a:pt x="51" y="10"/>
                      </a:cubicBezTo>
                      <a:cubicBezTo>
                        <a:pt x="57" y="6"/>
                        <a:pt x="64" y="2"/>
                        <a:pt x="72" y="5"/>
                      </a:cubicBezTo>
                      <a:cubicBezTo>
                        <a:pt x="74" y="5"/>
                        <a:pt x="77" y="9"/>
                        <a:pt x="79" y="6"/>
                      </a:cubicBezTo>
                      <a:cubicBezTo>
                        <a:pt x="84" y="4"/>
                        <a:pt x="88" y="2"/>
                        <a:pt x="93" y="3"/>
                      </a:cubicBezTo>
                      <a:cubicBezTo>
                        <a:pt x="105" y="5"/>
                        <a:pt x="105" y="5"/>
                        <a:pt x="105" y="5"/>
                      </a:cubicBezTo>
                      <a:cubicBezTo>
                        <a:pt x="109" y="0"/>
                        <a:pt x="117" y="0"/>
                        <a:pt x="123" y="1"/>
                      </a:cubicBezTo>
                      <a:cubicBezTo>
                        <a:pt x="127" y="3"/>
                        <a:pt x="132" y="7"/>
                        <a:pt x="138" y="4"/>
                      </a:cubicBezTo>
                      <a:cubicBezTo>
                        <a:pt x="140" y="2"/>
                        <a:pt x="143" y="1"/>
                        <a:pt x="146" y="0"/>
                      </a:cubicBezTo>
                      <a:cubicBezTo>
                        <a:pt x="148" y="1"/>
                        <a:pt x="151" y="2"/>
                        <a:pt x="151" y="5"/>
                      </a:cubicBezTo>
                      <a:close/>
                      <a:moveTo>
                        <a:pt x="209" y="6"/>
                      </a:moveTo>
                      <a:cubicBezTo>
                        <a:pt x="213" y="8"/>
                        <a:pt x="215" y="3"/>
                        <a:pt x="218" y="3"/>
                      </a:cubicBezTo>
                      <a:cubicBezTo>
                        <a:pt x="222" y="0"/>
                        <a:pt x="227" y="3"/>
                        <a:pt x="231" y="5"/>
                      </a:cubicBezTo>
                      <a:cubicBezTo>
                        <a:pt x="234" y="5"/>
                        <a:pt x="237" y="6"/>
                        <a:pt x="239" y="8"/>
                      </a:cubicBezTo>
                      <a:cubicBezTo>
                        <a:pt x="242" y="8"/>
                        <a:pt x="244" y="5"/>
                        <a:pt x="246" y="5"/>
                      </a:cubicBezTo>
                      <a:cubicBezTo>
                        <a:pt x="253" y="4"/>
                        <a:pt x="259" y="6"/>
                        <a:pt x="263" y="10"/>
                      </a:cubicBezTo>
                      <a:cubicBezTo>
                        <a:pt x="266" y="7"/>
                        <a:pt x="270" y="4"/>
                        <a:pt x="275" y="4"/>
                      </a:cubicBezTo>
                      <a:cubicBezTo>
                        <a:pt x="279" y="4"/>
                        <a:pt x="283" y="6"/>
                        <a:pt x="287" y="8"/>
                      </a:cubicBezTo>
                      <a:cubicBezTo>
                        <a:pt x="289" y="9"/>
                        <a:pt x="290" y="7"/>
                        <a:pt x="292" y="7"/>
                      </a:cubicBezTo>
                      <a:cubicBezTo>
                        <a:pt x="297" y="6"/>
                        <a:pt x="301" y="6"/>
                        <a:pt x="305" y="8"/>
                      </a:cubicBezTo>
                      <a:cubicBezTo>
                        <a:pt x="309" y="12"/>
                        <a:pt x="311" y="16"/>
                        <a:pt x="311" y="21"/>
                      </a:cubicBezTo>
                      <a:cubicBezTo>
                        <a:pt x="311" y="24"/>
                        <a:pt x="307" y="27"/>
                        <a:pt x="310" y="30"/>
                      </a:cubicBezTo>
                      <a:cubicBezTo>
                        <a:pt x="313" y="35"/>
                        <a:pt x="314" y="43"/>
                        <a:pt x="311" y="50"/>
                      </a:cubicBezTo>
                      <a:cubicBezTo>
                        <a:pt x="311" y="51"/>
                        <a:pt x="309" y="52"/>
                        <a:pt x="308" y="53"/>
                      </a:cubicBezTo>
                      <a:cubicBezTo>
                        <a:pt x="309" y="57"/>
                        <a:pt x="312" y="59"/>
                        <a:pt x="313" y="62"/>
                      </a:cubicBezTo>
                      <a:cubicBezTo>
                        <a:pt x="314" y="68"/>
                        <a:pt x="312" y="73"/>
                        <a:pt x="308" y="77"/>
                      </a:cubicBezTo>
                      <a:cubicBezTo>
                        <a:pt x="309" y="79"/>
                        <a:pt x="311" y="80"/>
                        <a:pt x="311" y="81"/>
                      </a:cubicBezTo>
                      <a:cubicBezTo>
                        <a:pt x="315" y="86"/>
                        <a:pt x="315" y="93"/>
                        <a:pt x="313" y="98"/>
                      </a:cubicBezTo>
                      <a:cubicBezTo>
                        <a:pt x="312" y="99"/>
                        <a:pt x="312" y="100"/>
                        <a:pt x="312" y="101"/>
                      </a:cubicBezTo>
                      <a:cubicBezTo>
                        <a:pt x="312" y="101"/>
                        <a:pt x="312" y="101"/>
                        <a:pt x="312" y="101"/>
                      </a:cubicBezTo>
                      <a:cubicBezTo>
                        <a:pt x="312" y="102"/>
                        <a:pt x="313" y="104"/>
                        <a:pt x="313" y="105"/>
                      </a:cubicBezTo>
                      <a:cubicBezTo>
                        <a:pt x="314" y="109"/>
                        <a:pt x="315" y="115"/>
                        <a:pt x="313" y="119"/>
                      </a:cubicBezTo>
                      <a:cubicBezTo>
                        <a:pt x="311" y="123"/>
                        <a:pt x="310" y="127"/>
                        <a:pt x="310" y="132"/>
                      </a:cubicBezTo>
                      <a:cubicBezTo>
                        <a:pt x="311" y="135"/>
                        <a:pt x="314" y="138"/>
                        <a:pt x="315" y="141"/>
                      </a:cubicBezTo>
                      <a:cubicBezTo>
                        <a:pt x="314" y="144"/>
                        <a:pt x="316" y="148"/>
                        <a:pt x="313" y="149"/>
                      </a:cubicBezTo>
                      <a:cubicBezTo>
                        <a:pt x="311" y="147"/>
                        <a:pt x="309" y="144"/>
                        <a:pt x="305" y="144"/>
                      </a:cubicBezTo>
                      <a:cubicBezTo>
                        <a:pt x="301" y="141"/>
                        <a:pt x="296" y="137"/>
                        <a:pt x="296" y="131"/>
                      </a:cubicBezTo>
                      <a:cubicBezTo>
                        <a:pt x="297" y="123"/>
                        <a:pt x="299" y="115"/>
                        <a:pt x="294" y="109"/>
                      </a:cubicBezTo>
                      <a:cubicBezTo>
                        <a:pt x="291" y="106"/>
                        <a:pt x="289" y="103"/>
                        <a:pt x="289" y="99"/>
                      </a:cubicBezTo>
                      <a:cubicBezTo>
                        <a:pt x="286" y="98"/>
                        <a:pt x="284" y="95"/>
                        <a:pt x="282" y="92"/>
                      </a:cubicBezTo>
                      <a:cubicBezTo>
                        <a:pt x="281" y="91"/>
                        <a:pt x="283" y="86"/>
                        <a:pt x="279" y="86"/>
                      </a:cubicBezTo>
                      <a:cubicBezTo>
                        <a:pt x="274" y="86"/>
                        <a:pt x="271" y="82"/>
                        <a:pt x="269" y="78"/>
                      </a:cubicBezTo>
                      <a:cubicBezTo>
                        <a:pt x="268" y="75"/>
                        <a:pt x="267" y="72"/>
                        <a:pt x="268" y="69"/>
                      </a:cubicBezTo>
                      <a:cubicBezTo>
                        <a:pt x="268" y="68"/>
                        <a:pt x="267" y="67"/>
                        <a:pt x="266" y="66"/>
                      </a:cubicBezTo>
                      <a:cubicBezTo>
                        <a:pt x="262" y="67"/>
                        <a:pt x="258" y="65"/>
                        <a:pt x="256" y="62"/>
                      </a:cubicBezTo>
                      <a:cubicBezTo>
                        <a:pt x="254" y="60"/>
                        <a:pt x="253" y="57"/>
                        <a:pt x="253" y="55"/>
                      </a:cubicBezTo>
                      <a:cubicBezTo>
                        <a:pt x="251" y="53"/>
                        <a:pt x="248" y="51"/>
                        <a:pt x="247" y="48"/>
                      </a:cubicBezTo>
                      <a:cubicBezTo>
                        <a:pt x="246" y="48"/>
                        <a:pt x="245" y="48"/>
                        <a:pt x="243" y="48"/>
                      </a:cubicBezTo>
                      <a:cubicBezTo>
                        <a:pt x="240" y="47"/>
                        <a:pt x="237" y="46"/>
                        <a:pt x="234" y="44"/>
                      </a:cubicBezTo>
                      <a:cubicBezTo>
                        <a:pt x="232" y="41"/>
                        <a:pt x="230" y="38"/>
                        <a:pt x="229" y="35"/>
                      </a:cubicBezTo>
                      <a:cubicBezTo>
                        <a:pt x="228" y="34"/>
                        <a:pt x="226" y="34"/>
                        <a:pt x="225" y="33"/>
                      </a:cubicBezTo>
                      <a:cubicBezTo>
                        <a:pt x="222" y="33"/>
                        <a:pt x="220" y="31"/>
                        <a:pt x="218" y="28"/>
                      </a:cubicBezTo>
                      <a:cubicBezTo>
                        <a:pt x="217" y="28"/>
                        <a:pt x="215" y="29"/>
                        <a:pt x="213" y="29"/>
                      </a:cubicBezTo>
                      <a:cubicBezTo>
                        <a:pt x="205" y="31"/>
                        <a:pt x="199" y="25"/>
                        <a:pt x="192" y="22"/>
                      </a:cubicBezTo>
                      <a:cubicBezTo>
                        <a:pt x="189" y="20"/>
                        <a:pt x="185" y="24"/>
                        <a:pt x="182" y="22"/>
                      </a:cubicBezTo>
                      <a:cubicBezTo>
                        <a:pt x="181" y="22"/>
                        <a:pt x="180" y="20"/>
                        <a:pt x="179" y="21"/>
                      </a:cubicBezTo>
                      <a:cubicBezTo>
                        <a:pt x="173" y="19"/>
                        <a:pt x="169" y="13"/>
                        <a:pt x="166" y="8"/>
                      </a:cubicBezTo>
                      <a:cubicBezTo>
                        <a:pt x="165" y="6"/>
                        <a:pt x="161" y="8"/>
                        <a:pt x="162" y="5"/>
                      </a:cubicBezTo>
                      <a:cubicBezTo>
                        <a:pt x="166" y="3"/>
                        <a:pt x="171" y="1"/>
                        <a:pt x="175" y="4"/>
                      </a:cubicBezTo>
                      <a:cubicBezTo>
                        <a:pt x="181" y="9"/>
                        <a:pt x="188" y="3"/>
                        <a:pt x="194" y="1"/>
                      </a:cubicBezTo>
                      <a:cubicBezTo>
                        <a:pt x="199" y="1"/>
                        <a:pt x="205" y="2"/>
                        <a:pt x="209" y="6"/>
                      </a:cubicBezTo>
                      <a:close/>
                      <a:moveTo>
                        <a:pt x="136" y="6"/>
                      </a:moveTo>
                      <a:cubicBezTo>
                        <a:pt x="140" y="4"/>
                        <a:pt x="144" y="2"/>
                        <a:pt x="148" y="3"/>
                      </a:cubicBezTo>
                      <a:cubicBezTo>
                        <a:pt x="148" y="4"/>
                        <a:pt x="148" y="4"/>
                        <a:pt x="148" y="5"/>
                      </a:cubicBezTo>
                      <a:cubicBezTo>
                        <a:pt x="145" y="5"/>
                        <a:pt x="143" y="8"/>
                        <a:pt x="141" y="10"/>
                      </a:cubicBezTo>
                      <a:cubicBezTo>
                        <a:pt x="138" y="16"/>
                        <a:pt x="132" y="21"/>
                        <a:pt x="125" y="21"/>
                      </a:cubicBezTo>
                      <a:cubicBezTo>
                        <a:pt x="122" y="21"/>
                        <a:pt x="119" y="20"/>
                        <a:pt x="116" y="19"/>
                      </a:cubicBezTo>
                      <a:cubicBezTo>
                        <a:pt x="110" y="19"/>
                        <a:pt x="108" y="26"/>
                        <a:pt x="103" y="27"/>
                      </a:cubicBezTo>
                      <a:cubicBezTo>
                        <a:pt x="101" y="26"/>
                        <a:pt x="99" y="28"/>
                        <a:pt x="99" y="26"/>
                      </a:cubicBezTo>
                      <a:cubicBezTo>
                        <a:pt x="99" y="22"/>
                        <a:pt x="99" y="18"/>
                        <a:pt x="96" y="16"/>
                      </a:cubicBezTo>
                      <a:cubicBezTo>
                        <a:pt x="92" y="13"/>
                        <a:pt x="87" y="13"/>
                        <a:pt x="83" y="14"/>
                      </a:cubicBezTo>
                      <a:cubicBezTo>
                        <a:pt x="82" y="14"/>
                        <a:pt x="81" y="15"/>
                        <a:pt x="80" y="15"/>
                      </a:cubicBezTo>
                      <a:cubicBezTo>
                        <a:pt x="80" y="13"/>
                        <a:pt x="80" y="11"/>
                        <a:pt x="79" y="9"/>
                      </a:cubicBezTo>
                      <a:cubicBezTo>
                        <a:pt x="79" y="8"/>
                        <a:pt x="80" y="9"/>
                        <a:pt x="80" y="8"/>
                      </a:cubicBezTo>
                      <a:cubicBezTo>
                        <a:pt x="86" y="4"/>
                        <a:pt x="94" y="4"/>
                        <a:pt x="100" y="6"/>
                      </a:cubicBezTo>
                      <a:cubicBezTo>
                        <a:pt x="102" y="6"/>
                        <a:pt x="104" y="8"/>
                        <a:pt x="106" y="6"/>
                      </a:cubicBezTo>
                      <a:cubicBezTo>
                        <a:pt x="110" y="3"/>
                        <a:pt x="115" y="1"/>
                        <a:pt x="120" y="3"/>
                      </a:cubicBezTo>
                      <a:cubicBezTo>
                        <a:pt x="124" y="4"/>
                        <a:pt x="127" y="6"/>
                        <a:pt x="131" y="7"/>
                      </a:cubicBezTo>
                      <a:cubicBezTo>
                        <a:pt x="133" y="6"/>
                        <a:pt x="135" y="7"/>
                        <a:pt x="136" y="6"/>
                      </a:cubicBezTo>
                      <a:close/>
                      <a:moveTo>
                        <a:pt x="210" y="9"/>
                      </a:moveTo>
                      <a:cubicBezTo>
                        <a:pt x="214" y="10"/>
                        <a:pt x="216" y="5"/>
                        <a:pt x="219" y="5"/>
                      </a:cubicBezTo>
                      <a:cubicBezTo>
                        <a:pt x="223" y="2"/>
                        <a:pt x="226" y="5"/>
                        <a:pt x="230" y="6"/>
                      </a:cubicBezTo>
                      <a:cubicBezTo>
                        <a:pt x="231" y="8"/>
                        <a:pt x="235" y="7"/>
                        <a:pt x="237" y="9"/>
                      </a:cubicBezTo>
                      <a:cubicBezTo>
                        <a:pt x="240" y="11"/>
                        <a:pt x="237" y="15"/>
                        <a:pt x="238" y="18"/>
                      </a:cubicBezTo>
                      <a:cubicBezTo>
                        <a:pt x="239" y="21"/>
                        <a:pt x="241" y="23"/>
                        <a:pt x="243" y="25"/>
                      </a:cubicBezTo>
                      <a:cubicBezTo>
                        <a:pt x="246" y="26"/>
                        <a:pt x="250" y="27"/>
                        <a:pt x="252" y="24"/>
                      </a:cubicBezTo>
                      <a:cubicBezTo>
                        <a:pt x="253" y="24"/>
                        <a:pt x="253" y="22"/>
                        <a:pt x="252" y="22"/>
                      </a:cubicBezTo>
                      <a:cubicBezTo>
                        <a:pt x="252" y="21"/>
                        <a:pt x="250" y="20"/>
                        <a:pt x="249" y="21"/>
                      </a:cubicBezTo>
                      <a:cubicBezTo>
                        <a:pt x="248" y="22"/>
                        <a:pt x="249" y="22"/>
                        <a:pt x="249" y="23"/>
                      </a:cubicBezTo>
                      <a:cubicBezTo>
                        <a:pt x="247" y="24"/>
                        <a:pt x="244" y="24"/>
                        <a:pt x="243" y="22"/>
                      </a:cubicBezTo>
                      <a:cubicBezTo>
                        <a:pt x="240" y="19"/>
                        <a:pt x="239" y="14"/>
                        <a:pt x="241" y="11"/>
                      </a:cubicBezTo>
                      <a:cubicBezTo>
                        <a:pt x="244" y="7"/>
                        <a:pt x="248" y="7"/>
                        <a:pt x="252" y="7"/>
                      </a:cubicBezTo>
                      <a:cubicBezTo>
                        <a:pt x="256" y="8"/>
                        <a:pt x="260" y="9"/>
                        <a:pt x="263" y="12"/>
                      </a:cubicBezTo>
                      <a:cubicBezTo>
                        <a:pt x="262" y="14"/>
                        <a:pt x="262" y="14"/>
                        <a:pt x="262" y="14"/>
                      </a:cubicBezTo>
                      <a:cubicBezTo>
                        <a:pt x="257" y="11"/>
                        <a:pt x="250" y="7"/>
                        <a:pt x="244" y="12"/>
                      </a:cubicBezTo>
                      <a:cubicBezTo>
                        <a:pt x="243" y="14"/>
                        <a:pt x="243" y="16"/>
                        <a:pt x="243" y="18"/>
                      </a:cubicBezTo>
                      <a:cubicBezTo>
                        <a:pt x="244" y="19"/>
                        <a:pt x="245" y="20"/>
                        <a:pt x="246" y="20"/>
                      </a:cubicBezTo>
                      <a:cubicBezTo>
                        <a:pt x="246" y="20"/>
                        <a:pt x="247" y="21"/>
                        <a:pt x="247" y="20"/>
                      </a:cubicBezTo>
                      <a:cubicBezTo>
                        <a:pt x="246" y="18"/>
                        <a:pt x="244" y="16"/>
                        <a:pt x="245" y="14"/>
                      </a:cubicBezTo>
                      <a:cubicBezTo>
                        <a:pt x="246" y="13"/>
                        <a:pt x="246" y="13"/>
                        <a:pt x="247" y="12"/>
                      </a:cubicBezTo>
                      <a:cubicBezTo>
                        <a:pt x="253" y="11"/>
                        <a:pt x="258" y="14"/>
                        <a:pt x="262" y="16"/>
                      </a:cubicBezTo>
                      <a:cubicBezTo>
                        <a:pt x="263" y="22"/>
                        <a:pt x="265" y="29"/>
                        <a:pt x="271" y="31"/>
                      </a:cubicBezTo>
                      <a:cubicBezTo>
                        <a:pt x="274" y="31"/>
                        <a:pt x="277" y="30"/>
                        <a:pt x="279" y="28"/>
                      </a:cubicBezTo>
                      <a:cubicBezTo>
                        <a:pt x="281" y="26"/>
                        <a:pt x="281" y="24"/>
                        <a:pt x="281" y="21"/>
                      </a:cubicBezTo>
                      <a:cubicBezTo>
                        <a:pt x="281" y="20"/>
                        <a:pt x="279" y="20"/>
                        <a:pt x="278" y="20"/>
                      </a:cubicBezTo>
                      <a:cubicBezTo>
                        <a:pt x="277" y="20"/>
                        <a:pt x="277" y="20"/>
                        <a:pt x="277" y="21"/>
                      </a:cubicBezTo>
                      <a:cubicBezTo>
                        <a:pt x="277" y="23"/>
                        <a:pt x="280" y="25"/>
                        <a:pt x="277" y="26"/>
                      </a:cubicBezTo>
                      <a:cubicBezTo>
                        <a:pt x="275" y="28"/>
                        <a:pt x="273" y="29"/>
                        <a:pt x="270" y="28"/>
                      </a:cubicBezTo>
                      <a:cubicBezTo>
                        <a:pt x="265" y="25"/>
                        <a:pt x="264" y="19"/>
                        <a:pt x="265" y="14"/>
                      </a:cubicBezTo>
                      <a:cubicBezTo>
                        <a:pt x="267" y="10"/>
                        <a:pt x="267" y="10"/>
                        <a:pt x="267" y="10"/>
                      </a:cubicBezTo>
                      <a:cubicBezTo>
                        <a:pt x="271" y="7"/>
                        <a:pt x="271" y="7"/>
                        <a:pt x="271" y="7"/>
                      </a:cubicBezTo>
                      <a:cubicBezTo>
                        <a:pt x="277" y="6"/>
                        <a:pt x="283" y="8"/>
                        <a:pt x="287" y="11"/>
                      </a:cubicBezTo>
                      <a:cubicBezTo>
                        <a:pt x="290" y="14"/>
                        <a:pt x="291" y="8"/>
                        <a:pt x="293" y="9"/>
                      </a:cubicBezTo>
                      <a:cubicBezTo>
                        <a:pt x="298" y="9"/>
                        <a:pt x="305" y="8"/>
                        <a:pt x="308" y="14"/>
                      </a:cubicBezTo>
                      <a:cubicBezTo>
                        <a:pt x="309" y="17"/>
                        <a:pt x="309" y="23"/>
                        <a:pt x="307" y="26"/>
                      </a:cubicBezTo>
                      <a:cubicBezTo>
                        <a:pt x="306" y="28"/>
                        <a:pt x="308" y="29"/>
                        <a:pt x="309" y="31"/>
                      </a:cubicBezTo>
                      <a:cubicBezTo>
                        <a:pt x="312" y="37"/>
                        <a:pt x="312" y="44"/>
                        <a:pt x="309" y="49"/>
                      </a:cubicBezTo>
                      <a:cubicBezTo>
                        <a:pt x="307" y="52"/>
                        <a:pt x="304" y="54"/>
                        <a:pt x="302" y="54"/>
                      </a:cubicBezTo>
                      <a:cubicBezTo>
                        <a:pt x="297" y="54"/>
                        <a:pt x="292" y="53"/>
                        <a:pt x="290" y="48"/>
                      </a:cubicBezTo>
                      <a:cubicBezTo>
                        <a:pt x="289" y="45"/>
                        <a:pt x="289" y="40"/>
                        <a:pt x="291" y="38"/>
                      </a:cubicBezTo>
                      <a:cubicBezTo>
                        <a:pt x="292" y="38"/>
                        <a:pt x="294" y="39"/>
                        <a:pt x="295" y="38"/>
                      </a:cubicBezTo>
                      <a:cubicBezTo>
                        <a:pt x="296" y="38"/>
                        <a:pt x="297" y="37"/>
                        <a:pt x="296" y="36"/>
                      </a:cubicBezTo>
                      <a:cubicBezTo>
                        <a:pt x="295" y="34"/>
                        <a:pt x="293" y="35"/>
                        <a:pt x="291" y="35"/>
                      </a:cubicBezTo>
                      <a:cubicBezTo>
                        <a:pt x="288" y="36"/>
                        <a:pt x="287" y="40"/>
                        <a:pt x="287" y="43"/>
                      </a:cubicBezTo>
                      <a:cubicBezTo>
                        <a:pt x="287" y="47"/>
                        <a:pt x="289" y="53"/>
                        <a:pt x="294" y="55"/>
                      </a:cubicBezTo>
                      <a:cubicBezTo>
                        <a:pt x="297" y="57"/>
                        <a:pt x="302" y="57"/>
                        <a:pt x="305" y="55"/>
                      </a:cubicBezTo>
                      <a:cubicBezTo>
                        <a:pt x="308" y="56"/>
                        <a:pt x="308" y="59"/>
                        <a:pt x="310" y="62"/>
                      </a:cubicBezTo>
                      <a:cubicBezTo>
                        <a:pt x="312" y="66"/>
                        <a:pt x="311" y="71"/>
                        <a:pt x="308" y="74"/>
                      </a:cubicBezTo>
                      <a:cubicBezTo>
                        <a:pt x="306" y="78"/>
                        <a:pt x="301" y="78"/>
                        <a:pt x="298" y="77"/>
                      </a:cubicBezTo>
                      <a:cubicBezTo>
                        <a:pt x="295" y="75"/>
                        <a:pt x="294" y="72"/>
                        <a:pt x="295" y="69"/>
                      </a:cubicBezTo>
                      <a:cubicBezTo>
                        <a:pt x="295" y="68"/>
                        <a:pt x="297" y="68"/>
                        <a:pt x="297" y="68"/>
                      </a:cubicBezTo>
                      <a:cubicBezTo>
                        <a:pt x="299" y="67"/>
                        <a:pt x="300" y="66"/>
                        <a:pt x="299" y="65"/>
                      </a:cubicBezTo>
                      <a:cubicBezTo>
                        <a:pt x="298" y="63"/>
                        <a:pt x="296" y="64"/>
                        <a:pt x="295" y="65"/>
                      </a:cubicBezTo>
                      <a:cubicBezTo>
                        <a:pt x="292" y="67"/>
                        <a:pt x="292" y="72"/>
                        <a:pt x="294" y="75"/>
                      </a:cubicBezTo>
                      <a:cubicBezTo>
                        <a:pt x="294" y="77"/>
                        <a:pt x="296" y="79"/>
                        <a:pt x="298" y="79"/>
                      </a:cubicBezTo>
                      <a:cubicBezTo>
                        <a:pt x="301" y="81"/>
                        <a:pt x="305" y="77"/>
                        <a:pt x="308" y="80"/>
                      </a:cubicBezTo>
                      <a:cubicBezTo>
                        <a:pt x="311" y="84"/>
                        <a:pt x="313" y="88"/>
                        <a:pt x="312" y="94"/>
                      </a:cubicBezTo>
                      <a:cubicBezTo>
                        <a:pt x="312" y="98"/>
                        <a:pt x="306" y="101"/>
                        <a:pt x="311" y="105"/>
                      </a:cubicBezTo>
                      <a:cubicBezTo>
                        <a:pt x="315" y="113"/>
                        <a:pt x="309" y="122"/>
                        <a:pt x="308" y="130"/>
                      </a:cubicBezTo>
                      <a:cubicBezTo>
                        <a:pt x="308" y="135"/>
                        <a:pt x="313" y="139"/>
                        <a:pt x="313" y="144"/>
                      </a:cubicBezTo>
                      <a:cubicBezTo>
                        <a:pt x="311" y="144"/>
                        <a:pt x="310" y="143"/>
                        <a:pt x="309" y="143"/>
                      </a:cubicBezTo>
                      <a:cubicBezTo>
                        <a:pt x="305" y="142"/>
                        <a:pt x="301" y="139"/>
                        <a:pt x="299" y="135"/>
                      </a:cubicBezTo>
                      <a:cubicBezTo>
                        <a:pt x="297" y="129"/>
                        <a:pt x="300" y="123"/>
                        <a:pt x="299" y="116"/>
                      </a:cubicBezTo>
                      <a:cubicBezTo>
                        <a:pt x="299" y="110"/>
                        <a:pt x="292" y="107"/>
                        <a:pt x="291" y="101"/>
                      </a:cubicBezTo>
                      <a:cubicBezTo>
                        <a:pt x="292" y="98"/>
                        <a:pt x="295" y="100"/>
                        <a:pt x="297" y="98"/>
                      </a:cubicBezTo>
                      <a:cubicBezTo>
                        <a:pt x="299" y="97"/>
                        <a:pt x="302" y="94"/>
                        <a:pt x="303" y="91"/>
                      </a:cubicBezTo>
                      <a:cubicBezTo>
                        <a:pt x="302" y="90"/>
                        <a:pt x="302" y="87"/>
                        <a:pt x="300" y="87"/>
                      </a:cubicBezTo>
                      <a:cubicBezTo>
                        <a:pt x="298" y="86"/>
                        <a:pt x="297" y="88"/>
                        <a:pt x="297" y="89"/>
                      </a:cubicBezTo>
                      <a:cubicBezTo>
                        <a:pt x="297" y="90"/>
                        <a:pt x="298" y="91"/>
                        <a:pt x="299" y="91"/>
                      </a:cubicBezTo>
                      <a:cubicBezTo>
                        <a:pt x="299" y="91"/>
                        <a:pt x="300" y="91"/>
                        <a:pt x="300" y="92"/>
                      </a:cubicBezTo>
                      <a:cubicBezTo>
                        <a:pt x="300" y="95"/>
                        <a:pt x="297" y="96"/>
                        <a:pt x="294" y="97"/>
                      </a:cubicBezTo>
                      <a:cubicBezTo>
                        <a:pt x="290" y="97"/>
                        <a:pt x="286" y="95"/>
                        <a:pt x="284" y="92"/>
                      </a:cubicBezTo>
                      <a:cubicBezTo>
                        <a:pt x="282" y="89"/>
                        <a:pt x="285" y="86"/>
                        <a:pt x="282" y="85"/>
                      </a:cubicBezTo>
                      <a:cubicBezTo>
                        <a:pt x="278" y="85"/>
                        <a:pt x="276" y="83"/>
                        <a:pt x="273" y="81"/>
                      </a:cubicBezTo>
                      <a:cubicBezTo>
                        <a:pt x="271" y="78"/>
                        <a:pt x="269" y="74"/>
                        <a:pt x="270" y="70"/>
                      </a:cubicBezTo>
                      <a:cubicBezTo>
                        <a:pt x="273" y="67"/>
                        <a:pt x="268" y="66"/>
                        <a:pt x="268" y="64"/>
                      </a:cubicBezTo>
                      <a:cubicBezTo>
                        <a:pt x="266" y="60"/>
                        <a:pt x="265" y="54"/>
                        <a:pt x="269" y="50"/>
                      </a:cubicBezTo>
                      <a:cubicBezTo>
                        <a:pt x="272" y="48"/>
                        <a:pt x="277" y="49"/>
                        <a:pt x="281" y="51"/>
                      </a:cubicBezTo>
                      <a:cubicBezTo>
                        <a:pt x="283" y="53"/>
                        <a:pt x="284" y="56"/>
                        <a:pt x="284" y="58"/>
                      </a:cubicBezTo>
                      <a:cubicBezTo>
                        <a:pt x="284" y="60"/>
                        <a:pt x="284" y="61"/>
                        <a:pt x="283" y="62"/>
                      </a:cubicBezTo>
                      <a:cubicBezTo>
                        <a:pt x="282" y="64"/>
                        <a:pt x="281" y="60"/>
                        <a:pt x="279" y="62"/>
                      </a:cubicBezTo>
                      <a:cubicBezTo>
                        <a:pt x="278" y="63"/>
                        <a:pt x="279" y="64"/>
                        <a:pt x="279" y="65"/>
                      </a:cubicBezTo>
                      <a:cubicBezTo>
                        <a:pt x="280" y="66"/>
                        <a:pt x="281" y="66"/>
                        <a:pt x="281" y="66"/>
                      </a:cubicBezTo>
                      <a:cubicBezTo>
                        <a:pt x="283" y="64"/>
                        <a:pt x="286" y="62"/>
                        <a:pt x="287" y="59"/>
                      </a:cubicBezTo>
                      <a:cubicBezTo>
                        <a:pt x="286" y="57"/>
                        <a:pt x="287" y="53"/>
                        <a:pt x="285" y="51"/>
                      </a:cubicBezTo>
                      <a:cubicBezTo>
                        <a:pt x="281" y="48"/>
                        <a:pt x="276" y="45"/>
                        <a:pt x="271" y="47"/>
                      </a:cubicBezTo>
                      <a:cubicBezTo>
                        <a:pt x="270" y="46"/>
                        <a:pt x="270" y="46"/>
                        <a:pt x="270" y="45"/>
                      </a:cubicBezTo>
                      <a:cubicBezTo>
                        <a:pt x="271" y="41"/>
                        <a:pt x="271" y="37"/>
                        <a:pt x="269" y="34"/>
                      </a:cubicBezTo>
                      <a:cubicBezTo>
                        <a:pt x="267" y="30"/>
                        <a:pt x="263" y="30"/>
                        <a:pt x="259" y="29"/>
                      </a:cubicBezTo>
                      <a:cubicBezTo>
                        <a:pt x="257" y="29"/>
                        <a:pt x="255" y="30"/>
                        <a:pt x="254" y="31"/>
                      </a:cubicBezTo>
                      <a:cubicBezTo>
                        <a:pt x="253" y="32"/>
                        <a:pt x="253" y="34"/>
                        <a:pt x="254" y="35"/>
                      </a:cubicBezTo>
                      <a:cubicBezTo>
                        <a:pt x="254" y="37"/>
                        <a:pt x="255" y="37"/>
                        <a:pt x="256" y="37"/>
                      </a:cubicBezTo>
                      <a:cubicBezTo>
                        <a:pt x="259" y="35"/>
                        <a:pt x="255" y="33"/>
                        <a:pt x="258" y="32"/>
                      </a:cubicBezTo>
                      <a:cubicBezTo>
                        <a:pt x="261" y="32"/>
                        <a:pt x="263" y="32"/>
                        <a:pt x="265" y="34"/>
                      </a:cubicBezTo>
                      <a:cubicBezTo>
                        <a:pt x="268" y="36"/>
                        <a:pt x="269" y="39"/>
                        <a:pt x="269" y="42"/>
                      </a:cubicBezTo>
                      <a:cubicBezTo>
                        <a:pt x="268" y="47"/>
                        <a:pt x="264" y="51"/>
                        <a:pt x="260" y="53"/>
                      </a:cubicBezTo>
                      <a:cubicBezTo>
                        <a:pt x="256" y="54"/>
                        <a:pt x="252" y="52"/>
                        <a:pt x="250" y="49"/>
                      </a:cubicBezTo>
                      <a:cubicBezTo>
                        <a:pt x="249" y="48"/>
                        <a:pt x="248" y="46"/>
                        <a:pt x="247" y="45"/>
                      </a:cubicBezTo>
                      <a:cubicBezTo>
                        <a:pt x="243" y="47"/>
                        <a:pt x="239" y="45"/>
                        <a:pt x="235" y="42"/>
                      </a:cubicBezTo>
                      <a:cubicBezTo>
                        <a:pt x="233" y="39"/>
                        <a:pt x="231" y="37"/>
                        <a:pt x="231" y="33"/>
                      </a:cubicBezTo>
                      <a:cubicBezTo>
                        <a:pt x="230" y="31"/>
                        <a:pt x="228" y="33"/>
                        <a:pt x="227" y="32"/>
                      </a:cubicBezTo>
                      <a:cubicBezTo>
                        <a:pt x="224" y="31"/>
                        <a:pt x="222" y="30"/>
                        <a:pt x="220" y="27"/>
                      </a:cubicBezTo>
                      <a:cubicBezTo>
                        <a:pt x="220" y="25"/>
                        <a:pt x="220" y="23"/>
                        <a:pt x="222" y="22"/>
                      </a:cubicBezTo>
                      <a:cubicBezTo>
                        <a:pt x="223" y="20"/>
                        <a:pt x="224" y="20"/>
                        <a:pt x="226" y="20"/>
                      </a:cubicBezTo>
                      <a:cubicBezTo>
                        <a:pt x="227" y="20"/>
                        <a:pt x="228" y="22"/>
                        <a:pt x="230" y="21"/>
                      </a:cubicBezTo>
                      <a:cubicBezTo>
                        <a:pt x="230" y="20"/>
                        <a:pt x="230" y="19"/>
                        <a:pt x="230" y="19"/>
                      </a:cubicBezTo>
                      <a:cubicBezTo>
                        <a:pt x="228" y="17"/>
                        <a:pt x="226" y="17"/>
                        <a:pt x="223" y="17"/>
                      </a:cubicBezTo>
                      <a:cubicBezTo>
                        <a:pt x="220" y="18"/>
                        <a:pt x="218" y="22"/>
                        <a:pt x="217" y="26"/>
                      </a:cubicBezTo>
                      <a:cubicBezTo>
                        <a:pt x="214" y="28"/>
                        <a:pt x="209" y="28"/>
                        <a:pt x="205" y="26"/>
                      </a:cubicBezTo>
                      <a:cubicBezTo>
                        <a:pt x="200" y="24"/>
                        <a:pt x="195" y="19"/>
                        <a:pt x="190" y="19"/>
                      </a:cubicBezTo>
                      <a:cubicBezTo>
                        <a:pt x="184" y="22"/>
                        <a:pt x="177" y="19"/>
                        <a:pt x="173" y="15"/>
                      </a:cubicBezTo>
                      <a:cubicBezTo>
                        <a:pt x="171" y="12"/>
                        <a:pt x="169" y="9"/>
                        <a:pt x="167" y="6"/>
                      </a:cubicBezTo>
                      <a:cubicBezTo>
                        <a:pt x="167" y="4"/>
                        <a:pt x="170" y="5"/>
                        <a:pt x="171" y="5"/>
                      </a:cubicBezTo>
                      <a:cubicBezTo>
                        <a:pt x="175" y="6"/>
                        <a:pt x="178" y="9"/>
                        <a:pt x="183" y="8"/>
                      </a:cubicBezTo>
                      <a:cubicBezTo>
                        <a:pt x="187" y="8"/>
                        <a:pt x="190" y="4"/>
                        <a:pt x="195" y="3"/>
                      </a:cubicBezTo>
                      <a:cubicBezTo>
                        <a:pt x="201" y="3"/>
                        <a:pt x="206" y="6"/>
                        <a:pt x="210" y="9"/>
                      </a:cubicBezTo>
                      <a:close/>
                      <a:moveTo>
                        <a:pt x="135" y="9"/>
                      </a:moveTo>
                      <a:cubicBezTo>
                        <a:pt x="136" y="9"/>
                        <a:pt x="138" y="7"/>
                        <a:pt x="139" y="8"/>
                      </a:cubicBezTo>
                      <a:cubicBezTo>
                        <a:pt x="139" y="10"/>
                        <a:pt x="137" y="11"/>
                        <a:pt x="136" y="12"/>
                      </a:cubicBezTo>
                      <a:cubicBezTo>
                        <a:pt x="134" y="16"/>
                        <a:pt x="128" y="16"/>
                        <a:pt x="124" y="16"/>
                      </a:cubicBezTo>
                      <a:cubicBezTo>
                        <a:pt x="121" y="15"/>
                        <a:pt x="116" y="14"/>
                        <a:pt x="112" y="15"/>
                      </a:cubicBezTo>
                      <a:cubicBezTo>
                        <a:pt x="109" y="18"/>
                        <a:pt x="106" y="22"/>
                        <a:pt x="101" y="22"/>
                      </a:cubicBezTo>
                      <a:cubicBezTo>
                        <a:pt x="101" y="20"/>
                        <a:pt x="101" y="17"/>
                        <a:pt x="99" y="16"/>
                      </a:cubicBezTo>
                      <a:cubicBezTo>
                        <a:pt x="98" y="14"/>
                        <a:pt x="95" y="15"/>
                        <a:pt x="96" y="13"/>
                      </a:cubicBezTo>
                      <a:cubicBezTo>
                        <a:pt x="98" y="12"/>
                        <a:pt x="99" y="14"/>
                        <a:pt x="101" y="15"/>
                      </a:cubicBezTo>
                      <a:cubicBezTo>
                        <a:pt x="103" y="16"/>
                        <a:pt x="102" y="22"/>
                        <a:pt x="106" y="18"/>
                      </a:cubicBezTo>
                      <a:cubicBezTo>
                        <a:pt x="109" y="16"/>
                        <a:pt x="110" y="12"/>
                        <a:pt x="115" y="13"/>
                      </a:cubicBezTo>
                      <a:cubicBezTo>
                        <a:pt x="119" y="13"/>
                        <a:pt x="122" y="13"/>
                        <a:pt x="126" y="15"/>
                      </a:cubicBezTo>
                      <a:cubicBezTo>
                        <a:pt x="129" y="14"/>
                        <a:pt x="132" y="14"/>
                        <a:pt x="134" y="12"/>
                      </a:cubicBezTo>
                      <a:cubicBezTo>
                        <a:pt x="134" y="11"/>
                        <a:pt x="134" y="11"/>
                        <a:pt x="134" y="11"/>
                      </a:cubicBezTo>
                      <a:cubicBezTo>
                        <a:pt x="126" y="12"/>
                        <a:pt x="120" y="3"/>
                        <a:pt x="112" y="7"/>
                      </a:cubicBezTo>
                      <a:cubicBezTo>
                        <a:pt x="109" y="10"/>
                        <a:pt x="106" y="13"/>
                        <a:pt x="101" y="12"/>
                      </a:cubicBezTo>
                      <a:cubicBezTo>
                        <a:pt x="98" y="10"/>
                        <a:pt x="94" y="9"/>
                        <a:pt x="90" y="9"/>
                      </a:cubicBezTo>
                      <a:cubicBezTo>
                        <a:pt x="88" y="9"/>
                        <a:pt x="86" y="12"/>
                        <a:pt x="83" y="11"/>
                      </a:cubicBezTo>
                      <a:cubicBezTo>
                        <a:pt x="83" y="11"/>
                        <a:pt x="83" y="10"/>
                        <a:pt x="83" y="9"/>
                      </a:cubicBezTo>
                      <a:cubicBezTo>
                        <a:pt x="86" y="8"/>
                        <a:pt x="89" y="7"/>
                        <a:pt x="92" y="7"/>
                      </a:cubicBezTo>
                      <a:cubicBezTo>
                        <a:pt x="96" y="8"/>
                        <a:pt x="100" y="8"/>
                        <a:pt x="103" y="10"/>
                      </a:cubicBezTo>
                      <a:cubicBezTo>
                        <a:pt x="108" y="10"/>
                        <a:pt x="110" y="5"/>
                        <a:pt x="115" y="5"/>
                      </a:cubicBezTo>
                      <a:cubicBezTo>
                        <a:pt x="120" y="4"/>
                        <a:pt x="125" y="7"/>
                        <a:pt x="129" y="9"/>
                      </a:cubicBezTo>
                      <a:cubicBezTo>
                        <a:pt x="131" y="10"/>
                        <a:pt x="133" y="10"/>
                        <a:pt x="135" y="9"/>
                      </a:cubicBezTo>
                      <a:close/>
                      <a:moveTo>
                        <a:pt x="208" y="11"/>
                      </a:moveTo>
                      <a:cubicBezTo>
                        <a:pt x="214" y="12"/>
                        <a:pt x="217" y="6"/>
                        <a:pt x="223" y="7"/>
                      </a:cubicBezTo>
                      <a:cubicBezTo>
                        <a:pt x="227" y="7"/>
                        <a:pt x="232" y="6"/>
                        <a:pt x="234" y="11"/>
                      </a:cubicBezTo>
                      <a:cubicBezTo>
                        <a:pt x="234" y="16"/>
                        <a:pt x="235" y="21"/>
                        <a:pt x="239" y="25"/>
                      </a:cubicBezTo>
                      <a:cubicBezTo>
                        <a:pt x="242" y="28"/>
                        <a:pt x="247" y="28"/>
                        <a:pt x="251" y="28"/>
                      </a:cubicBezTo>
                      <a:cubicBezTo>
                        <a:pt x="253" y="27"/>
                        <a:pt x="254" y="24"/>
                        <a:pt x="256" y="24"/>
                      </a:cubicBezTo>
                      <a:cubicBezTo>
                        <a:pt x="256" y="25"/>
                        <a:pt x="256" y="26"/>
                        <a:pt x="256" y="27"/>
                      </a:cubicBezTo>
                      <a:cubicBezTo>
                        <a:pt x="253" y="30"/>
                        <a:pt x="249" y="31"/>
                        <a:pt x="245" y="30"/>
                      </a:cubicBezTo>
                      <a:cubicBezTo>
                        <a:pt x="239" y="29"/>
                        <a:pt x="235" y="23"/>
                        <a:pt x="233" y="18"/>
                      </a:cubicBezTo>
                      <a:cubicBezTo>
                        <a:pt x="230" y="15"/>
                        <a:pt x="226" y="14"/>
                        <a:pt x="222" y="16"/>
                      </a:cubicBezTo>
                      <a:cubicBezTo>
                        <a:pt x="218" y="17"/>
                        <a:pt x="215" y="20"/>
                        <a:pt x="214" y="24"/>
                      </a:cubicBezTo>
                      <a:cubicBezTo>
                        <a:pt x="209" y="27"/>
                        <a:pt x="202" y="23"/>
                        <a:pt x="197" y="20"/>
                      </a:cubicBezTo>
                      <a:cubicBezTo>
                        <a:pt x="194" y="17"/>
                        <a:pt x="189" y="16"/>
                        <a:pt x="184" y="17"/>
                      </a:cubicBezTo>
                      <a:cubicBezTo>
                        <a:pt x="180" y="18"/>
                        <a:pt x="175" y="15"/>
                        <a:pt x="173" y="11"/>
                      </a:cubicBezTo>
                      <a:cubicBezTo>
                        <a:pt x="172" y="11"/>
                        <a:pt x="172" y="10"/>
                        <a:pt x="172" y="9"/>
                      </a:cubicBezTo>
                      <a:cubicBezTo>
                        <a:pt x="174" y="7"/>
                        <a:pt x="176" y="10"/>
                        <a:pt x="178" y="10"/>
                      </a:cubicBezTo>
                      <a:cubicBezTo>
                        <a:pt x="184" y="10"/>
                        <a:pt x="188" y="7"/>
                        <a:pt x="193" y="6"/>
                      </a:cubicBezTo>
                      <a:cubicBezTo>
                        <a:pt x="199" y="5"/>
                        <a:pt x="204" y="7"/>
                        <a:pt x="208" y="11"/>
                      </a:cubicBezTo>
                      <a:close/>
                      <a:moveTo>
                        <a:pt x="77" y="10"/>
                      </a:moveTo>
                      <a:cubicBezTo>
                        <a:pt x="78" y="13"/>
                        <a:pt x="77" y="17"/>
                        <a:pt x="75" y="19"/>
                      </a:cubicBezTo>
                      <a:cubicBezTo>
                        <a:pt x="73" y="21"/>
                        <a:pt x="70" y="22"/>
                        <a:pt x="67" y="21"/>
                      </a:cubicBezTo>
                      <a:cubicBezTo>
                        <a:pt x="66" y="20"/>
                        <a:pt x="65" y="20"/>
                        <a:pt x="64" y="20"/>
                      </a:cubicBezTo>
                      <a:cubicBezTo>
                        <a:pt x="63" y="21"/>
                        <a:pt x="63" y="22"/>
                        <a:pt x="63" y="23"/>
                      </a:cubicBezTo>
                      <a:cubicBezTo>
                        <a:pt x="64" y="25"/>
                        <a:pt x="65" y="23"/>
                        <a:pt x="66" y="23"/>
                      </a:cubicBezTo>
                      <a:cubicBezTo>
                        <a:pt x="69" y="24"/>
                        <a:pt x="74" y="24"/>
                        <a:pt x="76" y="21"/>
                      </a:cubicBezTo>
                      <a:cubicBezTo>
                        <a:pt x="77" y="22"/>
                        <a:pt x="77" y="23"/>
                        <a:pt x="77" y="25"/>
                      </a:cubicBezTo>
                      <a:cubicBezTo>
                        <a:pt x="78" y="26"/>
                        <a:pt x="79" y="28"/>
                        <a:pt x="81" y="27"/>
                      </a:cubicBezTo>
                      <a:cubicBezTo>
                        <a:pt x="82" y="27"/>
                        <a:pt x="83" y="26"/>
                        <a:pt x="84" y="25"/>
                      </a:cubicBezTo>
                      <a:cubicBezTo>
                        <a:pt x="84" y="24"/>
                        <a:pt x="83" y="23"/>
                        <a:pt x="83" y="22"/>
                      </a:cubicBezTo>
                      <a:cubicBezTo>
                        <a:pt x="81" y="22"/>
                        <a:pt x="81" y="25"/>
                        <a:pt x="80" y="25"/>
                      </a:cubicBezTo>
                      <a:cubicBezTo>
                        <a:pt x="78" y="23"/>
                        <a:pt x="79" y="20"/>
                        <a:pt x="80" y="19"/>
                      </a:cubicBezTo>
                      <a:cubicBezTo>
                        <a:pt x="82" y="16"/>
                        <a:pt x="85" y="15"/>
                        <a:pt x="89" y="15"/>
                      </a:cubicBezTo>
                      <a:cubicBezTo>
                        <a:pt x="91" y="15"/>
                        <a:pt x="94" y="16"/>
                        <a:pt x="96" y="19"/>
                      </a:cubicBezTo>
                      <a:cubicBezTo>
                        <a:pt x="98" y="22"/>
                        <a:pt x="96" y="27"/>
                        <a:pt x="95" y="30"/>
                      </a:cubicBezTo>
                      <a:cubicBezTo>
                        <a:pt x="92" y="34"/>
                        <a:pt x="87" y="36"/>
                        <a:pt x="82" y="37"/>
                      </a:cubicBezTo>
                      <a:cubicBezTo>
                        <a:pt x="80" y="42"/>
                        <a:pt x="75" y="47"/>
                        <a:pt x="69" y="48"/>
                      </a:cubicBezTo>
                      <a:cubicBezTo>
                        <a:pt x="67" y="49"/>
                        <a:pt x="66" y="45"/>
                        <a:pt x="64" y="47"/>
                      </a:cubicBezTo>
                      <a:cubicBezTo>
                        <a:pt x="62" y="50"/>
                        <a:pt x="59" y="52"/>
                        <a:pt x="55" y="52"/>
                      </a:cubicBezTo>
                      <a:cubicBezTo>
                        <a:pt x="53" y="51"/>
                        <a:pt x="49" y="51"/>
                        <a:pt x="48" y="47"/>
                      </a:cubicBezTo>
                      <a:cubicBezTo>
                        <a:pt x="47" y="42"/>
                        <a:pt x="48" y="37"/>
                        <a:pt x="52" y="33"/>
                      </a:cubicBezTo>
                      <a:cubicBezTo>
                        <a:pt x="54" y="31"/>
                        <a:pt x="58" y="31"/>
                        <a:pt x="60" y="33"/>
                      </a:cubicBezTo>
                      <a:cubicBezTo>
                        <a:pt x="63" y="35"/>
                        <a:pt x="56" y="37"/>
                        <a:pt x="60" y="39"/>
                      </a:cubicBezTo>
                      <a:cubicBezTo>
                        <a:pt x="62" y="39"/>
                        <a:pt x="63" y="38"/>
                        <a:pt x="63" y="37"/>
                      </a:cubicBezTo>
                      <a:cubicBezTo>
                        <a:pt x="64" y="36"/>
                        <a:pt x="64" y="34"/>
                        <a:pt x="63" y="33"/>
                      </a:cubicBezTo>
                      <a:cubicBezTo>
                        <a:pt x="61" y="30"/>
                        <a:pt x="58" y="30"/>
                        <a:pt x="55" y="30"/>
                      </a:cubicBezTo>
                      <a:cubicBezTo>
                        <a:pt x="52" y="31"/>
                        <a:pt x="49" y="32"/>
                        <a:pt x="47" y="35"/>
                      </a:cubicBezTo>
                      <a:cubicBezTo>
                        <a:pt x="44" y="39"/>
                        <a:pt x="46" y="44"/>
                        <a:pt x="46" y="49"/>
                      </a:cubicBezTo>
                      <a:cubicBezTo>
                        <a:pt x="45" y="49"/>
                        <a:pt x="45" y="49"/>
                        <a:pt x="45" y="49"/>
                      </a:cubicBezTo>
                      <a:cubicBezTo>
                        <a:pt x="42" y="47"/>
                        <a:pt x="36" y="48"/>
                        <a:pt x="33" y="50"/>
                      </a:cubicBezTo>
                      <a:cubicBezTo>
                        <a:pt x="32" y="50"/>
                        <a:pt x="32" y="51"/>
                        <a:pt x="31" y="51"/>
                      </a:cubicBezTo>
                      <a:cubicBezTo>
                        <a:pt x="31" y="49"/>
                        <a:pt x="31" y="47"/>
                        <a:pt x="34" y="47"/>
                      </a:cubicBezTo>
                      <a:cubicBezTo>
                        <a:pt x="36" y="46"/>
                        <a:pt x="38" y="45"/>
                        <a:pt x="41" y="46"/>
                      </a:cubicBezTo>
                      <a:cubicBezTo>
                        <a:pt x="44" y="45"/>
                        <a:pt x="42" y="41"/>
                        <a:pt x="44" y="39"/>
                      </a:cubicBezTo>
                      <a:cubicBezTo>
                        <a:pt x="45" y="37"/>
                        <a:pt x="46" y="34"/>
                        <a:pt x="46" y="32"/>
                      </a:cubicBezTo>
                      <a:cubicBezTo>
                        <a:pt x="46" y="31"/>
                        <a:pt x="46" y="31"/>
                        <a:pt x="46" y="31"/>
                      </a:cubicBezTo>
                      <a:cubicBezTo>
                        <a:pt x="42" y="34"/>
                        <a:pt x="38" y="33"/>
                        <a:pt x="34" y="31"/>
                      </a:cubicBezTo>
                      <a:cubicBezTo>
                        <a:pt x="32" y="30"/>
                        <a:pt x="30" y="28"/>
                        <a:pt x="30" y="25"/>
                      </a:cubicBezTo>
                      <a:cubicBezTo>
                        <a:pt x="30" y="24"/>
                        <a:pt x="29" y="24"/>
                        <a:pt x="28" y="25"/>
                      </a:cubicBezTo>
                      <a:cubicBezTo>
                        <a:pt x="27" y="27"/>
                        <a:pt x="29" y="28"/>
                        <a:pt x="30" y="30"/>
                      </a:cubicBezTo>
                      <a:cubicBezTo>
                        <a:pt x="32" y="34"/>
                        <a:pt x="38" y="35"/>
                        <a:pt x="42" y="35"/>
                      </a:cubicBezTo>
                      <a:cubicBezTo>
                        <a:pt x="43" y="37"/>
                        <a:pt x="41" y="38"/>
                        <a:pt x="41" y="40"/>
                      </a:cubicBezTo>
                      <a:cubicBezTo>
                        <a:pt x="41" y="43"/>
                        <a:pt x="41" y="43"/>
                        <a:pt x="41" y="43"/>
                      </a:cubicBezTo>
                      <a:cubicBezTo>
                        <a:pt x="38" y="44"/>
                        <a:pt x="35" y="43"/>
                        <a:pt x="33" y="45"/>
                      </a:cubicBezTo>
                      <a:cubicBezTo>
                        <a:pt x="34" y="42"/>
                        <a:pt x="34" y="38"/>
                        <a:pt x="31" y="35"/>
                      </a:cubicBezTo>
                      <a:cubicBezTo>
                        <a:pt x="29" y="33"/>
                        <a:pt x="26" y="31"/>
                        <a:pt x="23" y="30"/>
                      </a:cubicBezTo>
                      <a:cubicBezTo>
                        <a:pt x="23" y="31"/>
                        <a:pt x="22" y="31"/>
                        <a:pt x="22" y="31"/>
                      </a:cubicBezTo>
                      <a:cubicBezTo>
                        <a:pt x="23" y="33"/>
                        <a:pt x="25" y="33"/>
                        <a:pt x="27" y="34"/>
                      </a:cubicBezTo>
                      <a:cubicBezTo>
                        <a:pt x="28" y="35"/>
                        <a:pt x="31" y="37"/>
                        <a:pt x="31" y="39"/>
                      </a:cubicBezTo>
                      <a:cubicBezTo>
                        <a:pt x="32" y="47"/>
                        <a:pt x="26" y="55"/>
                        <a:pt x="19" y="58"/>
                      </a:cubicBezTo>
                      <a:cubicBezTo>
                        <a:pt x="18" y="59"/>
                        <a:pt x="17" y="59"/>
                        <a:pt x="16" y="59"/>
                      </a:cubicBezTo>
                      <a:cubicBezTo>
                        <a:pt x="13" y="61"/>
                        <a:pt x="9" y="57"/>
                        <a:pt x="8" y="61"/>
                      </a:cubicBezTo>
                      <a:cubicBezTo>
                        <a:pt x="6" y="64"/>
                        <a:pt x="5" y="68"/>
                        <a:pt x="7" y="72"/>
                      </a:cubicBezTo>
                      <a:cubicBezTo>
                        <a:pt x="8" y="74"/>
                        <a:pt x="10" y="76"/>
                        <a:pt x="12" y="75"/>
                      </a:cubicBezTo>
                      <a:cubicBezTo>
                        <a:pt x="14" y="75"/>
                        <a:pt x="15" y="75"/>
                        <a:pt x="16" y="73"/>
                      </a:cubicBezTo>
                      <a:cubicBezTo>
                        <a:pt x="16" y="73"/>
                        <a:pt x="16" y="72"/>
                        <a:pt x="15" y="72"/>
                      </a:cubicBezTo>
                      <a:cubicBezTo>
                        <a:pt x="14" y="73"/>
                        <a:pt x="12" y="74"/>
                        <a:pt x="11" y="73"/>
                      </a:cubicBezTo>
                      <a:cubicBezTo>
                        <a:pt x="10" y="73"/>
                        <a:pt x="9" y="71"/>
                        <a:pt x="9" y="70"/>
                      </a:cubicBezTo>
                      <a:cubicBezTo>
                        <a:pt x="8" y="67"/>
                        <a:pt x="9" y="63"/>
                        <a:pt x="11" y="61"/>
                      </a:cubicBezTo>
                      <a:cubicBezTo>
                        <a:pt x="13" y="61"/>
                        <a:pt x="16" y="62"/>
                        <a:pt x="18" y="61"/>
                      </a:cubicBezTo>
                      <a:cubicBezTo>
                        <a:pt x="22" y="60"/>
                        <a:pt x="26" y="57"/>
                        <a:pt x="29" y="54"/>
                      </a:cubicBezTo>
                      <a:cubicBezTo>
                        <a:pt x="28" y="58"/>
                        <a:pt x="29" y="62"/>
                        <a:pt x="32" y="65"/>
                      </a:cubicBezTo>
                      <a:cubicBezTo>
                        <a:pt x="33" y="66"/>
                        <a:pt x="35" y="67"/>
                        <a:pt x="36" y="66"/>
                      </a:cubicBezTo>
                      <a:cubicBezTo>
                        <a:pt x="38" y="66"/>
                        <a:pt x="38" y="64"/>
                        <a:pt x="38" y="63"/>
                      </a:cubicBezTo>
                      <a:cubicBezTo>
                        <a:pt x="38" y="62"/>
                        <a:pt x="38" y="61"/>
                        <a:pt x="37" y="61"/>
                      </a:cubicBezTo>
                      <a:cubicBezTo>
                        <a:pt x="35" y="60"/>
                        <a:pt x="35" y="63"/>
                        <a:pt x="34" y="63"/>
                      </a:cubicBezTo>
                      <a:cubicBezTo>
                        <a:pt x="31" y="61"/>
                        <a:pt x="31" y="59"/>
                        <a:pt x="31" y="55"/>
                      </a:cubicBezTo>
                      <a:cubicBezTo>
                        <a:pt x="31" y="53"/>
                        <a:pt x="33" y="52"/>
                        <a:pt x="34" y="50"/>
                      </a:cubicBezTo>
                      <a:cubicBezTo>
                        <a:pt x="38" y="49"/>
                        <a:pt x="42" y="49"/>
                        <a:pt x="46" y="51"/>
                      </a:cubicBezTo>
                      <a:cubicBezTo>
                        <a:pt x="48" y="53"/>
                        <a:pt x="50" y="56"/>
                        <a:pt x="50" y="60"/>
                      </a:cubicBezTo>
                      <a:cubicBezTo>
                        <a:pt x="51" y="64"/>
                        <a:pt x="49" y="68"/>
                        <a:pt x="46" y="71"/>
                      </a:cubicBezTo>
                      <a:cubicBezTo>
                        <a:pt x="45" y="72"/>
                        <a:pt x="43" y="72"/>
                        <a:pt x="43" y="74"/>
                      </a:cubicBezTo>
                      <a:cubicBezTo>
                        <a:pt x="42" y="79"/>
                        <a:pt x="40" y="84"/>
                        <a:pt x="35" y="85"/>
                      </a:cubicBezTo>
                      <a:cubicBezTo>
                        <a:pt x="33" y="86"/>
                        <a:pt x="31" y="86"/>
                        <a:pt x="30" y="86"/>
                      </a:cubicBezTo>
                      <a:cubicBezTo>
                        <a:pt x="28" y="87"/>
                        <a:pt x="29" y="89"/>
                        <a:pt x="29" y="91"/>
                      </a:cubicBezTo>
                      <a:cubicBezTo>
                        <a:pt x="28" y="93"/>
                        <a:pt x="27" y="94"/>
                        <a:pt x="25" y="95"/>
                      </a:cubicBezTo>
                      <a:cubicBezTo>
                        <a:pt x="24" y="96"/>
                        <a:pt x="22" y="97"/>
                        <a:pt x="20" y="96"/>
                      </a:cubicBezTo>
                      <a:cubicBezTo>
                        <a:pt x="18" y="95"/>
                        <a:pt x="18" y="93"/>
                        <a:pt x="18" y="92"/>
                      </a:cubicBezTo>
                      <a:cubicBezTo>
                        <a:pt x="18" y="90"/>
                        <a:pt x="21" y="90"/>
                        <a:pt x="20" y="88"/>
                      </a:cubicBezTo>
                      <a:cubicBezTo>
                        <a:pt x="19" y="87"/>
                        <a:pt x="18" y="87"/>
                        <a:pt x="17" y="87"/>
                      </a:cubicBezTo>
                      <a:cubicBezTo>
                        <a:pt x="16" y="90"/>
                        <a:pt x="15" y="93"/>
                        <a:pt x="17" y="96"/>
                      </a:cubicBezTo>
                      <a:cubicBezTo>
                        <a:pt x="18" y="98"/>
                        <a:pt x="19" y="99"/>
                        <a:pt x="21" y="99"/>
                      </a:cubicBezTo>
                      <a:cubicBezTo>
                        <a:pt x="22" y="100"/>
                        <a:pt x="23" y="103"/>
                        <a:pt x="23" y="104"/>
                      </a:cubicBezTo>
                      <a:cubicBezTo>
                        <a:pt x="24" y="110"/>
                        <a:pt x="21" y="115"/>
                        <a:pt x="17" y="119"/>
                      </a:cubicBezTo>
                      <a:cubicBezTo>
                        <a:pt x="16" y="123"/>
                        <a:pt x="19" y="127"/>
                        <a:pt x="19" y="131"/>
                      </a:cubicBezTo>
                      <a:cubicBezTo>
                        <a:pt x="18" y="137"/>
                        <a:pt x="16" y="143"/>
                        <a:pt x="9" y="146"/>
                      </a:cubicBezTo>
                      <a:cubicBezTo>
                        <a:pt x="4" y="147"/>
                        <a:pt x="4" y="147"/>
                        <a:pt x="4" y="147"/>
                      </a:cubicBezTo>
                      <a:cubicBezTo>
                        <a:pt x="5" y="143"/>
                        <a:pt x="9" y="138"/>
                        <a:pt x="7" y="134"/>
                      </a:cubicBezTo>
                      <a:cubicBezTo>
                        <a:pt x="5" y="128"/>
                        <a:pt x="2" y="123"/>
                        <a:pt x="3" y="116"/>
                      </a:cubicBezTo>
                      <a:cubicBezTo>
                        <a:pt x="3" y="112"/>
                        <a:pt x="5" y="107"/>
                        <a:pt x="7" y="103"/>
                      </a:cubicBezTo>
                      <a:cubicBezTo>
                        <a:pt x="7" y="102"/>
                        <a:pt x="5" y="100"/>
                        <a:pt x="5" y="99"/>
                      </a:cubicBezTo>
                      <a:cubicBezTo>
                        <a:pt x="2" y="93"/>
                        <a:pt x="4" y="86"/>
                        <a:pt x="8" y="81"/>
                      </a:cubicBezTo>
                      <a:cubicBezTo>
                        <a:pt x="13" y="81"/>
                        <a:pt x="18" y="79"/>
                        <a:pt x="21" y="76"/>
                      </a:cubicBezTo>
                      <a:cubicBezTo>
                        <a:pt x="23" y="74"/>
                        <a:pt x="24" y="71"/>
                        <a:pt x="23" y="68"/>
                      </a:cubicBezTo>
                      <a:cubicBezTo>
                        <a:pt x="22" y="67"/>
                        <a:pt x="21" y="66"/>
                        <a:pt x="19" y="66"/>
                      </a:cubicBezTo>
                      <a:cubicBezTo>
                        <a:pt x="18" y="66"/>
                        <a:pt x="17" y="67"/>
                        <a:pt x="16" y="69"/>
                      </a:cubicBezTo>
                      <a:cubicBezTo>
                        <a:pt x="16" y="69"/>
                        <a:pt x="16" y="70"/>
                        <a:pt x="17" y="70"/>
                      </a:cubicBezTo>
                      <a:cubicBezTo>
                        <a:pt x="18" y="71"/>
                        <a:pt x="21" y="67"/>
                        <a:pt x="20" y="70"/>
                      </a:cubicBezTo>
                      <a:cubicBezTo>
                        <a:pt x="21" y="74"/>
                        <a:pt x="18" y="76"/>
                        <a:pt x="15" y="78"/>
                      </a:cubicBezTo>
                      <a:cubicBezTo>
                        <a:pt x="13" y="79"/>
                        <a:pt x="10" y="79"/>
                        <a:pt x="7" y="78"/>
                      </a:cubicBezTo>
                      <a:cubicBezTo>
                        <a:pt x="3" y="74"/>
                        <a:pt x="3" y="67"/>
                        <a:pt x="4" y="62"/>
                      </a:cubicBezTo>
                      <a:cubicBezTo>
                        <a:pt x="6" y="59"/>
                        <a:pt x="7" y="56"/>
                        <a:pt x="10" y="54"/>
                      </a:cubicBezTo>
                      <a:cubicBezTo>
                        <a:pt x="12" y="55"/>
                        <a:pt x="15" y="56"/>
                        <a:pt x="17" y="54"/>
                      </a:cubicBezTo>
                      <a:cubicBezTo>
                        <a:pt x="19" y="55"/>
                        <a:pt x="21" y="53"/>
                        <a:pt x="23" y="53"/>
                      </a:cubicBezTo>
                      <a:cubicBezTo>
                        <a:pt x="26" y="50"/>
                        <a:pt x="29" y="47"/>
                        <a:pt x="29" y="43"/>
                      </a:cubicBezTo>
                      <a:cubicBezTo>
                        <a:pt x="28" y="40"/>
                        <a:pt x="27" y="36"/>
                        <a:pt x="24" y="35"/>
                      </a:cubicBezTo>
                      <a:cubicBezTo>
                        <a:pt x="22" y="35"/>
                        <a:pt x="20" y="36"/>
                        <a:pt x="18" y="36"/>
                      </a:cubicBezTo>
                      <a:cubicBezTo>
                        <a:pt x="17" y="37"/>
                        <a:pt x="16" y="38"/>
                        <a:pt x="17" y="39"/>
                      </a:cubicBezTo>
                      <a:cubicBezTo>
                        <a:pt x="17" y="40"/>
                        <a:pt x="19" y="40"/>
                        <a:pt x="19" y="40"/>
                      </a:cubicBezTo>
                      <a:cubicBezTo>
                        <a:pt x="21" y="39"/>
                        <a:pt x="20" y="37"/>
                        <a:pt x="22" y="37"/>
                      </a:cubicBezTo>
                      <a:cubicBezTo>
                        <a:pt x="25" y="38"/>
                        <a:pt x="26" y="41"/>
                        <a:pt x="26" y="43"/>
                      </a:cubicBezTo>
                      <a:cubicBezTo>
                        <a:pt x="26" y="46"/>
                        <a:pt x="24" y="50"/>
                        <a:pt x="21" y="51"/>
                      </a:cubicBezTo>
                      <a:cubicBezTo>
                        <a:pt x="19" y="53"/>
                        <a:pt x="14" y="54"/>
                        <a:pt x="11" y="52"/>
                      </a:cubicBezTo>
                      <a:cubicBezTo>
                        <a:pt x="6" y="49"/>
                        <a:pt x="5" y="44"/>
                        <a:pt x="5" y="38"/>
                      </a:cubicBezTo>
                      <a:cubicBezTo>
                        <a:pt x="5" y="34"/>
                        <a:pt x="6" y="30"/>
                        <a:pt x="9" y="27"/>
                      </a:cubicBezTo>
                      <a:cubicBezTo>
                        <a:pt x="6" y="25"/>
                        <a:pt x="5" y="20"/>
                        <a:pt x="6" y="16"/>
                      </a:cubicBezTo>
                      <a:cubicBezTo>
                        <a:pt x="8" y="12"/>
                        <a:pt x="12" y="9"/>
                        <a:pt x="16" y="10"/>
                      </a:cubicBezTo>
                      <a:cubicBezTo>
                        <a:pt x="19" y="10"/>
                        <a:pt x="23" y="9"/>
                        <a:pt x="25" y="12"/>
                      </a:cubicBezTo>
                      <a:cubicBezTo>
                        <a:pt x="26" y="12"/>
                        <a:pt x="26" y="11"/>
                        <a:pt x="27" y="11"/>
                      </a:cubicBezTo>
                      <a:cubicBezTo>
                        <a:pt x="31" y="8"/>
                        <a:pt x="37" y="5"/>
                        <a:pt x="43" y="8"/>
                      </a:cubicBezTo>
                      <a:cubicBezTo>
                        <a:pt x="45" y="9"/>
                        <a:pt x="47" y="10"/>
                        <a:pt x="49" y="12"/>
                      </a:cubicBezTo>
                      <a:cubicBezTo>
                        <a:pt x="50" y="17"/>
                        <a:pt x="49" y="23"/>
                        <a:pt x="45" y="26"/>
                      </a:cubicBezTo>
                      <a:cubicBezTo>
                        <a:pt x="42" y="27"/>
                        <a:pt x="39" y="30"/>
                        <a:pt x="36" y="27"/>
                      </a:cubicBezTo>
                      <a:cubicBezTo>
                        <a:pt x="35" y="26"/>
                        <a:pt x="37" y="22"/>
                        <a:pt x="34" y="22"/>
                      </a:cubicBezTo>
                      <a:cubicBezTo>
                        <a:pt x="33" y="22"/>
                        <a:pt x="32" y="23"/>
                        <a:pt x="32" y="24"/>
                      </a:cubicBezTo>
                      <a:cubicBezTo>
                        <a:pt x="32" y="25"/>
                        <a:pt x="32" y="26"/>
                        <a:pt x="33" y="27"/>
                      </a:cubicBezTo>
                      <a:cubicBezTo>
                        <a:pt x="35" y="30"/>
                        <a:pt x="39" y="32"/>
                        <a:pt x="42" y="30"/>
                      </a:cubicBezTo>
                      <a:cubicBezTo>
                        <a:pt x="46" y="29"/>
                        <a:pt x="49" y="25"/>
                        <a:pt x="51" y="21"/>
                      </a:cubicBezTo>
                      <a:cubicBezTo>
                        <a:pt x="51" y="18"/>
                        <a:pt x="52" y="15"/>
                        <a:pt x="51" y="13"/>
                      </a:cubicBezTo>
                      <a:cubicBezTo>
                        <a:pt x="56" y="9"/>
                        <a:pt x="62" y="4"/>
                        <a:pt x="69" y="6"/>
                      </a:cubicBezTo>
                      <a:cubicBezTo>
                        <a:pt x="72" y="7"/>
                        <a:pt x="75" y="7"/>
                        <a:pt x="77" y="10"/>
                      </a:cubicBezTo>
                      <a:close/>
                      <a:moveTo>
                        <a:pt x="204" y="11"/>
                      </a:moveTo>
                      <a:cubicBezTo>
                        <a:pt x="206" y="12"/>
                        <a:pt x="208" y="14"/>
                        <a:pt x="210" y="13"/>
                      </a:cubicBezTo>
                      <a:cubicBezTo>
                        <a:pt x="214" y="13"/>
                        <a:pt x="217" y="10"/>
                        <a:pt x="220" y="9"/>
                      </a:cubicBezTo>
                      <a:cubicBezTo>
                        <a:pt x="224" y="9"/>
                        <a:pt x="228" y="9"/>
                        <a:pt x="231" y="11"/>
                      </a:cubicBezTo>
                      <a:cubicBezTo>
                        <a:pt x="233" y="12"/>
                        <a:pt x="232" y="13"/>
                        <a:pt x="232" y="14"/>
                      </a:cubicBezTo>
                      <a:cubicBezTo>
                        <a:pt x="229" y="13"/>
                        <a:pt x="224" y="12"/>
                        <a:pt x="220" y="14"/>
                      </a:cubicBezTo>
                      <a:cubicBezTo>
                        <a:pt x="217" y="16"/>
                        <a:pt x="214" y="18"/>
                        <a:pt x="213" y="22"/>
                      </a:cubicBezTo>
                      <a:cubicBezTo>
                        <a:pt x="205" y="24"/>
                        <a:pt x="199" y="17"/>
                        <a:pt x="192" y="15"/>
                      </a:cubicBezTo>
                      <a:cubicBezTo>
                        <a:pt x="187" y="14"/>
                        <a:pt x="180" y="17"/>
                        <a:pt x="176" y="12"/>
                      </a:cubicBezTo>
                      <a:cubicBezTo>
                        <a:pt x="184" y="13"/>
                        <a:pt x="189" y="9"/>
                        <a:pt x="196" y="8"/>
                      </a:cubicBezTo>
                      <a:cubicBezTo>
                        <a:pt x="199" y="9"/>
                        <a:pt x="202" y="8"/>
                        <a:pt x="204" y="11"/>
                      </a:cubicBezTo>
                      <a:close/>
                      <a:moveTo>
                        <a:pt x="289" y="15"/>
                      </a:moveTo>
                      <a:cubicBezTo>
                        <a:pt x="291" y="15"/>
                        <a:pt x="292" y="13"/>
                        <a:pt x="293" y="12"/>
                      </a:cubicBezTo>
                      <a:cubicBezTo>
                        <a:pt x="295" y="11"/>
                        <a:pt x="298" y="11"/>
                        <a:pt x="301" y="11"/>
                      </a:cubicBezTo>
                      <a:cubicBezTo>
                        <a:pt x="304" y="13"/>
                        <a:pt x="305" y="17"/>
                        <a:pt x="304" y="20"/>
                      </a:cubicBezTo>
                      <a:cubicBezTo>
                        <a:pt x="305" y="23"/>
                        <a:pt x="302" y="24"/>
                        <a:pt x="303" y="27"/>
                      </a:cubicBezTo>
                      <a:cubicBezTo>
                        <a:pt x="307" y="32"/>
                        <a:pt x="309" y="39"/>
                        <a:pt x="308" y="45"/>
                      </a:cubicBezTo>
                      <a:cubicBezTo>
                        <a:pt x="307" y="47"/>
                        <a:pt x="306" y="50"/>
                        <a:pt x="303" y="51"/>
                      </a:cubicBezTo>
                      <a:cubicBezTo>
                        <a:pt x="300" y="51"/>
                        <a:pt x="297" y="52"/>
                        <a:pt x="295" y="50"/>
                      </a:cubicBezTo>
                      <a:cubicBezTo>
                        <a:pt x="292" y="49"/>
                        <a:pt x="291" y="46"/>
                        <a:pt x="291" y="43"/>
                      </a:cubicBezTo>
                      <a:cubicBezTo>
                        <a:pt x="291" y="42"/>
                        <a:pt x="291" y="41"/>
                        <a:pt x="292" y="41"/>
                      </a:cubicBezTo>
                      <a:cubicBezTo>
                        <a:pt x="293" y="41"/>
                        <a:pt x="293" y="42"/>
                        <a:pt x="293" y="43"/>
                      </a:cubicBezTo>
                      <a:cubicBezTo>
                        <a:pt x="293" y="45"/>
                        <a:pt x="295" y="47"/>
                        <a:pt x="296" y="48"/>
                      </a:cubicBezTo>
                      <a:cubicBezTo>
                        <a:pt x="298" y="50"/>
                        <a:pt x="301" y="49"/>
                        <a:pt x="303" y="49"/>
                      </a:cubicBezTo>
                      <a:cubicBezTo>
                        <a:pt x="307" y="45"/>
                        <a:pt x="307" y="40"/>
                        <a:pt x="306" y="35"/>
                      </a:cubicBezTo>
                      <a:cubicBezTo>
                        <a:pt x="305" y="32"/>
                        <a:pt x="302" y="30"/>
                        <a:pt x="300" y="28"/>
                      </a:cubicBezTo>
                      <a:cubicBezTo>
                        <a:pt x="300" y="25"/>
                        <a:pt x="301" y="24"/>
                        <a:pt x="302" y="21"/>
                      </a:cubicBezTo>
                      <a:cubicBezTo>
                        <a:pt x="303" y="18"/>
                        <a:pt x="303" y="15"/>
                        <a:pt x="300" y="13"/>
                      </a:cubicBezTo>
                      <a:cubicBezTo>
                        <a:pt x="296" y="12"/>
                        <a:pt x="293" y="15"/>
                        <a:pt x="290" y="17"/>
                      </a:cubicBezTo>
                      <a:cubicBezTo>
                        <a:pt x="288" y="18"/>
                        <a:pt x="287" y="16"/>
                        <a:pt x="286" y="15"/>
                      </a:cubicBezTo>
                      <a:cubicBezTo>
                        <a:pt x="281" y="13"/>
                        <a:pt x="276" y="10"/>
                        <a:pt x="271" y="13"/>
                      </a:cubicBezTo>
                      <a:cubicBezTo>
                        <a:pt x="269" y="14"/>
                        <a:pt x="269" y="16"/>
                        <a:pt x="269" y="18"/>
                      </a:cubicBezTo>
                      <a:cubicBezTo>
                        <a:pt x="269" y="19"/>
                        <a:pt x="269" y="21"/>
                        <a:pt x="271" y="23"/>
                      </a:cubicBezTo>
                      <a:cubicBezTo>
                        <a:pt x="271" y="23"/>
                        <a:pt x="272" y="23"/>
                        <a:pt x="273" y="23"/>
                      </a:cubicBezTo>
                      <a:cubicBezTo>
                        <a:pt x="273" y="22"/>
                        <a:pt x="273" y="22"/>
                        <a:pt x="274" y="22"/>
                      </a:cubicBezTo>
                      <a:cubicBezTo>
                        <a:pt x="275" y="23"/>
                        <a:pt x="275" y="24"/>
                        <a:pt x="274" y="24"/>
                      </a:cubicBezTo>
                      <a:cubicBezTo>
                        <a:pt x="273" y="25"/>
                        <a:pt x="271" y="25"/>
                        <a:pt x="270" y="24"/>
                      </a:cubicBezTo>
                      <a:cubicBezTo>
                        <a:pt x="267" y="22"/>
                        <a:pt x="266" y="18"/>
                        <a:pt x="267" y="15"/>
                      </a:cubicBezTo>
                      <a:cubicBezTo>
                        <a:pt x="268" y="12"/>
                        <a:pt x="271" y="10"/>
                        <a:pt x="274" y="10"/>
                      </a:cubicBezTo>
                      <a:cubicBezTo>
                        <a:pt x="280" y="9"/>
                        <a:pt x="285" y="12"/>
                        <a:pt x="289" y="15"/>
                      </a:cubicBezTo>
                      <a:close/>
                      <a:moveTo>
                        <a:pt x="73" y="10"/>
                      </a:moveTo>
                      <a:cubicBezTo>
                        <a:pt x="75" y="11"/>
                        <a:pt x="75" y="13"/>
                        <a:pt x="75" y="15"/>
                      </a:cubicBezTo>
                      <a:cubicBezTo>
                        <a:pt x="75" y="17"/>
                        <a:pt x="73" y="18"/>
                        <a:pt x="71" y="19"/>
                      </a:cubicBezTo>
                      <a:cubicBezTo>
                        <a:pt x="70" y="20"/>
                        <a:pt x="68" y="20"/>
                        <a:pt x="67" y="19"/>
                      </a:cubicBezTo>
                      <a:cubicBezTo>
                        <a:pt x="67" y="19"/>
                        <a:pt x="66" y="18"/>
                        <a:pt x="67" y="17"/>
                      </a:cubicBezTo>
                      <a:cubicBezTo>
                        <a:pt x="68" y="17"/>
                        <a:pt x="70" y="19"/>
                        <a:pt x="71" y="17"/>
                      </a:cubicBezTo>
                      <a:cubicBezTo>
                        <a:pt x="73" y="16"/>
                        <a:pt x="73" y="14"/>
                        <a:pt x="72" y="13"/>
                      </a:cubicBezTo>
                      <a:cubicBezTo>
                        <a:pt x="70" y="9"/>
                        <a:pt x="65" y="9"/>
                        <a:pt x="61" y="10"/>
                      </a:cubicBezTo>
                      <a:cubicBezTo>
                        <a:pt x="59" y="11"/>
                        <a:pt x="57" y="13"/>
                        <a:pt x="56" y="15"/>
                      </a:cubicBezTo>
                      <a:cubicBezTo>
                        <a:pt x="55" y="15"/>
                        <a:pt x="54" y="16"/>
                        <a:pt x="54" y="15"/>
                      </a:cubicBezTo>
                      <a:cubicBezTo>
                        <a:pt x="54" y="14"/>
                        <a:pt x="54" y="14"/>
                        <a:pt x="54" y="14"/>
                      </a:cubicBezTo>
                      <a:cubicBezTo>
                        <a:pt x="59" y="9"/>
                        <a:pt x="67" y="6"/>
                        <a:pt x="73" y="10"/>
                      </a:cubicBezTo>
                      <a:close/>
                      <a:moveTo>
                        <a:pt x="45" y="13"/>
                      </a:moveTo>
                      <a:cubicBezTo>
                        <a:pt x="46" y="14"/>
                        <a:pt x="47" y="16"/>
                        <a:pt x="46" y="19"/>
                      </a:cubicBezTo>
                      <a:cubicBezTo>
                        <a:pt x="46" y="22"/>
                        <a:pt x="43" y="24"/>
                        <a:pt x="40" y="25"/>
                      </a:cubicBezTo>
                      <a:cubicBezTo>
                        <a:pt x="40" y="25"/>
                        <a:pt x="39" y="25"/>
                        <a:pt x="39" y="25"/>
                      </a:cubicBezTo>
                      <a:cubicBezTo>
                        <a:pt x="39" y="23"/>
                        <a:pt x="41" y="23"/>
                        <a:pt x="42" y="22"/>
                      </a:cubicBezTo>
                      <a:cubicBezTo>
                        <a:pt x="43" y="20"/>
                        <a:pt x="44" y="19"/>
                        <a:pt x="44" y="16"/>
                      </a:cubicBezTo>
                      <a:cubicBezTo>
                        <a:pt x="44" y="14"/>
                        <a:pt x="42" y="13"/>
                        <a:pt x="41" y="12"/>
                      </a:cubicBezTo>
                      <a:cubicBezTo>
                        <a:pt x="35" y="10"/>
                        <a:pt x="31" y="14"/>
                        <a:pt x="27" y="17"/>
                      </a:cubicBezTo>
                      <a:cubicBezTo>
                        <a:pt x="25" y="18"/>
                        <a:pt x="25" y="15"/>
                        <a:pt x="23" y="15"/>
                      </a:cubicBezTo>
                      <a:cubicBezTo>
                        <a:pt x="22" y="15"/>
                        <a:pt x="21" y="14"/>
                        <a:pt x="20" y="14"/>
                      </a:cubicBezTo>
                      <a:cubicBezTo>
                        <a:pt x="17" y="14"/>
                        <a:pt x="13" y="14"/>
                        <a:pt x="12" y="17"/>
                      </a:cubicBezTo>
                      <a:cubicBezTo>
                        <a:pt x="11" y="20"/>
                        <a:pt x="12" y="23"/>
                        <a:pt x="14" y="25"/>
                      </a:cubicBezTo>
                      <a:cubicBezTo>
                        <a:pt x="13" y="29"/>
                        <a:pt x="10" y="33"/>
                        <a:pt x="9" y="37"/>
                      </a:cubicBezTo>
                      <a:cubicBezTo>
                        <a:pt x="9" y="40"/>
                        <a:pt x="9" y="43"/>
                        <a:pt x="11" y="45"/>
                      </a:cubicBezTo>
                      <a:cubicBezTo>
                        <a:pt x="12" y="47"/>
                        <a:pt x="13" y="48"/>
                        <a:pt x="15" y="48"/>
                      </a:cubicBezTo>
                      <a:cubicBezTo>
                        <a:pt x="17" y="48"/>
                        <a:pt x="19" y="48"/>
                        <a:pt x="20" y="45"/>
                      </a:cubicBezTo>
                      <a:cubicBezTo>
                        <a:pt x="21" y="44"/>
                        <a:pt x="19" y="40"/>
                        <a:pt x="22" y="42"/>
                      </a:cubicBezTo>
                      <a:cubicBezTo>
                        <a:pt x="23" y="43"/>
                        <a:pt x="23" y="45"/>
                        <a:pt x="22" y="47"/>
                      </a:cubicBezTo>
                      <a:cubicBezTo>
                        <a:pt x="21" y="49"/>
                        <a:pt x="18" y="50"/>
                        <a:pt x="15" y="50"/>
                      </a:cubicBezTo>
                      <a:cubicBezTo>
                        <a:pt x="12" y="50"/>
                        <a:pt x="10" y="48"/>
                        <a:pt x="9" y="46"/>
                      </a:cubicBezTo>
                      <a:cubicBezTo>
                        <a:pt x="5" y="40"/>
                        <a:pt x="8" y="32"/>
                        <a:pt x="11" y="27"/>
                      </a:cubicBezTo>
                      <a:cubicBezTo>
                        <a:pt x="12" y="25"/>
                        <a:pt x="10" y="24"/>
                        <a:pt x="9" y="22"/>
                      </a:cubicBezTo>
                      <a:cubicBezTo>
                        <a:pt x="10" y="19"/>
                        <a:pt x="10" y="15"/>
                        <a:pt x="14" y="13"/>
                      </a:cubicBezTo>
                      <a:cubicBezTo>
                        <a:pt x="16" y="12"/>
                        <a:pt x="18" y="13"/>
                        <a:pt x="21" y="12"/>
                      </a:cubicBezTo>
                      <a:cubicBezTo>
                        <a:pt x="26" y="15"/>
                        <a:pt x="26" y="15"/>
                        <a:pt x="26" y="15"/>
                      </a:cubicBezTo>
                      <a:cubicBezTo>
                        <a:pt x="28" y="15"/>
                        <a:pt x="28" y="13"/>
                        <a:pt x="30" y="12"/>
                      </a:cubicBezTo>
                      <a:cubicBezTo>
                        <a:pt x="34" y="9"/>
                        <a:pt x="41" y="8"/>
                        <a:pt x="45" y="13"/>
                      </a:cubicBezTo>
                      <a:close/>
                      <a:moveTo>
                        <a:pt x="91" y="19"/>
                      </a:moveTo>
                      <a:cubicBezTo>
                        <a:pt x="93" y="21"/>
                        <a:pt x="94" y="23"/>
                        <a:pt x="93" y="26"/>
                      </a:cubicBezTo>
                      <a:cubicBezTo>
                        <a:pt x="93" y="30"/>
                        <a:pt x="89" y="33"/>
                        <a:pt x="85" y="34"/>
                      </a:cubicBezTo>
                      <a:cubicBezTo>
                        <a:pt x="83" y="35"/>
                        <a:pt x="79" y="34"/>
                        <a:pt x="79" y="37"/>
                      </a:cubicBezTo>
                      <a:cubicBezTo>
                        <a:pt x="78" y="40"/>
                        <a:pt x="75" y="42"/>
                        <a:pt x="72" y="44"/>
                      </a:cubicBezTo>
                      <a:cubicBezTo>
                        <a:pt x="69" y="45"/>
                        <a:pt x="67" y="45"/>
                        <a:pt x="64" y="44"/>
                      </a:cubicBezTo>
                      <a:cubicBezTo>
                        <a:pt x="61" y="45"/>
                        <a:pt x="60" y="49"/>
                        <a:pt x="55" y="48"/>
                      </a:cubicBezTo>
                      <a:cubicBezTo>
                        <a:pt x="53" y="49"/>
                        <a:pt x="52" y="46"/>
                        <a:pt x="51" y="44"/>
                      </a:cubicBezTo>
                      <a:cubicBezTo>
                        <a:pt x="50" y="42"/>
                        <a:pt x="51" y="39"/>
                        <a:pt x="52" y="37"/>
                      </a:cubicBezTo>
                      <a:cubicBezTo>
                        <a:pt x="53" y="36"/>
                        <a:pt x="55" y="34"/>
                        <a:pt x="57" y="34"/>
                      </a:cubicBezTo>
                      <a:cubicBezTo>
                        <a:pt x="57" y="34"/>
                        <a:pt x="58" y="35"/>
                        <a:pt x="57" y="36"/>
                      </a:cubicBezTo>
                      <a:cubicBezTo>
                        <a:pt x="55" y="36"/>
                        <a:pt x="53" y="38"/>
                        <a:pt x="53" y="41"/>
                      </a:cubicBezTo>
                      <a:cubicBezTo>
                        <a:pt x="52" y="43"/>
                        <a:pt x="53" y="45"/>
                        <a:pt x="54" y="46"/>
                      </a:cubicBezTo>
                      <a:cubicBezTo>
                        <a:pt x="56" y="47"/>
                        <a:pt x="58" y="46"/>
                        <a:pt x="59" y="46"/>
                      </a:cubicBezTo>
                      <a:cubicBezTo>
                        <a:pt x="62" y="44"/>
                        <a:pt x="62" y="40"/>
                        <a:pt x="66" y="42"/>
                      </a:cubicBezTo>
                      <a:cubicBezTo>
                        <a:pt x="69" y="44"/>
                        <a:pt x="72" y="42"/>
                        <a:pt x="75" y="40"/>
                      </a:cubicBezTo>
                      <a:cubicBezTo>
                        <a:pt x="76" y="38"/>
                        <a:pt x="77" y="36"/>
                        <a:pt x="78" y="33"/>
                      </a:cubicBezTo>
                      <a:cubicBezTo>
                        <a:pt x="83" y="32"/>
                        <a:pt x="89" y="32"/>
                        <a:pt x="91" y="26"/>
                      </a:cubicBezTo>
                      <a:cubicBezTo>
                        <a:pt x="91" y="25"/>
                        <a:pt x="91" y="23"/>
                        <a:pt x="90" y="21"/>
                      </a:cubicBezTo>
                      <a:cubicBezTo>
                        <a:pt x="88" y="19"/>
                        <a:pt x="85" y="20"/>
                        <a:pt x="83" y="20"/>
                      </a:cubicBezTo>
                      <a:cubicBezTo>
                        <a:pt x="83" y="20"/>
                        <a:pt x="83" y="19"/>
                        <a:pt x="83" y="19"/>
                      </a:cubicBezTo>
                      <a:cubicBezTo>
                        <a:pt x="85" y="17"/>
                        <a:pt x="89" y="18"/>
                        <a:pt x="91" y="19"/>
                      </a:cubicBezTo>
                      <a:close/>
                      <a:moveTo>
                        <a:pt x="225" y="24"/>
                      </a:moveTo>
                      <a:cubicBezTo>
                        <a:pt x="225" y="25"/>
                        <a:pt x="225" y="26"/>
                        <a:pt x="226" y="27"/>
                      </a:cubicBezTo>
                      <a:cubicBezTo>
                        <a:pt x="228" y="29"/>
                        <a:pt x="230" y="28"/>
                        <a:pt x="232" y="27"/>
                      </a:cubicBezTo>
                      <a:cubicBezTo>
                        <a:pt x="235" y="29"/>
                        <a:pt x="234" y="33"/>
                        <a:pt x="235" y="35"/>
                      </a:cubicBezTo>
                      <a:cubicBezTo>
                        <a:pt x="236" y="38"/>
                        <a:pt x="240" y="41"/>
                        <a:pt x="244" y="41"/>
                      </a:cubicBezTo>
                      <a:cubicBezTo>
                        <a:pt x="246" y="42"/>
                        <a:pt x="248" y="41"/>
                        <a:pt x="250" y="41"/>
                      </a:cubicBezTo>
                      <a:cubicBezTo>
                        <a:pt x="252" y="41"/>
                        <a:pt x="251" y="43"/>
                        <a:pt x="252" y="44"/>
                      </a:cubicBezTo>
                      <a:cubicBezTo>
                        <a:pt x="253" y="45"/>
                        <a:pt x="254" y="46"/>
                        <a:pt x="255" y="47"/>
                      </a:cubicBezTo>
                      <a:cubicBezTo>
                        <a:pt x="257" y="47"/>
                        <a:pt x="259" y="47"/>
                        <a:pt x="261" y="46"/>
                      </a:cubicBezTo>
                      <a:cubicBezTo>
                        <a:pt x="263" y="45"/>
                        <a:pt x="265" y="43"/>
                        <a:pt x="264" y="40"/>
                      </a:cubicBezTo>
                      <a:cubicBezTo>
                        <a:pt x="264" y="38"/>
                        <a:pt x="262" y="36"/>
                        <a:pt x="259" y="35"/>
                      </a:cubicBezTo>
                      <a:cubicBezTo>
                        <a:pt x="259" y="35"/>
                        <a:pt x="259" y="34"/>
                        <a:pt x="259" y="34"/>
                      </a:cubicBezTo>
                      <a:cubicBezTo>
                        <a:pt x="261" y="32"/>
                        <a:pt x="263" y="35"/>
                        <a:pt x="264" y="36"/>
                      </a:cubicBezTo>
                      <a:cubicBezTo>
                        <a:pt x="266" y="38"/>
                        <a:pt x="267" y="41"/>
                        <a:pt x="266" y="43"/>
                      </a:cubicBezTo>
                      <a:cubicBezTo>
                        <a:pt x="264" y="46"/>
                        <a:pt x="261" y="49"/>
                        <a:pt x="258" y="49"/>
                      </a:cubicBezTo>
                      <a:cubicBezTo>
                        <a:pt x="256" y="49"/>
                        <a:pt x="254" y="49"/>
                        <a:pt x="252" y="47"/>
                      </a:cubicBezTo>
                      <a:cubicBezTo>
                        <a:pt x="250" y="46"/>
                        <a:pt x="251" y="44"/>
                        <a:pt x="249" y="43"/>
                      </a:cubicBezTo>
                      <a:cubicBezTo>
                        <a:pt x="246" y="44"/>
                        <a:pt x="242" y="43"/>
                        <a:pt x="239" y="42"/>
                      </a:cubicBezTo>
                      <a:cubicBezTo>
                        <a:pt x="235" y="40"/>
                        <a:pt x="233" y="35"/>
                        <a:pt x="232" y="30"/>
                      </a:cubicBezTo>
                      <a:cubicBezTo>
                        <a:pt x="231" y="29"/>
                        <a:pt x="230" y="30"/>
                        <a:pt x="228" y="30"/>
                      </a:cubicBezTo>
                      <a:cubicBezTo>
                        <a:pt x="226" y="30"/>
                        <a:pt x="225" y="29"/>
                        <a:pt x="224" y="27"/>
                      </a:cubicBezTo>
                      <a:cubicBezTo>
                        <a:pt x="223" y="26"/>
                        <a:pt x="223" y="25"/>
                        <a:pt x="223" y="23"/>
                      </a:cubicBezTo>
                      <a:cubicBezTo>
                        <a:pt x="224" y="23"/>
                        <a:pt x="225" y="23"/>
                        <a:pt x="225" y="24"/>
                      </a:cubicBezTo>
                      <a:close/>
                      <a:moveTo>
                        <a:pt x="72" y="25"/>
                      </a:moveTo>
                      <a:cubicBezTo>
                        <a:pt x="73" y="25"/>
                        <a:pt x="73" y="24"/>
                        <a:pt x="74" y="25"/>
                      </a:cubicBezTo>
                      <a:cubicBezTo>
                        <a:pt x="75" y="25"/>
                        <a:pt x="74" y="25"/>
                        <a:pt x="74" y="25"/>
                      </a:cubicBezTo>
                      <a:cubicBezTo>
                        <a:pt x="70" y="28"/>
                        <a:pt x="65" y="29"/>
                        <a:pt x="60" y="26"/>
                      </a:cubicBezTo>
                      <a:cubicBezTo>
                        <a:pt x="59" y="26"/>
                        <a:pt x="59" y="25"/>
                        <a:pt x="60" y="25"/>
                      </a:cubicBezTo>
                      <a:cubicBezTo>
                        <a:pt x="61" y="23"/>
                        <a:pt x="62" y="25"/>
                        <a:pt x="64" y="26"/>
                      </a:cubicBezTo>
                      <a:cubicBezTo>
                        <a:pt x="66" y="27"/>
                        <a:pt x="69" y="26"/>
                        <a:pt x="72" y="25"/>
                      </a:cubicBezTo>
                      <a:close/>
                      <a:moveTo>
                        <a:pt x="283" y="28"/>
                      </a:moveTo>
                      <a:cubicBezTo>
                        <a:pt x="282" y="32"/>
                        <a:pt x="279" y="35"/>
                        <a:pt x="275" y="36"/>
                      </a:cubicBezTo>
                      <a:cubicBezTo>
                        <a:pt x="275" y="38"/>
                        <a:pt x="276" y="39"/>
                        <a:pt x="276" y="41"/>
                      </a:cubicBezTo>
                      <a:cubicBezTo>
                        <a:pt x="278" y="43"/>
                        <a:pt x="280" y="44"/>
                        <a:pt x="282" y="44"/>
                      </a:cubicBezTo>
                      <a:cubicBezTo>
                        <a:pt x="283" y="43"/>
                        <a:pt x="282" y="41"/>
                        <a:pt x="282" y="40"/>
                      </a:cubicBezTo>
                      <a:cubicBezTo>
                        <a:pt x="282" y="37"/>
                        <a:pt x="284" y="35"/>
                        <a:pt x="286" y="33"/>
                      </a:cubicBezTo>
                      <a:cubicBezTo>
                        <a:pt x="288" y="34"/>
                        <a:pt x="289" y="30"/>
                        <a:pt x="290" y="33"/>
                      </a:cubicBezTo>
                      <a:cubicBezTo>
                        <a:pt x="290" y="35"/>
                        <a:pt x="287" y="35"/>
                        <a:pt x="285" y="36"/>
                      </a:cubicBezTo>
                      <a:cubicBezTo>
                        <a:pt x="283" y="39"/>
                        <a:pt x="284" y="44"/>
                        <a:pt x="285" y="48"/>
                      </a:cubicBezTo>
                      <a:cubicBezTo>
                        <a:pt x="283" y="49"/>
                        <a:pt x="282" y="46"/>
                        <a:pt x="280" y="46"/>
                      </a:cubicBezTo>
                      <a:cubicBezTo>
                        <a:pt x="278" y="45"/>
                        <a:pt x="276" y="44"/>
                        <a:pt x="274" y="44"/>
                      </a:cubicBezTo>
                      <a:cubicBezTo>
                        <a:pt x="272" y="42"/>
                        <a:pt x="274" y="41"/>
                        <a:pt x="273" y="39"/>
                      </a:cubicBezTo>
                      <a:cubicBezTo>
                        <a:pt x="273" y="37"/>
                        <a:pt x="271" y="35"/>
                        <a:pt x="273" y="34"/>
                      </a:cubicBezTo>
                      <a:cubicBezTo>
                        <a:pt x="275" y="34"/>
                        <a:pt x="279" y="33"/>
                        <a:pt x="280" y="31"/>
                      </a:cubicBezTo>
                      <a:cubicBezTo>
                        <a:pt x="281" y="30"/>
                        <a:pt x="281" y="25"/>
                        <a:pt x="283" y="28"/>
                      </a:cubicBezTo>
                      <a:close/>
                      <a:moveTo>
                        <a:pt x="210" y="49"/>
                      </a:moveTo>
                      <a:cubicBezTo>
                        <a:pt x="218" y="53"/>
                        <a:pt x="225" y="60"/>
                        <a:pt x="228" y="69"/>
                      </a:cubicBezTo>
                      <a:cubicBezTo>
                        <a:pt x="228" y="70"/>
                        <a:pt x="230" y="70"/>
                        <a:pt x="230" y="70"/>
                      </a:cubicBezTo>
                      <a:cubicBezTo>
                        <a:pt x="233" y="73"/>
                        <a:pt x="236" y="74"/>
                        <a:pt x="239" y="77"/>
                      </a:cubicBezTo>
                      <a:cubicBezTo>
                        <a:pt x="242" y="80"/>
                        <a:pt x="244" y="84"/>
                        <a:pt x="246" y="88"/>
                      </a:cubicBezTo>
                      <a:cubicBezTo>
                        <a:pt x="253" y="92"/>
                        <a:pt x="260" y="96"/>
                        <a:pt x="265" y="103"/>
                      </a:cubicBezTo>
                      <a:cubicBezTo>
                        <a:pt x="269" y="108"/>
                        <a:pt x="271" y="113"/>
                        <a:pt x="273" y="119"/>
                      </a:cubicBezTo>
                      <a:cubicBezTo>
                        <a:pt x="274" y="126"/>
                        <a:pt x="274" y="134"/>
                        <a:pt x="272" y="141"/>
                      </a:cubicBezTo>
                      <a:cubicBezTo>
                        <a:pt x="274" y="146"/>
                        <a:pt x="276" y="153"/>
                        <a:pt x="274" y="158"/>
                      </a:cubicBezTo>
                      <a:cubicBezTo>
                        <a:pt x="273" y="161"/>
                        <a:pt x="272" y="164"/>
                        <a:pt x="271" y="166"/>
                      </a:cubicBezTo>
                      <a:cubicBezTo>
                        <a:pt x="276" y="175"/>
                        <a:pt x="275" y="187"/>
                        <a:pt x="271" y="195"/>
                      </a:cubicBezTo>
                      <a:cubicBezTo>
                        <a:pt x="267" y="206"/>
                        <a:pt x="258" y="215"/>
                        <a:pt x="248" y="221"/>
                      </a:cubicBezTo>
                      <a:cubicBezTo>
                        <a:pt x="246" y="221"/>
                        <a:pt x="246" y="223"/>
                        <a:pt x="245" y="224"/>
                      </a:cubicBezTo>
                      <a:cubicBezTo>
                        <a:pt x="242" y="231"/>
                        <a:pt x="236" y="237"/>
                        <a:pt x="229" y="240"/>
                      </a:cubicBezTo>
                      <a:cubicBezTo>
                        <a:pt x="226" y="245"/>
                        <a:pt x="223" y="251"/>
                        <a:pt x="218" y="255"/>
                      </a:cubicBezTo>
                      <a:cubicBezTo>
                        <a:pt x="209" y="263"/>
                        <a:pt x="198" y="268"/>
                        <a:pt x="186" y="267"/>
                      </a:cubicBezTo>
                      <a:cubicBezTo>
                        <a:pt x="181" y="266"/>
                        <a:pt x="177" y="265"/>
                        <a:pt x="172" y="264"/>
                      </a:cubicBezTo>
                      <a:cubicBezTo>
                        <a:pt x="168" y="267"/>
                        <a:pt x="163" y="268"/>
                        <a:pt x="158" y="268"/>
                      </a:cubicBezTo>
                      <a:cubicBezTo>
                        <a:pt x="157" y="268"/>
                        <a:pt x="156" y="268"/>
                        <a:pt x="154" y="268"/>
                      </a:cubicBezTo>
                      <a:cubicBezTo>
                        <a:pt x="150" y="267"/>
                        <a:pt x="147" y="266"/>
                        <a:pt x="144" y="264"/>
                      </a:cubicBezTo>
                      <a:cubicBezTo>
                        <a:pt x="133" y="268"/>
                        <a:pt x="120" y="269"/>
                        <a:pt x="110" y="264"/>
                      </a:cubicBezTo>
                      <a:cubicBezTo>
                        <a:pt x="101" y="259"/>
                        <a:pt x="93" y="253"/>
                        <a:pt x="89" y="244"/>
                      </a:cubicBezTo>
                      <a:cubicBezTo>
                        <a:pt x="89" y="242"/>
                        <a:pt x="86" y="243"/>
                        <a:pt x="85" y="242"/>
                      </a:cubicBezTo>
                      <a:cubicBezTo>
                        <a:pt x="78" y="240"/>
                        <a:pt x="72" y="233"/>
                        <a:pt x="70" y="226"/>
                      </a:cubicBezTo>
                      <a:cubicBezTo>
                        <a:pt x="61" y="223"/>
                        <a:pt x="54" y="216"/>
                        <a:pt x="49" y="208"/>
                      </a:cubicBezTo>
                      <a:cubicBezTo>
                        <a:pt x="44" y="199"/>
                        <a:pt x="41" y="188"/>
                        <a:pt x="43" y="177"/>
                      </a:cubicBezTo>
                      <a:cubicBezTo>
                        <a:pt x="42" y="173"/>
                        <a:pt x="47" y="169"/>
                        <a:pt x="43" y="165"/>
                      </a:cubicBezTo>
                      <a:cubicBezTo>
                        <a:pt x="40" y="158"/>
                        <a:pt x="42" y="148"/>
                        <a:pt x="47" y="142"/>
                      </a:cubicBezTo>
                      <a:cubicBezTo>
                        <a:pt x="44" y="133"/>
                        <a:pt x="44" y="125"/>
                        <a:pt x="47" y="116"/>
                      </a:cubicBezTo>
                      <a:cubicBezTo>
                        <a:pt x="52" y="105"/>
                        <a:pt x="58" y="92"/>
                        <a:pt x="71" y="87"/>
                      </a:cubicBezTo>
                      <a:cubicBezTo>
                        <a:pt x="73" y="79"/>
                        <a:pt x="81" y="72"/>
                        <a:pt x="89" y="70"/>
                      </a:cubicBezTo>
                      <a:cubicBezTo>
                        <a:pt x="90" y="68"/>
                        <a:pt x="90" y="66"/>
                        <a:pt x="91" y="64"/>
                      </a:cubicBezTo>
                      <a:cubicBezTo>
                        <a:pt x="93" y="60"/>
                        <a:pt x="97" y="56"/>
                        <a:pt x="101" y="53"/>
                      </a:cubicBezTo>
                      <a:cubicBezTo>
                        <a:pt x="103" y="52"/>
                        <a:pt x="104" y="51"/>
                        <a:pt x="106" y="50"/>
                      </a:cubicBezTo>
                      <a:cubicBezTo>
                        <a:pt x="119" y="45"/>
                        <a:pt x="132" y="45"/>
                        <a:pt x="145" y="47"/>
                      </a:cubicBezTo>
                      <a:cubicBezTo>
                        <a:pt x="153" y="43"/>
                        <a:pt x="163" y="43"/>
                        <a:pt x="171" y="46"/>
                      </a:cubicBezTo>
                      <a:cubicBezTo>
                        <a:pt x="178" y="42"/>
                        <a:pt x="189" y="42"/>
                        <a:pt x="198" y="44"/>
                      </a:cubicBezTo>
                      <a:cubicBezTo>
                        <a:pt x="202" y="46"/>
                        <a:pt x="206" y="47"/>
                        <a:pt x="210" y="49"/>
                      </a:cubicBezTo>
                      <a:close/>
                      <a:moveTo>
                        <a:pt x="208" y="50"/>
                      </a:moveTo>
                      <a:cubicBezTo>
                        <a:pt x="212" y="52"/>
                        <a:pt x="215" y="54"/>
                        <a:pt x="218" y="57"/>
                      </a:cubicBezTo>
                      <a:cubicBezTo>
                        <a:pt x="222" y="61"/>
                        <a:pt x="226" y="66"/>
                        <a:pt x="226" y="72"/>
                      </a:cubicBezTo>
                      <a:cubicBezTo>
                        <a:pt x="227" y="73"/>
                        <a:pt x="228" y="72"/>
                        <a:pt x="229" y="73"/>
                      </a:cubicBezTo>
                      <a:cubicBezTo>
                        <a:pt x="235" y="77"/>
                        <a:pt x="243" y="83"/>
                        <a:pt x="244" y="91"/>
                      </a:cubicBezTo>
                      <a:cubicBezTo>
                        <a:pt x="244" y="92"/>
                        <a:pt x="244" y="92"/>
                        <a:pt x="244" y="92"/>
                      </a:cubicBezTo>
                      <a:cubicBezTo>
                        <a:pt x="245" y="92"/>
                        <a:pt x="246" y="91"/>
                        <a:pt x="247" y="91"/>
                      </a:cubicBezTo>
                      <a:cubicBezTo>
                        <a:pt x="256" y="95"/>
                        <a:pt x="262" y="103"/>
                        <a:pt x="267" y="110"/>
                      </a:cubicBezTo>
                      <a:cubicBezTo>
                        <a:pt x="272" y="119"/>
                        <a:pt x="273" y="130"/>
                        <a:pt x="270" y="140"/>
                      </a:cubicBezTo>
                      <a:cubicBezTo>
                        <a:pt x="269" y="142"/>
                        <a:pt x="272" y="144"/>
                        <a:pt x="272" y="147"/>
                      </a:cubicBezTo>
                      <a:cubicBezTo>
                        <a:pt x="272" y="152"/>
                        <a:pt x="272" y="156"/>
                        <a:pt x="271" y="160"/>
                      </a:cubicBezTo>
                      <a:cubicBezTo>
                        <a:pt x="270" y="162"/>
                        <a:pt x="269" y="165"/>
                        <a:pt x="268" y="167"/>
                      </a:cubicBezTo>
                      <a:cubicBezTo>
                        <a:pt x="268" y="168"/>
                        <a:pt x="269" y="168"/>
                        <a:pt x="269" y="169"/>
                      </a:cubicBezTo>
                      <a:cubicBezTo>
                        <a:pt x="272" y="172"/>
                        <a:pt x="272" y="176"/>
                        <a:pt x="272" y="180"/>
                      </a:cubicBezTo>
                      <a:cubicBezTo>
                        <a:pt x="271" y="197"/>
                        <a:pt x="260" y="213"/>
                        <a:pt x="244" y="221"/>
                      </a:cubicBezTo>
                      <a:cubicBezTo>
                        <a:pt x="242" y="229"/>
                        <a:pt x="234" y="235"/>
                        <a:pt x="226" y="238"/>
                      </a:cubicBezTo>
                      <a:cubicBezTo>
                        <a:pt x="225" y="239"/>
                        <a:pt x="226" y="240"/>
                        <a:pt x="226" y="241"/>
                      </a:cubicBezTo>
                      <a:cubicBezTo>
                        <a:pt x="223" y="248"/>
                        <a:pt x="217" y="255"/>
                        <a:pt x="210" y="259"/>
                      </a:cubicBezTo>
                      <a:cubicBezTo>
                        <a:pt x="199" y="266"/>
                        <a:pt x="184" y="266"/>
                        <a:pt x="172" y="262"/>
                      </a:cubicBezTo>
                      <a:cubicBezTo>
                        <a:pt x="169" y="262"/>
                        <a:pt x="167" y="265"/>
                        <a:pt x="164" y="266"/>
                      </a:cubicBezTo>
                      <a:cubicBezTo>
                        <a:pt x="157" y="267"/>
                        <a:pt x="149" y="266"/>
                        <a:pt x="144" y="261"/>
                      </a:cubicBezTo>
                      <a:cubicBezTo>
                        <a:pt x="135" y="266"/>
                        <a:pt x="123" y="267"/>
                        <a:pt x="114" y="263"/>
                      </a:cubicBezTo>
                      <a:cubicBezTo>
                        <a:pt x="104" y="260"/>
                        <a:pt x="95" y="253"/>
                        <a:pt x="91" y="245"/>
                      </a:cubicBezTo>
                      <a:cubicBezTo>
                        <a:pt x="89" y="243"/>
                        <a:pt x="91" y="238"/>
                        <a:pt x="88" y="239"/>
                      </a:cubicBezTo>
                      <a:cubicBezTo>
                        <a:pt x="87" y="240"/>
                        <a:pt x="87" y="240"/>
                        <a:pt x="87" y="240"/>
                      </a:cubicBezTo>
                      <a:cubicBezTo>
                        <a:pt x="80" y="239"/>
                        <a:pt x="74" y="232"/>
                        <a:pt x="72" y="226"/>
                      </a:cubicBezTo>
                      <a:cubicBezTo>
                        <a:pt x="72" y="225"/>
                        <a:pt x="73" y="223"/>
                        <a:pt x="72" y="223"/>
                      </a:cubicBezTo>
                      <a:cubicBezTo>
                        <a:pt x="70" y="224"/>
                        <a:pt x="68" y="223"/>
                        <a:pt x="66" y="222"/>
                      </a:cubicBezTo>
                      <a:cubicBezTo>
                        <a:pt x="58" y="217"/>
                        <a:pt x="50" y="209"/>
                        <a:pt x="48" y="200"/>
                      </a:cubicBezTo>
                      <a:cubicBezTo>
                        <a:pt x="44" y="189"/>
                        <a:pt x="44" y="179"/>
                        <a:pt x="47" y="168"/>
                      </a:cubicBezTo>
                      <a:cubicBezTo>
                        <a:pt x="46" y="165"/>
                        <a:pt x="43" y="162"/>
                        <a:pt x="44" y="158"/>
                      </a:cubicBezTo>
                      <a:cubicBezTo>
                        <a:pt x="44" y="151"/>
                        <a:pt x="46" y="146"/>
                        <a:pt x="50" y="142"/>
                      </a:cubicBezTo>
                      <a:cubicBezTo>
                        <a:pt x="45" y="132"/>
                        <a:pt x="47" y="119"/>
                        <a:pt x="53" y="109"/>
                      </a:cubicBezTo>
                      <a:cubicBezTo>
                        <a:pt x="57" y="101"/>
                        <a:pt x="62" y="93"/>
                        <a:pt x="70" y="89"/>
                      </a:cubicBezTo>
                      <a:cubicBezTo>
                        <a:pt x="71" y="88"/>
                        <a:pt x="74" y="88"/>
                        <a:pt x="74" y="86"/>
                      </a:cubicBezTo>
                      <a:cubicBezTo>
                        <a:pt x="75" y="79"/>
                        <a:pt x="84" y="73"/>
                        <a:pt x="91" y="72"/>
                      </a:cubicBezTo>
                      <a:cubicBezTo>
                        <a:pt x="91" y="72"/>
                        <a:pt x="92" y="72"/>
                        <a:pt x="92" y="72"/>
                      </a:cubicBezTo>
                      <a:cubicBezTo>
                        <a:pt x="93" y="71"/>
                        <a:pt x="92" y="70"/>
                        <a:pt x="92" y="69"/>
                      </a:cubicBezTo>
                      <a:cubicBezTo>
                        <a:pt x="94" y="61"/>
                        <a:pt x="100" y="56"/>
                        <a:pt x="106" y="53"/>
                      </a:cubicBezTo>
                      <a:cubicBezTo>
                        <a:pt x="117" y="48"/>
                        <a:pt x="131" y="46"/>
                        <a:pt x="142" y="49"/>
                      </a:cubicBezTo>
                      <a:cubicBezTo>
                        <a:pt x="143" y="50"/>
                        <a:pt x="145" y="50"/>
                        <a:pt x="146" y="50"/>
                      </a:cubicBezTo>
                      <a:cubicBezTo>
                        <a:pt x="152" y="46"/>
                        <a:pt x="159" y="45"/>
                        <a:pt x="165" y="47"/>
                      </a:cubicBezTo>
                      <a:cubicBezTo>
                        <a:pt x="167" y="47"/>
                        <a:pt x="169" y="50"/>
                        <a:pt x="171" y="49"/>
                      </a:cubicBezTo>
                      <a:cubicBezTo>
                        <a:pt x="178" y="44"/>
                        <a:pt x="189" y="44"/>
                        <a:pt x="197" y="46"/>
                      </a:cubicBezTo>
                      <a:cubicBezTo>
                        <a:pt x="201" y="47"/>
                        <a:pt x="204" y="48"/>
                        <a:pt x="208" y="50"/>
                      </a:cubicBezTo>
                      <a:close/>
                      <a:moveTo>
                        <a:pt x="281" y="53"/>
                      </a:moveTo>
                      <a:cubicBezTo>
                        <a:pt x="282" y="55"/>
                        <a:pt x="284" y="56"/>
                        <a:pt x="282" y="58"/>
                      </a:cubicBezTo>
                      <a:cubicBezTo>
                        <a:pt x="282" y="58"/>
                        <a:pt x="282" y="59"/>
                        <a:pt x="281" y="58"/>
                      </a:cubicBezTo>
                      <a:cubicBezTo>
                        <a:pt x="281" y="57"/>
                        <a:pt x="280" y="55"/>
                        <a:pt x="279" y="54"/>
                      </a:cubicBezTo>
                      <a:cubicBezTo>
                        <a:pt x="277" y="53"/>
                        <a:pt x="275" y="52"/>
                        <a:pt x="273" y="54"/>
                      </a:cubicBezTo>
                      <a:cubicBezTo>
                        <a:pt x="271" y="55"/>
                        <a:pt x="271" y="56"/>
                        <a:pt x="271" y="58"/>
                      </a:cubicBezTo>
                      <a:cubicBezTo>
                        <a:pt x="270" y="62"/>
                        <a:pt x="274" y="63"/>
                        <a:pt x="276" y="66"/>
                      </a:cubicBezTo>
                      <a:cubicBezTo>
                        <a:pt x="275" y="68"/>
                        <a:pt x="274" y="71"/>
                        <a:pt x="274" y="73"/>
                      </a:cubicBezTo>
                      <a:cubicBezTo>
                        <a:pt x="275" y="76"/>
                        <a:pt x="277" y="78"/>
                        <a:pt x="279" y="80"/>
                      </a:cubicBezTo>
                      <a:cubicBezTo>
                        <a:pt x="281" y="80"/>
                        <a:pt x="283" y="81"/>
                        <a:pt x="286" y="80"/>
                      </a:cubicBezTo>
                      <a:cubicBezTo>
                        <a:pt x="286" y="80"/>
                        <a:pt x="287" y="81"/>
                        <a:pt x="286" y="82"/>
                      </a:cubicBezTo>
                      <a:cubicBezTo>
                        <a:pt x="287" y="84"/>
                        <a:pt x="287" y="88"/>
                        <a:pt x="289" y="90"/>
                      </a:cubicBezTo>
                      <a:cubicBezTo>
                        <a:pt x="291" y="90"/>
                        <a:pt x="291" y="92"/>
                        <a:pt x="293" y="91"/>
                      </a:cubicBezTo>
                      <a:cubicBezTo>
                        <a:pt x="293" y="92"/>
                        <a:pt x="294" y="92"/>
                        <a:pt x="293" y="93"/>
                      </a:cubicBezTo>
                      <a:cubicBezTo>
                        <a:pt x="292" y="94"/>
                        <a:pt x="290" y="93"/>
                        <a:pt x="289" y="93"/>
                      </a:cubicBezTo>
                      <a:cubicBezTo>
                        <a:pt x="286" y="90"/>
                        <a:pt x="285" y="87"/>
                        <a:pt x="285" y="83"/>
                      </a:cubicBezTo>
                      <a:cubicBezTo>
                        <a:pt x="283" y="82"/>
                        <a:pt x="281" y="83"/>
                        <a:pt x="280" y="82"/>
                      </a:cubicBezTo>
                      <a:cubicBezTo>
                        <a:pt x="276" y="81"/>
                        <a:pt x="273" y="78"/>
                        <a:pt x="272" y="74"/>
                      </a:cubicBezTo>
                      <a:cubicBezTo>
                        <a:pt x="272" y="71"/>
                        <a:pt x="272" y="68"/>
                        <a:pt x="273" y="66"/>
                      </a:cubicBezTo>
                      <a:cubicBezTo>
                        <a:pt x="269" y="64"/>
                        <a:pt x="268" y="60"/>
                        <a:pt x="269" y="56"/>
                      </a:cubicBezTo>
                      <a:cubicBezTo>
                        <a:pt x="269" y="55"/>
                        <a:pt x="269" y="53"/>
                        <a:pt x="271" y="52"/>
                      </a:cubicBezTo>
                      <a:cubicBezTo>
                        <a:pt x="274" y="50"/>
                        <a:pt x="278" y="51"/>
                        <a:pt x="281" y="53"/>
                      </a:cubicBezTo>
                      <a:close/>
                      <a:moveTo>
                        <a:pt x="215" y="65"/>
                      </a:moveTo>
                      <a:cubicBezTo>
                        <a:pt x="218" y="68"/>
                        <a:pt x="220" y="73"/>
                        <a:pt x="222" y="77"/>
                      </a:cubicBezTo>
                      <a:cubicBezTo>
                        <a:pt x="229" y="77"/>
                        <a:pt x="235" y="83"/>
                        <a:pt x="237" y="89"/>
                      </a:cubicBezTo>
                      <a:cubicBezTo>
                        <a:pt x="239" y="91"/>
                        <a:pt x="238" y="94"/>
                        <a:pt x="241" y="95"/>
                      </a:cubicBezTo>
                      <a:cubicBezTo>
                        <a:pt x="253" y="99"/>
                        <a:pt x="261" y="111"/>
                        <a:pt x="263" y="123"/>
                      </a:cubicBezTo>
                      <a:cubicBezTo>
                        <a:pt x="263" y="129"/>
                        <a:pt x="263" y="136"/>
                        <a:pt x="262" y="142"/>
                      </a:cubicBezTo>
                      <a:cubicBezTo>
                        <a:pt x="265" y="146"/>
                        <a:pt x="266" y="152"/>
                        <a:pt x="264" y="157"/>
                      </a:cubicBezTo>
                      <a:cubicBezTo>
                        <a:pt x="261" y="166"/>
                        <a:pt x="261" y="166"/>
                        <a:pt x="261" y="166"/>
                      </a:cubicBezTo>
                      <a:cubicBezTo>
                        <a:pt x="265" y="174"/>
                        <a:pt x="265" y="182"/>
                        <a:pt x="262" y="190"/>
                      </a:cubicBezTo>
                      <a:cubicBezTo>
                        <a:pt x="259" y="197"/>
                        <a:pt x="256" y="204"/>
                        <a:pt x="250" y="208"/>
                      </a:cubicBezTo>
                      <a:cubicBezTo>
                        <a:pt x="246" y="212"/>
                        <a:pt x="242" y="214"/>
                        <a:pt x="238" y="217"/>
                      </a:cubicBezTo>
                      <a:cubicBezTo>
                        <a:pt x="237" y="217"/>
                        <a:pt x="237" y="219"/>
                        <a:pt x="237" y="220"/>
                      </a:cubicBezTo>
                      <a:cubicBezTo>
                        <a:pt x="236" y="227"/>
                        <a:pt x="229" y="231"/>
                        <a:pt x="223" y="233"/>
                      </a:cubicBezTo>
                      <a:cubicBezTo>
                        <a:pt x="220" y="234"/>
                        <a:pt x="221" y="238"/>
                        <a:pt x="219" y="240"/>
                      </a:cubicBezTo>
                      <a:cubicBezTo>
                        <a:pt x="218" y="244"/>
                        <a:pt x="215" y="247"/>
                        <a:pt x="212" y="249"/>
                      </a:cubicBezTo>
                      <a:cubicBezTo>
                        <a:pt x="205" y="254"/>
                        <a:pt x="197" y="258"/>
                        <a:pt x="189" y="258"/>
                      </a:cubicBezTo>
                      <a:cubicBezTo>
                        <a:pt x="187" y="258"/>
                        <a:pt x="185" y="257"/>
                        <a:pt x="183" y="258"/>
                      </a:cubicBezTo>
                      <a:cubicBezTo>
                        <a:pt x="179" y="256"/>
                        <a:pt x="174" y="255"/>
                        <a:pt x="170" y="254"/>
                      </a:cubicBezTo>
                      <a:cubicBezTo>
                        <a:pt x="169" y="253"/>
                        <a:pt x="168" y="256"/>
                        <a:pt x="167" y="255"/>
                      </a:cubicBezTo>
                      <a:cubicBezTo>
                        <a:pt x="167" y="255"/>
                        <a:pt x="167" y="255"/>
                        <a:pt x="167" y="255"/>
                      </a:cubicBezTo>
                      <a:cubicBezTo>
                        <a:pt x="167" y="256"/>
                        <a:pt x="167" y="256"/>
                        <a:pt x="167" y="256"/>
                      </a:cubicBezTo>
                      <a:cubicBezTo>
                        <a:pt x="166" y="256"/>
                        <a:pt x="164" y="258"/>
                        <a:pt x="162" y="258"/>
                      </a:cubicBezTo>
                      <a:cubicBezTo>
                        <a:pt x="156" y="259"/>
                        <a:pt x="150" y="258"/>
                        <a:pt x="144" y="255"/>
                      </a:cubicBezTo>
                      <a:cubicBezTo>
                        <a:pt x="138" y="257"/>
                        <a:pt x="132" y="259"/>
                        <a:pt x="125" y="257"/>
                      </a:cubicBezTo>
                      <a:cubicBezTo>
                        <a:pt x="116" y="256"/>
                        <a:pt x="106" y="253"/>
                        <a:pt x="100" y="246"/>
                      </a:cubicBezTo>
                      <a:cubicBezTo>
                        <a:pt x="97" y="242"/>
                        <a:pt x="95" y="238"/>
                        <a:pt x="93" y="234"/>
                      </a:cubicBezTo>
                      <a:cubicBezTo>
                        <a:pt x="90" y="233"/>
                        <a:pt x="87" y="233"/>
                        <a:pt x="84" y="231"/>
                      </a:cubicBezTo>
                      <a:cubicBezTo>
                        <a:pt x="81" y="228"/>
                        <a:pt x="79" y="224"/>
                        <a:pt x="77" y="220"/>
                      </a:cubicBezTo>
                      <a:cubicBezTo>
                        <a:pt x="72" y="217"/>
                        <a:pt x="66" y="215"/>
                        <a:pt x="62" y="211"/>
                      </a:cubicBezTo>
                      <a:cubicBezTo>
                        <a:pt x="61" y="208"/>
                        <a:pt x="58" y="205"/>
                        <a:pt x="57" y="202"/>
                      </a:cubicBezTo>
                      <a:cubicBezTo>
                        <a:pt x="52" y="192"/>
                        <a:pt x="52" y="179"/>
                        <a:pt x="55" y="168"/>
                      </a:cubicBezTo>
                      <a:cubicBezTo>
                        <a:pt x="56" y="167"/>
                        <a:pt x="56" y="167"/>
                        <a:pt x="56" y="167"/>
                      </a:cubicBezTo>
                      <a:cubicBezTo>
                        <a:pt x="51" y="162"/>
                        <a:pt x="50" y="154"/>
                        <a:pt x="53" y="147"/>
                      </a:cubicBezTo>
                      <a:cubicBezTo>
                        <a:pt x="55" y="145"/>
                        <a:pt x="56" y="143"/>
                        <a:pt x="55" y="140"/>
                      </a:cubicBezTo>
                      <a:cubicBezTo>
                        <a:pt x="53" y="136"/>
                        <a:pt x="54" y="131"/>
                        <a:pt x="53" y="126"/>
                      </a:cubicBezTo>
                      <a:cubicBezTo>
                        <a:pt x="55" y="113"/>
                        <a:pt x="65" y="101"/>
                        <a:pt x="76" y="93"/>
                      </a:cubicBezTo>
                      <a:cubicBezTo>
                        <a:pt x="80" y="93"/>
                        <a:pt x="79" y="88"/>
                        <a:pt x="81" y="86"/>
                      </a:cubicBezTo>
                      <a:cubicBezTo>
                        <a:pt x="83" y="83"/>
                        <a:pt x="86" y="80"/>
                        <a:pt x="89" y="78"/>
                      </a:cubicBezTo>
                      <a:cubicBezTo>
                        <a:pt x="95" y="76"/>
                        <a:pt x="95" y="76"/>
                        <a:pt x="95" y="76"/>
                      </a:cubicBezTo>
                      <a:cubicBezTo>
                        <a:pt x="98" y="69"/>
                        <a:pt x="105" y="63"/>
                        <a:pt x="112" y="60"/>
                      </a:cubicBezTo>
                      <a:cubicBezTo>
                        <a:pt x="118" y="57"/>
                        <a:pt x="126" y="55"/>
                        <a:pt x="133" y="56"/>
                      </a:cubicBezTo>
                      <a:cubicBezTo>
                        <a:pt x="138" y="56"/>
                        <a:pt x="142" y="57"/>
                        <a:pt x="147" y="58"/>
                      </a:cubicBezTo>
                      <a:cubicBezTo>
                        <a:pt x="151" y="56"/>
                        <a:pt x="154" y="53"/>
                        <a:pt x="159" y="53"/>
                      </a:cubicBezTo>
                      <a:cubicBezTo>
                        <a:pt x="162" y="53"/>
                        <a:pt x="165" y="53"/>
                        <a:pt x="168" y="54"/>
                      </a:cubicBezTo>
                      <a:cubicBezTo>
                        <a:pt x="171" y="56"/>
                        <a:pt x="171" y="56"/>
                        <a:pt x="171" y="56"/>
                      </a:cubicBezTo>
                      <a:cubicBezTo>
                        <a:pt x="181" y="50"/>
                        <a:pt x="195" y="52"/>
                        <a:pt x="205" y="57"/>
                      </a:cubicBezTo>
                      <a:cubicBezTo>
                        <a:pt x="208" y="59"/>
                        <a:pt x="212" y="62"/>
                        <a:pt x="215" y="65"/>
                      </a:cubicBezTo>
                      <a:close/>
                      <a:moveTo>
                        <a:pt x="263" y="59"/>
                      </a:moveTo>
                      <a:cubicBezTo>
                        <a:pt x="263" y="59"/>
                        <a:pt x="262" y="59"/>
                        <a:pt x="261" y="59"/>
                      </a:cubicBezTo>
                      <a:cubicBezTo>
                        <a:pt x="260" y="58"/>
                        <a:pt x="259" y="57"/>
                        <a:pt x="259" y="56"/>
                      </a:cubicBezTo>
                      <a:cubicBezTo>
                        <a:pt x="261" y="55"/>
                        <a:pt x="262" y="54"/>
                        <a:pt x="264" y="54"/>
                      </a:cubicBezTo>
                      <a:cubicBezTo>
                        <a:pt x="263" y="59"/>
                        <a:pt x="263" y="59"/>
                        <a:pt x="263" y="59"/>
                      </a:cubicBezTo>
                      <a:close/>
                      <a:moveTo>
                        <a:pt x="60" y="61"/>
                      </a:moveTo>
                      <a:cubicBezTo>
                        <a:pt x="58" y="63"/>
                        <a:pt x="56" y="64"/>
                        <a:pt x="53" y="65"/>
                      </a:cubicBezTo>
                      <a:cubicBezTo>
                        <a:pt x="52" y="64"/>
                        <a:pt x="52" y="63"/>
                        <a:pt x="53" y="62"/>
                      </a:cubicBezTo>
                      <a:cubicBezTo>
                        <a:pt x="57" y="61"/>
                        <a:pt x="59" y="57"/>
                        <a:pt x="60" y="53"/>
                      </a:cubicBezTo>
                      <a:cubicBezTo>
                        <a:pt x="61" y="53"/>
                        <a:pt x="61" y="53"/>
                        <a:pt x="61" y="53"/>
                      </a:cubicBezTo>
                      <a:cubicBezTo>
                        <a:pt x="63" y="55"/>
                        <a:pt x="61" y="59"/>
                        <a:pt x="60" y="61"/>
                      </a:cubicBezTo>
                      <a:close/>
                      <a:moveTo>
                        <a:pt x="45" y="56"/>
                      </a:moveTo>
                      <a:cubicBezTo>
                        <a:pt x="47" y="60"/>
                        <a:pt x="46" y="65"/>
                        <a:pt x="44" y="68"/>
                      </a:cubicBezTo>
                      <a:cubicBezTo>
                        <a:pt x="43" y="70"/>
                        <a:pt x="40" y="69"/>
                        <a:pt x="40" y="72"/>
                      </a:cubicBezTo>
                      <a:cubicBezTo>
                        <a:pt x="40" y="77"/>
                        <a:pt x="37" y="81"/>
                        <a:pt x="33" y="83"/>
                      </a:cubicBezTo>
                      <a:cubicBezTo>
                        <a:pt x="31" y="84"/>
                        <a:pt x="29" y="82"/>
                        <a:pt x="27" y="84"/>
                      </a:cubicBezTo>
                      <a:cubicBezTo>
                        <a:pt x="27" y="87"/>
                        <a:pt x="27" y="91"/>
                        <a:pt x="24" y="93"/>
                      </a:cubicBezTo>
                      <a:cubicBezTo>
                        <a:pt x="23" y="93"/>
                        <a:pt x="21" y="94"/>
                        <a:pt x="21" y="93"/>
                      </a:cubicBezTo>
                      <a:cubicBezTo>
                        <a:pt x="20" y="93"/>
                        <a:pt x="20" y="92"/>
                        <a:pt x="20" y="92"/>
                      </a:cubicBezTo>
                      <a:cubicBezTo>
                        <a:pt x="21" y="91"/>
                        <a:pt x="22" y="92"/>
                        <a:pt x="23" y="91"/>
                      </a:cubicBezTo>
                      <a:cubicBezTo>
                        <a:pt x="25" y="89"/>
                        <a:pt x="25" y="85"/>
                        <a:pt x="25" y="82"/>
                      </a:cubicBezTo>
                      <a:cubicBezTo>
                        <a:pt x="28" y="81"/>
                        <a:pt x="32" y="82"/>
                        <a:pt x="34" y="79"/>
                      </a:cubicBezTo>
                      <a:cubicBezTo>
                        <a:pt x="37" y="77"/>
                        <a:pt x="38" y="73"/>
                        <a:pt x="38" y="69"/>
                      </a:cubicBezTo>
                      <a:cubicBezTo>
                        <a:pt x="39" y="69"/>
                        <a:pt x="41" y="68"/>
                        <a:pt x="43" y="66"/>
                      </a:cubicBezTo>
                      <a:cubicBezTo>
                        <a:pt x="44" y="63"/>
                        <a:pt x="45" y="60"/>
                        <a:pt x="43" y="57"/>
                      </a:cubicBezTo>
                      <a:cubicBezTo>
                        <a:pt x="43" y="54"/>
                        <a:pt x="39" y="54"/>
                        <a:pt x="37" y="54"/>
                      </a:cubicBezTo>
                      <a:cubicBezTo>
                        <a:pt x="33" y="54"/>
                        <a:pt x="36" y="62"/>
                        <a:pt x="32" y="58"/>
                      </a:cubicBezTo>
                      <a:cubicBezTo>
                        <a:pt x="32" y="56"/>
                        <a:pt x="33" y="54"/>
                        <a:pt x="34" y="53"/>
                      </a:cubicBezTo>
                      <a:cubicBezTo>
                        <a:pt x="38" y="52"/>
                        <a:pt x="43" y="53"/>
                        <a:pt x="45" y="56"/>
                      </a:cubicBezTo>
                      <a:close/>
                      <a:moveTo>
                        <a:pt x="57" y="54"/>
                      </a:moveTo>
                      <a:cubicBezTo>
                        <a:pt x="57" y="56"/>
                        <a:pt x="56" y="58"/>
                        <a:pt x="55" y="59"/>
                      </a:cubicBezTo>
                      <a:cubicBezTo>
                        <a:pt x="54" y="59"/>
                        <a:pt x="53" y="60"/>
                        <a:pt x="53" y="60"/>
                      </a:cubicBezTo>
                      <a:cubicBezTo>
                        <a:pt x="52" y="57"/>
                        <a:pt x="51" y="55"/>
                        <a:pt x="50" y="53"/>
                      </a:cubicBezTo>
                      <a:cubicBezTo>
                        <a:pt x="52" y="54"/>
                        <a:pt x="54" y="54"/>
                        <a:pt x="57" y="54"/>
                      </a:cubicBezTo>
                      <a:close/>
                      <a:moveTo>
                        <a:pt x="259" y="59"/>
                      </a:moveTo>
                      <a:cubicBezTo>
                        <a:pt x="260" y="60"/>
                        <a:pt x="261" y="62"/>
                        <a:pt x="263" y="61"/>
                      </a:cubicBezTo>
                      <a:cubicBezTo>
                        <a:pt x="263" y="61"/>
                        <a:pt x="264" y="61"/>
                        <a:pt x="264" y="61"/>
                      </a:cubicBezTo>
                      <a:cubicBezTo>
                        <a:pt x="265" y="62"/>
                        <a:pt x="265" y="63"/>
                        <a:pt x="264" y="64"/>
                      </a:cubicBezTo>
                      <a:cubicBezTo>
                        <a:pt x="261" y="64"/>
                        <a:pt x="258" y="62"/>
                        <a:pt x="257" y="60"/>
                      </a:cubicBezTo>
                      <a:cubicBezTo>
                        <a:pt x="255" y="56"/>
                        <a:pt x="255" y="56"/>
                        <a:pt x="255" y="56"/>
                      </a:cubicBezTo>
                      <a:cubicBezTo>
                        <a:pt x="258" y="54"/>
                        <a:pt x="257" y="58"/>
                        <a:pt x="259" y="59"/>
                      </a:cubicBezTo>
                      <a:close/>
                      <a:moveTo>
                        <a:pt x="308" y="65"/>
                      </a:moveTo>
                      <a:cubicBezTo>
                        <a:pt x="308" y="69"/>
                        <a:pt x="308" y="73"/>
                        <a:pt x="304" y="74"/>
                      </a:cubicBezTo>
                      <a:cubicBezTo>
                        <a:pt x="302" y="75"/>
                        <a:pt x="300" y="76"/>
                        <a:pt x="299" y="74"/>
                      </a:cubicBezTo>
                      <a:cubicBezTo>
                        <a:pt x="298" y="73"/>
                        <a:pt x="297" y="72"/>
                        <a:pt x="297" y="71"/>
                      </a:cubicBezTo>
                      <a:cubicBezTo>
                        <a:pt x="299" y="70"/>
                        <a:pt x="299" y="72"/>
                        <a:pt x="299" y="72"/>
                      </a:cubicBezTo>
                      <a:cubicBezTo>
                        <a:pt x="301" y="73"/>
                        <a:pt x="302" y="73"/>
                        <a:pt x="303" y="73"/>
                      </a:cubicBezTo>
                      <a:cubicBezTo>
                        <a:pt x="306" y="71"/>
                        <a:pt x="306" y="68"/>
                        <a:pt x="307" y="65"/>
                      </a:cubicBezTo>
                      <a:cubicBezTo>
                        <a:pt x="307" y="63"/>
                        <a:pt x="302" y="61"/>
                        <a:pt x="306" y="59"/>
                      </a:cubicBezTo>
                      <a:cubicBezTo>
                        <a:pt x="308" y="60"/>
                        <a:pt x="308" y="63"/>
                        <a:pt x="308" y="65"/>
                      </a:cubicBezTo>
                      <a:close/>
                      <a:moveTo>
                        <a:pt x="164" y="62"/>
                      </a:moveTo>
                      <a:cubicBezTo>
                        <a:pt x="166" y="64"/>
                        <a:pt x="167" y="66"/>
                        <a:pt x="169" y="66"/>
                      </a:cubicBezTo>
                      <a:cubicBezTo>
                        <a:pt x="177" y="65"/>
                        <a:pt x="185" y="60"/>
                        <a:pt x="194" y="63"/>
                      </a:cubicBezTo>
                      <a:cubicBezTo>
                        <a:pt x="196" y="64"/>
                        <a:pt x="198" y="64"/>
                        <a:pt x="201" y="66"/>
                      </a:cubicBezTo>
                      <a:cubicBezTo>
                        <a:pt x="201" y="67"/>
                        <a:pt x="201" y="69"/>
                        <a:pt x="201" y="69"/>
                      </a:cubicBezTo>
                      <a:cubicBezTo>
                        <a:pt x="194" y="65"/>
                        <a:pt x="184" y="64"/>
                        <a:pt x="177" y="68"/>
                      </a:cubicBezTo>
                      <a:cubicBezTo>
                        <a:pt x="174" y="71"/>
                        <a:pt x="170" y="72"/>
                        <a:pt x="166" y="71"/>
                      </a:cubicBezTo>
                      <a:cubicBezTo>
                        <a:pt x="162" y="69"/>
                        <a:pt x="159" y="67"/>
                        <a:pt x="159" y="63"/>
                      </a:cubicBezTo>
                      <a:cubicBezTo>
                        <a:pt x="159" y="60"/>
                        <a:pt x="161" y="59"/>
                        <a:pt x="163" y="58"/>
                      </a:cubicBezTo>
                      <a:cubicBezTo>
                        <a:pt x="164" y="58"/>
                        <a:pt x="164" y="58"/>
                        <a:pt x="164" y="58"/>
                      </a:cubicBezTo>
                      <a:cubicBezTo>
                        <a:pt x="164" y="62"/>
                        <a:pt x="164" y="62"/>
                        <a:pt x="164" y="62"/>
                      </a:cubicBezTo>
                      <a:close/>
                      <a:moveTo>
                        <a:pt x="155" y="60"/>
                      </a:moveTo>
                      <a:cubicBezTo>
                        <a:pt x="156" y="62"/>
                        <a:pt x="157" y="64"/>
                        <a:pt x="156" y="66"/>
                      </a:cubicBezTo>
                      <a:cubicBezTo>
                        <a:pt x="156" y="67"/>
                        <a:pt x="155" y="69"/>
                        <a:pt x="153" y="70"/>
                      </a:cubicBezTo>
                      <a:cubicBezTo>
                        <a:pt x="150" y="72"/>
                        <a:pt x="145" y="71"/>
                        <a:pt x="142" y="69"/>
                      </a:cubicBezTo>
                      <a:cubicBezTo>
                        <a:pt x="136" y="63"/>
                        <a:pt x="125" y="64"/>
                        <a:pt x="118" y="67"/>
                      </a:cubicBezTo>
                      <a:cubicBezTo>
                        <a:pt x="117" y="67"/>
                        <a:pt x="118" y="66"/>
                        <a:pt x="118" y="65"/>
                      </a:cubicBezTo>
                      <a:cubicBezTo>
                        <a:pt x="118" y="65"/>
                        <a:pt x="118" y="65"/>
                        <a:pt x="118" y="65"/>
                      </a:cubicBezTo>
                      <a:cubicBezTo>
                        <a:pt x="125" y="63"/>
                        <a:pt x="133" y="61"/>
                        <a:pt x="139" y="64"/>
                      </a:cubicBezTo>
                      <a:cubicBezTo>
                        <a:pt x="143" y="64"/>
                        <a:pt x="146" y="68"/>
                        <a:pt x="150" y="65"/>
                      </a:cubicBezTo>
                      <a:cubicBezTo>
                        <a:pt x="151" y="64"/>
                        <a:pt x="151" y="62"/>
                        <a:pt x="151" y="61"/>
                      </a:cubicBezTo>
                      <a:cubicBezTo>
                        <a:pt x="150" y="61"/>
                        <a:pt x="150" y="60"/>
                        <a:pt x="150" y="59"/>
                      </a:cubicBezTo>
                      <a:cubicBezTo>
                        <a:pt x="152" y="58"/>
                        <a:pt x="153" y="59"/>
                        <a:pt x="155" y="60"/>
                      </a:cubicBezTo>
                      <a:close/>
                      <a:moveTo>
                        <a:pt x="206" y="66"/>
                      </a:moveTo>
                      <a:cubicBezTo>
                        <a:pt x="208" y="73"/>
                        <a:pt x="215" y="78"/>
                        <a:pt x="222" y="81"/>
                      </a:cubicBezTo>
                      <a:cubicBezTo>
                        <a:pt x="215" y="81"/>
                        <a:pt x="208" y="77"/>
                        <a:pt x="205" y="71"/>
                      </a:cubicBezTo>
                      <a:cubicBezTo>
                        <a:pt x="203" y="67"/>
                        <a:pt x="203" y="64"/>
                        <a:pt x="204" y="60"/>
                      </a:cubicBezTo>
                      <a:cubicBezTo>
                        <a:pt x="204" y="59"/>
                        <a:pt x="205" y="59"/>
                        <a:pt x="205" y="59"/>
                      </a:cubicBezTo>
                      <a:cubicBezTo>
                        <a:pt x="206" y="61"/>
                        <a:pt x="206" y="64"/>
                        <a:pt x="206" y="66"/>
                      </a:cubicBezTo>
                      <a:close/>
                      <a:moveTo>
                        <a:pt x="200" y="62"/>
                      </a:moveTo>
                      <a:cubicBezTo>
                        <a:pt x="201" y="62"/>
                        <a:pt x="200" y="63"/>
                        <a:pt x="200" y="63"/>
                      </a:cubicBezTo>
                      <a:cubicBezTo>
                        <a:pt x="200" y="63"/>
                        <a:pt x="200" y="63"/>
                        <a:pt x="200" y="63"/>
                      </a:cubicBezTo>
                      <a:cubicBezTo>
                        <a:pt x="191" y="58"/>
                        <a:pt x="180" y="61"/>
                        <a:pt x="170" y="64"/>
                      </a:cubicBezTo>
                      <a:cubicBezTo>
                        <a:pt x="169" y="65"/>
                        <a:pt x="168" y="63"/>
                        <a:pt x="167" y="63"/>
                      </a:cubicBezTo>
                      <a:cubicBezTo>
                        <a:pt x="167" y="62"/>
                        <a:pt x="166" y="61"/>
                        <a:pt x="167" y="60"/>
                      </a:cubicBezTo>
                      <a:cubicBezTo>
                        <a:pt x="170" y="62"/>
                        <a:pt x="175" y="62"/>
                        <a:pt x="179" y="60"/>
                      </a:cubicBezTo>
                      <a:cubicBezTo>
                        <a:pt x="186" y="59"/>
                        <a:pt x="194" y="59"/>
                        <a:pt x="200" y="62"/>
                      </a:cubicBezTo>
                      <a:close/>
                      <a:moveTo>
                        <a:pt x="294" y="63"/>
                      </a:moveTo>
                      <a:cubicBezTo>
                        <a:pt x="292" y="65"/>
                        <a:pt x="290" y="68"/>
                        <a:pt x="290" y="71"/>
                      </a:cubicBezTo>
                      <a:cubicBezTo>
                        <a:pt x="290" y="73"/>
                        <a:pt x="290" y="75"/>
                        <a:pt x="291" y="76"/>
                      </a:cubicBezTo>
                      <a:cubicBezTo>
                        <a:pt x="291" y="77"/>
                        <a:pt x="291" y="77"/>
                        <a:pt x="291" y="77"/>
                      </a:cubicBezTo>
                      <a:cubicBezTo>
                        <a:pt x="288" y="76"/>
                        <a:pt x="289" y="72"/>
                        <a:pt x="288" y="70"/>
                      </a:cubicBezTo>
                      <a:cubicBezTo>
                        <a:pt x="289" y="67"/>
                        <a:pt x="290" y="64"/>
                        <a:pt x="293" y="62"/>
                      </a:cubicBezTo>
                      <a:cubicBezTo>
                        <a:pt x="293" y="62"/>
                        <a:pt x="294" y="63"/>
                        <a:pt x="294" y="63"/>
                      </a:cubicBezTo>
                      <a:close/>
                      <a:moveTo>
                        <a:pt x="117" y="61"/>
                      </a:moveTo>
                      <a:cubicBezTo>
                        <a:pt x="115" y="68"/>
                        <a:pt x="111" y="75"/>
                        <a:pt x="105" y="79"/>
                      </a:cubicBezTo>
                      <a:cubicBezTo>
                        <a:pt x="102" y="80"/>
                        <a:pt x="100" y="81"/>
                        <a:pt x="97" y="81"/>
                      </a:cubicBezTo>
                      <a:cubicBezTo>
                        <a:pt x="97" y="80"/>
                        <a:pt x="99" y="81"/>
                        <a:pt x="99" y="80"/>
                      </a:cubicBezTo>
                      <a:cubicBezTo>
                        <a:pt x="105" y="78"/>
                        <a:pt x="109" y="73"/>
                        <a:pt x="109" y="67"/>
                      </a:cubicBezTo>
                      <a:cubicBezTo>
                        <a:pt x="110" y="64"/>
                        <a:pt x="110" y="64"/>
                        <a:pt x="110" y="64"/>
                      </a:cubicBezTo>
                      <a:cubicBezTo>
                        <a:pt x="112" y="62"/>
                        <a:pt x="115" y="62"/>
                        <a:pt x="117" y="60"/>
                      </a:cubicBezTo>
                      <a:cubicBezTo>
                        <a:pt x="117" y="61"/>
                        <a:pt x="117" y="61"/>
                        <a:pt x="117" y="61"/>
                      </a:cubicBezTo>
                      <a:close/>
                      <a:moveTo>
                        <a:pt x="215" y="68"/>
                      </a:moveTo>
                      <a:cubicBezTo>
                        <a:pt x="219" y="75"/>
                        <a:pt x="219" y="75"/>
                        <a:pt x="219" y="75"/>
                      </a:cubicBezTo>
                      <a:cubicBezTo>
                        <a:pt x="219" y="77"/>
                        <a:pt x="219" y="77"/>
                        <a:pt x="219" y="77"/>
                      </a:cubicBezTo>
                      <a:cubicBezTo>
                        <a:pt x="214" y="74"/>
                        <a:pt x="207" y="70"/>
                        <a:pt x="208" y="63"/>
                      </a:cubicBezTo>
                      <a:cubicBezTo>
                        <a:pt x="208" y="62"/>
                        <a:pt x="208" y="62"/>
                        <a:pt x="208" y="62"/>
                      </a:cubicBezTo>
                      <a:cubicBezTo>
                        <a:pt x="211" y="63"/>
                        <a:pt x="213" y="66"/>
                        <a:pt x="215" y="68"/>
                      </a:cubicBezTo>
                      <a:close/>
                      <a:moveTo>
                        <a:pt x="28" y="67"/>
                      </a:moveTo>
                      <a:cubicBezTo>
                        <a:pt x="28" y="72"/>
                        <a:pt x="26" y="77"/>
                        <a:pt x="22" y="81"/>
                      </a:cubicBezTo>
                      <a:cubicBezTo>
                        <a:pt x="19" y="83"/>
                        <a:pt x="15" y="84"/>
                        <a:pt x="12" y="85"/>
                      </a:cubicBezTo>
                      <a:cubicBezTo>
                        <a:pt x="12" y="84"/>
                        <a:pt x="11" y="84"/>
                        <a:pt x="11" y="85"/>
                      </a:cubicBezTo>
                      <a:cubicBezTo>
                        <a:pt x="9" y="88"/>
                        <a:pt x="7" y="93"/>
                        <a:pt x="8" y="97"/>
                      </a:cubicBezTo>
                      <a:cubicBezTo>
                        <a:pt x="9" y="99"/>
                        <a:pt x="10" y="102"/>
                        <a:pt x="13" y="103"/>
                      </a:cubicBezTo>
                      <a:cubicBezTo>
                        <a:pt x="11" y="110"/>
                        <a:pt x="7" y="117"/>
                        <a:pt x="8" y="124"/>
                      </a:cubicBezTo>
                      <a:cubicBezTo>
                        <a:pt x="11" y="128"/>
                        <a:pt x="12" y="133"/>
                        <a:pt x="12" y="138"/>
                      </a:cubicBezTo>
                      <a:cubicBezTo>
                        <a:pt x="13" y="137"/>
                        <a:pt x="13" y="135"/>
                        <a:pt x="14" y="134"/>
                      </a:cubicBezTo>
                      <a:cubicBezTo>
                        <a:pt x="15" y="128"/>
                        <a:pt x="11" y="122"/>
                        <a:pt x="15" y="116"/>
                      </a:cubicBezTo>
                      <a:cubicBezTo>
                        <a:pt x="18" y="113"/>
                        <a:pt x="18" y="107"/>
                        <a:pt x="18" y="103"/>
                      </a:cubicBezTo>
                      <a:cubicBezTo>
                        <a:pt x="16" y="101"/>
                        <a:pt x="13" y="101"/>
                        <a:pt x="13" y="98"/>
                      </a:cubicBezTo>
                      <a:cubicBezTo>
                        <a:pt x="11" y="95"/>
                        <a:pt x="12" y="92"/>
                        <a:pt x="13" y="89"/>
                      </a:cubicBezTo>
                      <a:cubicBezTo>
                        <a:pt x="13" y="89"/>
                        <a:pt x="14" y="89"/>
                        <a:pt x="14" y="89"/>
                      </a:cubicBezTo>
                      <a:cubicBezTo>
                        <a:pt x="15" y="89"/>
                        <a:pt x="15" y="89"/>
                        <a:pt x="15" y="89"/>
                      </a:cubicBezTo>
                      <a:cubicBezTo>
                        <a:pt x="14" y="92"/>
                        <a:pt x="13" y="94"/>
                        <a:pt x="14" y="97"/>
                      </a:cubicBezTo>
                      <a:cubicBezTo>
                        <a:pt x="15" y="99"/>
                        <a:pt x="17" y="101"/>
                        <a:pt x="19" y="101"/>
                      </a:cubicBezTo>
                      <a:cubicBezTo>
                        <a:pt x="21" y="103"/>
                        <a:pt x="20" y="107"/>
                        <a:pt x="20" y="109"/>
                      </a:cubicBezTo>
                      <a:cubicBezTo>
                        <a:pt x="19" y="115"/>
                        <a:pt x="13" y="119"/>
                        <a:pt x="15" y="125"/>
                      </a:cubicBezTo>
                      <a:cubicBezTo>
                        <a:pt x="16" y="130"/>
                        <a:pt x="16" y="135"/>
                        <a:pt x="13" y="139"/>
                      </a:cubicBezTo>
                      <a:cubicBezTo>
                        <a:pt x="12" y="141"/>
                        <a:pt x="11" y="143"/>
                        <a:pt x="9" y="143"/>
                      </a:cubicBezTo>
                      <a:cubicBezTo>
                        <a:pt x="8" y="141"/>
                        <a:pt x="10" y="139"/>
                        <a:pt x="10" y="137"/>
                      </a:cubicBezTo>
                      <a:cubicBezTo>
                        <a:pt x="11" y="132"/>
                        <a:pt x="6" y="127"/>
                        <a:pt x="6" y="122"/>
                      </a:cubicBezTo>
                      <a:cubicBezTo>
                        <a:pt x="5" y="116"/>
                        <a:pt x="8" y="110"/>
                        <a:pt x="10" y="105"/>
                      </a:cubicBezTo>
                      <a:cubicBezTo>
                        <a:pt x="10" y="103"/>
                        <a:pt x="8" y="102"/>
                        <a:pt x="8" y="100"/>
                      </a:cubicBezTo>
                      <a:cubicBezTo>
                        <a:pt x="4" y="95"/>
                        <a:pt x="7" y="89"/>
                        <a:pt x="9" y="84"/>
                      </a:cubicBezTo>
                      <a:cubicBezTo>
                        <a:pt x="10" y="82"/>
                        <a:pt x="12" y="83"/>
                        <a:pt x="13" y="83"/>
                      </a:cubicBezTo>
                      <a:cubicBezTo>
                        <a:pt x="19" y="81"/>
                        <a:pt x="25" y="77"/>
                        <a:pt x="26" y="71"/>
                      </a:cubicBezTo>
                      <a:cubicBezTo>
                        <a:pt x="27" y="69"/>
                        <a:pt x="25" y="66"/>
                        <a:pt x="23" y="64"/>
                      </a:cubicBezTo>
                      <a:cubicBezTo>
                        <a:pt x="23" y="63"/>
                        <a:pt x="24" y="63"/>
                        <a:pt x="24" y="63"/>
                      </a:cubicBezTo>
                      <a:cubicBezTo>
                        <a:pt x="26" y="63"/>
                        <a:pt x="27" y="65"/>
                        <a:pt x="28" y="67"/>
                      </a:cubicBezTo>
                      <a:close/>
                      <a:moveTo>
                        <a:pt x="106" y="71"/>
                      </a:moveTo>
                      <a:cubicBezTo>
                        <a:pt x="104" y="74"/>
                        <a:pt x="101" y="77"/>
                        <a:pt x="98" y="78"/>
                      </a:cubicBezTo>
                      <a:cubicBezTo>
                        <a:pt x="99" y="73"/>
                        <a:pt x="102" y="68"/>
                        <a:pt x="107" y="66"/>
                      </a:cubicBezTo>
                      <a:cubicBezTo>
                        <a:pt x="107" y="67"/>
                        <a:pt x="106" y="70"/>
                        <a:pt x="106" y="71"/>
                      </a:cubicBezTo>
                      <a:close/>
                      <a:moveTo>
                        <a:pt x="143" y="73"/>
                      </a:moveTo>
                      <a:cubicBezTo>
                        <a:pt x="143" y="75"/>
                        <a:pt x="144" y="77"/>
                        <a:pt x="142" y="79"/>
                      </a:cubicBezTo>
                      <a:cubicBezTo>
                        <a:pt x="141" y="80"/>
                        <a:pt x="140" y="80"/>
                        <a:pt x="139" y="81"/>
                      </a:cubicBezTo>
                      <a:cubicBezTo>
                        <a:pt x="138" y="80"/>
                        <a:pt x="137" y="80"/>
                        <a:pt x="136" y="80"/>
                      </a:cubicBezTo>
                      <a:cubicBezTo>
                        <a:pt x="137" y="78"/>
                        <a:pt x="138" y="75"/>
                        <a:pt x="137" y="74"/>
                      </a:cubicBezTo>
                      <a:cubicBezTo>
                        <a:pt x="134" y="71"/>
                        <a:pt x="131" y="70"/>
                        <a:pt x="128" y="71"/>
                      </a:cubicBezTo>
                      <a:cubicBezTo>
                        <a:pt x="122" y="72"/>
                        <a:pt x="118" y="76"/>
                        <a:pt x="113" y="75"/>
                      </a:cubicBezTo>
                      <a:cubicBezTo>
                        <a:pt x="112" y="74"/>
                        <a:pt x="114" y="72"/>
                        <a:pt x="115" y="71"/>
                      </a:cubicBezTo>
                      <a:cubicBezTo>
                        <a:pt x="119" y="68"/>
                        <a:pt x="123" y="67"/>
                        <a:pt x="128" y="66"/>
                      </a:cubicBezTo>
                      <a:cubicBezTo>
                        <a:pt x="133" y="67"/>
                        <a:pt x="141" y="67"/>
                        <a:pt x="143" y="73"/>
                      </a:cubicBezTo>
                      <a:close/>
                      <a:moveTo>
                        <a:pt x="199" y="70"/>
                      </a:moveTo>
                      <a:cubicBezTo>
                        <a:pt x="200" y="72"/>
                        <a:pt x="202" y="71"/>
                        <a:pt x="203" y="72"/>
                      </a:cubicBezTo>
                      <a:cubicBezTo>
                        <a:pt x="203" y="74"/>
                        <a:pt x="207" y="76"/>
                        <a:pt x="204" y="77"/>
                      </a:cubicBezTo>
                      <a:cubicBezTo>
                        <a:pt x="198" y="74"/>
                        <a:pt x="192" y="72"/>
                        <a:pt x="185" y="72"/>
                      </a:cubicBezTo>
                      <a:cubicBezTo>
                        <a:pt x="183" y="74"/>
                        <a:pt x="181" y="75"/>
                        <a:pt x="180" y="77"/>
                      </a:cubicBezTo>
                      <a:cubicBezTo>
                        <a:pt x="180" y="79"/>
                        <a:pt x="180" y="80"/>
                        <a:pt x="182" y="81"/>
                      </a:cubicBezTo>
                      <a:cubicBezTo>
                        <a:pt x="182" y="82"/>
                        <a:pt x="181" y="82"/>
                        <a:pt x="181" y="82"/>
                      </a:cubicBezTo>
                      <a:cubicBezTo>
                        <a:pt x="179" y="82"/>
                        <a:pt x="177" y="82"/>
                        <a:pt x="176" y="80"/>
                      </a:cubicBezTo>
                      <a:cubicBezTo>
                        <a:pt x="175" y="79"/>
                        <a:pt x="174" y="77"/>
                        <a:pt x="174" y="76"/>
                      </a:cubicBezTo>
                      <a:cubicBezTo>
                        <a:pt x="175" y="71"/>
                        <a:pt x="181" y="69"/>
                        <a:pt x="185" y="68"/>
                      </a:cubicBezTo>
                      <a:cubicBezTo>
                        <a:pt x="190" y="68"/>
                        <a:pt x="195" y="68"/>
                        <a:pt x="199" y="70"/>
                      </a:cubicBezTo>
                      <a:close/>
                      <a:moveTo>
                        <a:pt x="135" y="76"/>
                      </a:moveTo>
                      <a:cubicBezTo>
                        <a:pt x="135" y="76"/>
                        <a:pt x="135" y="77"/>
                        <a:pt x="134" y="78"/>
                      </a:cubicBezTo>
                      <a:cubicBezTo>
                        <a:pt x="132" y="77"/>
                        <a:pt x="131" y="75"/>
                        <a:pt x="129" y="75"/>
                      </a:cubicBezTo>
                      <a:cubicBezTo>
                        <a:pt x="124" y="75"/>
                        <a:pt x="120" y="80"/>
                        <a:pt x="115" y="78"/>
                      </a:cubicBezTo>
                      <a:cubicBezTo>
                        <a:pt x="115" y="78"/>
                        <a:pt x="115" y="78"/>
                        <a:pt x="115" y="77"/>
                      </a:cubicBezTo>
                      <a:cubicBezTo>
                        <a:pt x="122" y="77"/>
                        <a:pt x="128" y="70"/>
                        <a:pt x="135" y="74"/>
                      </a:cubicBezTo>
                      <a:cubicBezTo>
                        <a:pt x="135" y="76"/>
                        <a:pt x="135" y="76"/>
                        <a:pt x="135" y="76"/>
                      </a:cubicBezTo>
                      <a:close/>
                      <a:moveTo>
                        <a:pt x="167" y="80"/>
                      </a:moveTo>
                      <a:cubicBezTo>
                        <a:pt x="174" y="82"/>
                        <a:pt x="180" y="86"/>
                        <a:pt x="183" y="93"/>
                      </a:cubicBezTo>
                      <a:cubicBezTo>
                        <a:pt x="189" y="94"/>
                        <a:pt x="194" y="97"/>
                        <a:pt x="197" y="101"/>
                      </a:cubicBezTo>
                      <a:cubicBezTo>
                        <a:pt x="199" y="103"/>
                        <a:pt x="200" y="105"/>
                        <a:pt x="200" y="107"/>
                      </a:cubicBezTo>
                      <a:cubicBezTo>
                        <a:pt x="198" y="107"/>
                        <a:pt x="196" y="107"/>
                        <a:pt x="194" y="106"/>
                      </a:cubicBezTo>
                      <a:cubicBezTo>
                        <a:pt x="191" y="100"/>
                        <a:pt x="185" y="97"/>
                        <a:pt x="179" y="96"/>
                      </a:cubicBezTo>
                      <a:cubicBezTo>
                        <a:pt x="177" y="97"/>
                        <a:pt x="177" y="95"/>
                        <a:pt x="176" y="94"/>
                      </a:cubicBezTo>
                      <a:cubicBezTo>
                        <a:pt x="173" y="87"/>
                        <a:pt x="165" y="85"/>
                        <a:pt x="159" y="82"/>
                      </a:cubicBezTo>
                      <a:cubicBezTo>
                        <a:pt x="158" y="81"/>
                        <a:pt x="156" y="81"/>
                        <a:pt x="155" y="81"/>
                      </a:cubicBezTo>
                      <a:cubicBezTo>
                        <a:pt x="150" y="88"/>
                        <a:pt x="140" y="88"/>
                        <a:pt x="136" y="96"/>
                      </a:cubicBezTo>
                      <a:cubicBezTo>
                        <a:pt x="137" y="100"/>
                        <a:pt x="132" y="99"/>
                        <a:pt x="130" y="101"/>
                      </a:cubicBezTo>
                      <a:cubicBezTo>
                        <a:pt x="124" y="104"/>
                        <a:pt x="124" y="104"/>
                        <a:pt x="124" y="104"/>
                      </a:cubicBezTo>
                      <a:cubicBezTo>
                        <a:pt x="121" y="104"/>
                        <a:pt x="118" y="105"/>
                        <a:pt x="115" y="106"/>
                      </a:cubicBezTo>
                      <a:cubicBezTo>
                        <a:pt x="115" y="106"/>
                        <a:pt x="115" y="106"/>
                        <a:pt x="115" y="106"/>
                      </a:cubicBezTo>
                      <a:cubicBezTo>
                        <a:pt x="118" y="100"/>
                        <a:pt x="123" y="96"/>
                        <a:pt x="129" y="96"/>
                      </a:cubicBezTo>
                      <a:cubicBezTo>
                        <a:pt x="133" y="97"/>
                        <a:pt x="132" y="92"/>
                        <a:pt x="134" y="90"/>
                      </a:cubicBezTo>
                      <a:cubicBezTo>
                        <a:pt x="138" y="81"/>
                        <a:pt x="150" y="83"/>
                        <a:pt x="155" y="74"/>
                      </a:cubicBezTo>
                      <a:cubicBezTo>
                        <a:pt x="157" y="73"/>
                        <a:pt x="158" y="77"/>
                        <a:pt x="160" y="77"/>
                      </a:cubicBezTo>
                      <a:cubicBezTo>
                        <a:pt x="162" y="78"/>
                        <a:pt x="165" y="78"/>
                        <a:pt x="167" y="80"/>
                      </a:cubicBezTo>
                      <a:close/>
                      <a:moveTo>
                        <a:pt x="201" y="78"/>
                      </a:moveTo>
                      <a:cubicBezTo>
                        <a:pt x="202" y="78"/>
                        <a:pt x="202" y="79"/>
                        <a:pt x="201" y="79"/>
                      </a:cubicBezTo>
                      <a:cubicBezTo>
                        <a:pt x="201" y="79"/>
                        <a:pt x="200" y="78"/>
                        <a:pt x="199" y="78"/>
                      </a:cubicBezTo>
                      <a:cubicBezTo>
                        <a:pt x="195" y="76"/>
                        <a:pt x="191" y="75"/>
                        <a:pt x="187" y="76"/>
                      </a:cubicBezTo>
                      <a:cubicBezTo>
                        <a:pt x="186" y="77"/>
                        <a:pt x="184" y="78"/>
                        <a:pt x="184" y="80"/>
                      </a:cubicBezTo>
                      <a:cubicBezTo>
                        <a:pt x="183" y="80"/>
                        <a:pt x="183" y="79"/>
                        <a:pt x="182" y="78"/>
                      </a:cubicBezTo>
                      <a:cubicBezTo>
                        <a:pt x="182" y="76"/>
                        <a:pt x="185" y="75"/>
                        <a:pt x="186" y="74"/>
                      </a:cubicBezTo>
                      <a:cubicBezTo>
                        <a:pt x="192" y="73"/>
                        <a:pt x="196" y="76"/>
                        <a:pt x="201" y="78"/>
                      </a:cubicBezTo>
                      <a:close/>
                      <a:moveTo>
                        <a:pt x="209" y="79"/>
                      </a:moveTo>
                      <a:cubicBezTo>
                        <a:pt x="209" y="80"/>
                        <a:pt x="209" y="80"/>
                        <a:pt x="209" y="80"/>
                      </a:cubicBezTo>
                      <a:cubicBezTo>
                        <a:pt x="206" y="81"/>
                        <a:pt x="204" y="83"/>
                        <a:pt x="201" y="85"/>
                      </a:cubicBezTo>
                      <a:cubicBezTo>
                        <a:pt x="202" y="88"/>
                        <a:pt x="205" y="87"/>
                        <a:pt x="208" y="88"/>
                      </a:cubicBezTo>
                      <a:cubicBezTo>
                        <a:pt x="209" y="89"/>
                        <a:pt x="210" y="88"/>
                        <a:pt x="211" y="89"/>
                      </a:cubicBezTo>
                      <a:cubicBezTo>
                        <a:pt x="209" y="90"/>
                        <a:pt x="205" y="89"/>
                        <a:pt x="203" y="89"/>
                      </a:cubicBezTo>
                      <a:cubicBezTo>
                        <a:pt x="201" y="89"/>
                        <a:pt x="199" y="88"/>
                        <a:pt x="197" y="87"/>
                      </a:cubicBezTo>
                      <a:cubicBezTo>
                        <a:pt x="197" y="86"/>
                        <a:pt x="197" y="86"/>
                        <a:pt x="197" y="86"/>
                      </a:cubicBezTo>
                      <a:cubicBezTo>
                        <a:pt x="200" y="82"/>
                        <a:pt x="203" y="79"/>
                        <a:pt x="207" y="78"/>
                      </a:cubicBezTo>
                      <a:cubicBezTo>
                        <a:pt x="208" y="78"/>
                        <a:pt x="209" y="79"/>
                        <a:pt x="209" y="79"/>
                      </a:cubicBezTo>
                      <a:close/>
                      <a:moveTo>
                        <a:pt x="116" y="82"/>
                      </a:moveTo>
                      <a:cubicBezTo>
                        <a:pt x="117" y="81"/>
                        <a:pt x="117" y="82"/>
                        <a:pt x="118" y="83"/>
                      </a:cubicBezTo>
                      <a:cubicBezTo>
                        <a:pt x="118" y="83"/>
                        <a:pt x="118" y="84"/>
                        <a:pt x="119" y="85"/>
                      </a:cubicBezTo>
                      <a:cubicBezTo>
                        <a:pt x="117" y="87"/>
                        <a:pt x="114" y="88"/>
                        <a:pt x="112" y="90"/>
                      </a:cubicBezTo>
                      <a:cubicBezTo>
                        <a:pt x="110" y="90"/>
                        <a:pt x="107" y="91"/>
                        <a:pt x="105" y="91"/>
                      </a:cubicBezTo>
                      <a:cubicBezTo>
                        <a:pt x="105" y="90"/>
                        <a:pt x="105" y="90"/>
                        <a:pt x="105" y="90"/>
                      </a:cubicBezTo>
                      <a:cubicBezTo>
                        <a:pt x="108" y="88"/>
                        <a:pt x="112" y="88"/>
                        <a:pt x="114" y="85"/>
                      </a:cubicBezTo>
                      <a:cubicBezTo>
                        <a:pt x="115" y="83"/>
                        <a:pt x="113" y="81"/>
                        <a:pt x="112" y="80"/>
                      </a:cubicBezTo>
                      <a:cubicBezTo>
                        <a:pt x="111" y="80"/>
                        <a:pt x="110" y="79"/>
                        <a:pt x="110" y="78"/>
                      </a:cubicBezTo>
                      <a:cubicBezTo>
                        <a:pt x="113" y="78"/>
                        <a:pt x="114" y="80"/>
                        <a:pt x="116" y="82"/>
                      </a:cubicBezTo>
                      <a:close/>
                      <a:moveTo>
                        <a:pt x="305" y="81"/>
                      </a:moveTo>
                      <a:cubicBezTo>
                        <a:pt x="309" y="84"/>
                        <a:pt x="310" y="89"/>
                        <a:pt x="309" y="93"/>
                      </a:cubicBezTo>
                      <a:cubicBezTo>
                        <a:pt x="309" y="96"/>
                        <a:pt x="307" y="98"/>
                        <a:pt x="306" y="101"/>
                      </a:cubicBezTo>
                      <a:cubicBezTo>
                        <a:pt x="307" y="103"/>
                        <a:pt x="308" y="105"/>
                        <a:pt x="310" y="108"/>
                      </a:cubicBezTo>
                      <a:cubicBezTo>
                        <a:pt x="312" y="116"/>
                        <a:pt x="306" y="124"/>
                        <a:pt x="306" y="132"/>
                      </a:cubicBezTo>
                      <a:cubicBezTo>
                        <a:pt x="306" y="134"/>
                        <a:pt x="306" y="137"/>
                        <a:pt x="308" y="138"/>
                      </a:cubicBezTo>
                      <a:cubicBezTo>
                        <a:pt x="308" y="138"/>
                        <a:pt x="308" y="139"/>
                        <a:pt x="308" y="139"/>
                      </a:cubicBezTo>
                      <a:cubicBezTo>
                        <a:pt x="306" y="139"/>
                        <a:pt x="305" y="137"/>
                        <a:pt x="303" y="136"/>
                      </a:cubicBezTo>
                      <a:cubicBezTo>
                        <a:pt x="299" y="131"/>
                        <a:pt x="301" y="123"/>
                        <a:pt x="302" y="117"/>
                      </a:cubicBezTo>
                      <a:cubicBezTo>
                        <a:pt x="303" y="111"/>
                        <a:pt x="296" y="107"/>
                        <a:pt x="295" y="101"/>
                      </a:cubicBezTo>
                      <a:cubicBezTo>
                        <a:pt x="295" y="101"/>
                        <a:pt x="295" y="101"/>
                        <a:pt x="295" y="100"/>
                      </a:cubicBezTo>
                      <a:cubicBezTo>
                        <a:pt x="297" y="101"/>
                        <a:pt x="297" y="103"/>
                        <a:pt x="298" y="105"/>
                      </a:cubicBezTo>
                      <a:cubicBezTo>
                        <a:pt x="301" y="108"/>
                        <a:pt x="304" y="113"/>
                        <a:pt x="304" y="118"/>
                      </a:cubicBezTo>
                      <a:cubicBezTo>
                        <a:pt x="304" y="123"/>
                        <a:pt x="300" y="128"/>
                        <a:pt x="304" y="132"/>
                      </a:cubicBezTo>
                      <a:cubicBezTo>
                        <a:pt x="305" y="130"/>
                        <a:pt x="304" y="128"/>
                        <a:pt x="305" y="126"/>
                      </a:cubicBezTo>
                      <a:cubicBezTo>
                        <a:pt x="307" y="119"/>
                        <a:pt x="311" y="110"/>
                        <a:pt x="305" y="104"/>
                      </a:cubicBezTo>
                      <a:cubicBezTo>
                        <a:pt x="304" y="103"/>
                        <a:pt x="303" y="101"/>
                        <a:pt x="304" y="99"/>
                      </a:cubicBezTo>
                      <a:cubicBezTo>
                        <a:pt x="307" y="97"/>
                        <a:pt x="308" y="92"/>
                        <a:pt x="308" y="89"/>
                      </a:cubicBezTo>
                      <a:cubicBezTo>
                        <a:pt x="307" y="86"/>
                        <a:pt x="306" y="84"/>
                        <a:pt x="304" y="83"/>
                      </a:cubicBezTo>
                      <a:cubicBezTo>
                        <a:pt x="304" y="82"/>
                        <a:pt x="304" y="80"/>
                        <a:pt x="305" y="81"/>
                      </a:cubicBezTo>
                      <a:close/>
                      <a:moveTo>
                        <a:pt x="112" y="84"/>
                      </a:moveTo>
                      <a:cubicBezTo>
                        <a:pt x="110" y="86"/>
                        <a:pt x="107" y="87"/>
                        <a:pt x="105" y="87"/>
                      </a:cubicBezTo>
                      <a:cubicBezTo>
                        <a:pt x="102" y="88"/>
                        <a:pt x="101" y="86"/>
                        <a:pt x="99" y="85"/>
                      </a:cubicBezTo>
                      <a:cubicBezTo>
                        <a:pt x="99" y="84"/>
                        <a:pt x="99" y="84"/>
                        <a:pt x="99" y="83"/>
                      </a:cubicBezTo>
                      <a:cubicBezTo>
                        <a:pt x="102" y="83"/>
                        <a:pt x="105" y="81"/>
                        <a:pt x="107" y="79"/>
                      </a:cubicBezTo>
                      <a:cubicBezTo>
                        <a:pt x="109" y="80"/>
                        <a:pt x="111" y="82"/>
                        <a:pt x="112" y="84"/>
                      </a:cubicBezTo>
                      <a:close/>
                      <a:moveTo>
                        <a:pt x="219" y="83"/>
                      </a:moveTo>
                      <a:cubicBezTo>
                        <a:pt x="219" y="85"/>
                        <a:pt x="217" y="85"/>
                        <a:pt x="216" y="86"/>
                      </a:cubicBezTo>
                      <a:cubicBezTo>
                        <a:pt x="213" y="87"/>
                        <a:pt x="209" y="87"/>
                        <a:pt x="205" y="85"/>
                      </a:cubicBezTo>
                      <a:cubicBezTo>
                        <a:pt x="207" y="84"/>
                        <a:pt x="210" y="82"/>
                        <a:pt x="212" y="81"/>
                      </a:cubicBezTo>
                      <a:cubicBezTo>
                        <a:pt x="215" y="82"/>
                        <a:pt x="217" y="83"/>
                        <a:pt x="219" y="83"/>
                      </a:cubicBezTo>
                      <a:close/>
                      <a:moveTo>
                        <a:pt x="169" y="89"/>
                      </a:moveTo>
                      <a:cubicBezTo>
                        <a:pt x="172" y="92"/>
                        <a:pt x="175" y="95"/>
                        <a:pt x="176" y="99"/>
                      </a:cubicBezTo>
                      <a:cubicBezTo>
                        <a:pt x="176" y="99"/>
                        <a:pt x="176" y="99"/>
                        <a:pt x="176" y="99"/>
                      </a:cubicBezTo>
                      <a:cubicBezTo>
                        <a:pt x="180" y="98"/>
                        <a:pt x="183" y="100"/>
                        <a:pt x="186" y="101"/>
                      </a:cubicBezTo>
                      <a:cubicBezTo>
                        <a:pt x="188" y="102"/>
                        <a:pt x="190" y="104"/>
                        <a:pt x="190" y="106"/>
                      </a:cubicBezTo>
                      <a:cubicBezTo>
                        <a:pt x="186" y="106"/>
                        <a:pt x="182" y="108"/>
                        <a:pt x="180" y="112"/>
                      </a:cubicBezTo>
                      <a:cubicBezTo>
                        <a:pt x="178" y="113"/>
                        <a:pt x="177" y="116"/>
                        <a:pt x="176" y="118"/>
                      </a:cubicBezTo>
                      <a:cubicBezTo>
                        <a:pt x="176" y="114"/>
                        <a:pt x="175" y="110"/>
                        <a:pt x="171" y="108"/>
                      </a:cubicBezTo>
                      <a:cubicBezTo>
                        <a:pt x="171" y="107"/>
                        <a:pt x="171" y="106"/>
                        <a:pt x="171" y="104"/>
                      </a:cubicBezTo>
                      <a:cubicBezTo>
                        <a:pt x="170" y="101"/>
                        <a:pt x="169" y="97"/>
                        <a:pt x="165" y="97"/>
                      </a:cubicBezTo>
                      <a:cubicBezTo>
                        <a:pt x="163" y="95"/>
                        <a:pt x="160" y="95"/>
                        <a:pt x="157" y="96"/>
                      </a:cubicBezTo>
                      <a:cubicBezTo>
                        <a:pt x="154" y="97"/>
                        <a:pt x="151" y="99"/>
                        <a:pt x="148" y="102"/>
                      </a:cubicBezTo>
                      <a:cubicBezTo>
                        <a:pt x="147" y="104"/>
                        <a:pt x="147" y="106"/>
                        <a:pt x="147" y="108"/>
                      </a:cubicBezTo>
                      <a:cubicBezTo>
                        <a:pt x="145" y="110"/>
                        <a:pt x="143" y="112"/>
                        <a:pt x="141" y="115"/>
                      </a:cubicBezTo>
                      <a:cubicBezTo>
                        <a:pt x="140" y="113"/>
                        <a:pt x="139" y="111"/>
                        <a:pt x="138" y="109"/>
                      </a:cubicBezTo>
                      <a:cubicBezTo>
                        <a:pt x="135" y="107"/>
                        <a:pt x="132" y="105"/>
                        <a:pt x="129" y="104"/>
                      </a:cubicBezTo>
                      <a:cubicBezTo>
                        <a:pt x="131" y="102"/>
                        <a:pt x="135" y="102"/>
                        <a:pt x="138" y="101"/>
                      </a:cubicBezTo>
                      <a:cubicBezTo>
                        <a:pt x="139" y="100"/>
                        <a:pt x="138" y="98"/>
                        <a:pt x="139" y="97"/>
                      </a:cubicBezTo>
                      <a:cubicBezTo>
                        <a:pt x="140" y="95"/>
                        <a:pt x="141" y="93"/>
                        <a:pt x="143" y="92"/>
                      </a:cubicBezTo>
                      <a:cubicBezTo>
                        <a:pt x="147" y="89"/>
                        <a:pt x="152" y="87"/>
                        <a:pt x="156" y="83"/>
                      </a:cubicBezTo>
                      <a:cubicBezTo>
                        <a:pt x="161" y="86"/>
                        <a:pt x="165" y="88"/>
                        <a:pt x="169" y="89"/>
                      </a:cubicBezTo>
                      <a:close/>
                      <a:moveTo>
                        <a:pt x="104" y="94"/>
                      </a:moveTo>
                      <a:cubicBezTo>
                        <a:pt x="105" y="97"/>
                        <a:pt x="107" y="101"/>
                        <a:pt x="106" y="104"/>
                      </a:cubicBezTo>
                      <a:cubicBezTo>
                        <a:pt x="104" y="106"/>
                        <a:pt x="102" y="105"/>
                        <a:pt x="100" y="104"/>
                      </a:cubicBezTo>
                      <a:cubicBezTo>
                        <a:pt x="94" y="102"/>
                        <a:pt x="91" y="98"/>
                        <a:pt x="88" y="94"/>
                      </a:cubicBezTo>
                      <a:cubicBezTo>
                        <a:pt x="87" y="93"/>
                        <a:pt x="87" y="92"/>
                        <a:pt x="87" y="90"/>
                      </a:cubicBezTo>
                      <a:cubicBezTo>
                        <a:pt x="91" y="95"/>
                        <a:pt x="96" y="100"/>
                        <a:pt x="102" y="102"/>
                      </a:cubicBezTo>
                      <a:cubicBezTo>
                        <a:pt x="102" y="102"/>
                        <a:pt x="103" y="102"/>
                        <a:pt x="103" y="101"/>
                      </a:cubicBezTo>
                      <a:cubicBezTo>
                        <a:pt x="103" y="93"/>
                        <a:pt x="96" y="87"/>
                        <a:pt x="90" y="84"/>
                      </a:cubicBezTo>
                      <a:cubicBezTo>
                        <a:pt x="90" y="83"/>
                        <a:pt x="92" y="83"/>
                        <a:pt x="93" y="84"/>
                      </a:cubicBezTo>
                      <a:cubicBezTo>
                        <a:pt x="96" y="84"/>
                        <a:pt x="99" y="88"/>
                        <a:pt x="102" y="90"/>
                      </a:cubicBezTo>
                      <a:cubicBezTo>
                        <a:pt x="104" y="94"/>
                        <a:pt x="104" y="94"/>
                        <a:pt x="104" y="94"/>
                      </a:cubicBezTo>
                      <a:close/>
                      <a:moveTo>
                        <a:pt x="161" y="87"/>
                      </a:moveTo>
                      <a:cubicBezTo>
                        <a:pt x="167" y="89"/>
                        <a:pt x="173" y="94"/>
                        <a:pt x="175" y="100"/>
                      </a:cubicBezTo>
                      <a:cubicBezTo>
                        <a:pt x="179" y="100"/>
                        <a:pt x="183" y="101"/>
                        <a:pt x="186" y="103"/>
                      </a:cubicBezTo>
                      <a:cubicBezTo>
                        <a:pt x="186" y="104"/>
                        <a:pt x="186" y="104"/>
                        <a:pt x="186" y="105"/>
                      </a:cubicBezTo>
                      <a:cubicBezTo>
                        <a:pt x="184" y="106"/>
                        <a:pt x="181" y="107"/>
                        <a:pt x="179" y="109"/>
                      </a:cubicBezTo>
                      <a:cubicBezTo>
                        <a:pt x="178" y="110"/>
                        <a:pt x="177" y="111"/>
                        <a:pt x="176" y="111"/>
                      </a:cubicBezTo>
                      <a:cubicBezTo>
                        <a:pt x="175" y="109"/>
                        <a:pt x="174" y="108"/>
                        <a:pt x="173" y="107"/>
                      </a:cubicBezTo>
                      <a:cubicBezTo>
                        <a:pt x="172" y="103"/>
                        <a:pt x="172" y="99"/>
                        <a:pt x="169" y="96"/>
                      </a:cubicBezTo>
                      <a:cubicBezTo>
                        <a:pt x="164" y="92"/>
                        <a:pt x="157" y="94"/>
                        <a:pt x="152" y="96"/>
                      </a:cubicBezTo>
                      <a:cubicBezTo>
                        <a:pt x="149" y="99"/>
                        <a:pt x="146" y="103"/>
                        <a:pt x="145" y="107"/>
                      </a:cubicBezTo>
                      <a:cubicBezTo>
                        <a:pt x="144" y="109"/>
                        <a:pt x="143" y="111"/>
                        <a:pt x="141" y="111"/>
                      </a:cubicBezTo>
                      <a:cubicBezTo>
                        <a:pt x="138" y="109"/>
                        <a:pt x="136" y="105"/>
                        <a:pt x="133" y="105"/>
                      </a:cubicBezTo>
                      <a:cubicBezTo>
                        <a:pt x="133" y="104"/>
                        <a:pt x="132" y="104"/>
                        <a:pt x="133" y="103"/>
                      </a:cubicBezTo>
                      <a:cubicBezTo>
                        <a:pt x="135" y="104"/>
                        <a:pt x="137" y="103"/>
                        <a:pt x="139" y="103"/>
                      </a:cubicBezTo>
                      <a:cubicBezTo>
                        <a:pt x="140" y="102"/>
                        <a:pt x="140" y="100"/>
                        <a:pt x="140" y="99"/>
                      </a:cubicBezTo>
                      <a:cubicBezTo>
                        <a:pt x="142" y="91"/>
                        <a:pt x="152" y="91"/>
                        <a:pt x="156" y="85"/>
                      </a:cubicBezTo>
                      <a:cubicBezTo>
                        <a:pt x="158" y="85"/>
                        <a:pt x="159" y="87"/>
                        <a:pt x="161" y="87"/>
                      </a:cubicBezTo>
                      <a:close/>
                      <a:moveTo>
                        <a:pt x="223" y="85"/>
                      </a:moveTo>
                      <a:cubicBezTo>
                        <a:pt x="222" y="87"/>
                        <a:pt x="221" y="88"/>
                        <a:pt x="220" y="89"/>
                      </a:cubicBezTo>
                      <a:cubicBezTo>
                        <a:pt x="216" y="91"/>
                        <a:pt x="213" y="96"/>
                        <a:pt x="212" y="100"/>
                      </a:cubicBezTo>
                      <a:cubicBezTo>
                        <a:pt x="211" y="101"/>
                        <a:pt x="212" y="102"/>
                        <a:pt x="212" y="102"/>
                      </a:cubicBezTo>
                      <a:cubicBezTo>
                        <a:pt x="216" y="101"/>
                        <a:pt x="219" y="101"/>
                        <a:pt x="222" y="98"/>
                      </a:cubicBezTo>
                      <a:cubicBezTo>
                        <a:pt x="226" y="96"/>
                        <a:pt x="228" y="93"/>
                        <a:pt x="230" y="90"/>
                      </a:cubicBezTo>
                      <a:cubicBezTo>
                        <a:pt x="229" y="95"/>
                        <a:pt x="224" y="100"/>
                        <a:pt x="219" y="103"/>
                      </a:cubicBezTo>
                      <a:cubicBezTo>
                        <a:pt x="216" y="104"/>
                        <a:pt x="213" y="105"/>
                        <a:pt x="209" y="104"/>
                      </a:cubicBezTo>
                      <a:cubicBezTo>
                        <a:pt x="209" y="100"/>
                        <a:pt x="210" y="94"/>
                        <a:pt x="214" y="91"/>
                      </a:cubicBezTo>
                      <a:cubicBezTo>
                        <a:pt x="217" y="88"/>
                        <a:pt x="220" y="87"/>
                        <a:pt x="223" y="85"/>
                      </a:cubicBezTo>
                      <a:close/>
                      <a:moveTo>
                        <a:pt x="99" y="95"/>
                      </a:moveTo>
                      <a:cubicBezTo>
                        <a:pt x="100" y="96"/>
                        <a:pt x="101" y="97"/>
                        <a:pt x="100" y="99"/>
                      </a:cubicBezTo>
                      <a:cubicBezTo>
                        <a:pt x="98" y="98"/>
                        <a:pt x="97" y="97"/>
                        <a:pt x="95" y="96"/>
                      </a:cubicBezTo>
                      <a:cubicBezTo>
                        <a:pt x="92" y="93"/>
                        <a:pt x="89" y="89"/>
                        <a:pt x="87" y="86"/>
                      </a:cubicBezTo>
                      <a:cubicBezTo>
                        <a:pt x="87" y="85"/>
                        <a:pt x="86" y="85"/>
                        <a:pt x="87" y="85"/>
                      </a:cubicBezTo>
                      <a:cubicBezTo>
                        <a:pt x="92" y="86"/>
                        <a:pt x="97" y="90"/>
                        <a:pt x="99" y="95"/>
                      </a:cubicBezTo>
                      <a:close/>
                      <a:moveTo>
                        <a:pt x="229" y="86"/>
                      </a:moveTo>
                      <a:cubicBezTo>
                        <a:pt x="227" y="92"/>
                        <a:pt x="222" y="98"/>
                        <a:pt x="215" y="98"/>
                      </a:cubicBezTo>
                      <a:cubicBezTo>
                        <a:pt x="216" y="93"/>
                        <a:pt x="221" y="90"/>
                        <a:pt x="225" y="87"/>
                      </a:cubicBezTo>
                      <a:cubicBezTo>
                        <a:pt x="226" y="87"/>
                        <a:pt x="227" y="86"/>
                        <a:pt x="229" y="86"/>
                      </a:cubicBezTo>
                      <a:close/>
                      <a:moveTo>
                        <a:pt x="235" y="90"/>
                      </a:moveTo>
                      <a:cubicBezTo>
                        <a:pt x="235" y="90"/>
                        <a:pt x="235" y="90"/>
                        <a:pt x="235" y="90"/>
                      </a:cubicBezTo>
                      <a:cubicBezTo>
                        <a:pt x="235" y="90"/>
                        <a:pt x="235" y="90"/>
                        <a:pt x="235" y="90"/>
                      </a:cubicBezTo>
                      <a:close/>
                      <a:moveTo>
                        <a:pt x="242" y="106"/>
                      </a:moveTo>
                      <a:cubicBezTo>
                        <a:pt x="246" y="108"/>
                        <a:pt x="250" y="110"/>
                        <a:pt x="255" y="109"/>
                      </a:cubicBezTo>
                      <a:cubicBezTo>
                        <a:pt x="256" y="110"/>
                        <a:pt x="257" y="112"/>
                        <a:pt x="257" y="113"/>
                      </a:cubicBezTo>
                      <a:cubicBezTo>
                        <a:pt x="253" y="115"/>
                        <a:pt x="249" y="113"/>
                        <a:pt x="246" y="111"/>
                      </a:cubicBezTo>
                      <a:cubicBezTo>
                        <a:pt x="239" y="109"/>
                        <a:pt x="234" y="100"/>
                        <a:pt x="233" y="93"/>
                      </a:cubicBezTo>
                      <a:cubicBezTo>
                        <a:pt x="234" y="91"/>
                        <a:pt x="234" y="91"/>
                        <a:pt x="234" y="91"/>
                      </a:cubicBezTo>
                      <a:cubicBezTo>
                        <a:pt x="236" y="96"/>
                        <a:pt x="237" y="102"/>
                        <a:pt x="242" y="106"/>
                      </a:cubicBezTo>
                      <a:close/>
                      <a:moveTo>
                        <a:pt x="84" y="97"/>
                      </a:moveTo>
                      <a:cubicBezTo>
                        <a:pt x="81" y="105"/>
                        <a:pt x="73" y="112"/>
                        <a:pt x="65" y="113"/>
                      </a:cubicBezTo>
                      <a:cubicBezTo>
                        <a:pt x="61" y="113"/>
                        <a:pt x="61" y="113"/>
                        <a:pt x="61" y="113"/>
                      </a:cubicBezTo>
                      <a:cubicBezTo>
                        <a:pt x="62" y="111"/>
                        <a:pt x="63" y="108"/>
                        <a:pt x="65" y="107"/>
                      </a:cubicBezTo>
                      <a:cubicBezTo>
                        <a:pt x="70" y="108"/>
                        <a:pt x="75" y="106"/>
                        <a:pt x="78" y="103"/>
                      </a:cubicBezTo>
                      <a:cubicBezTo>
                        <a:pt x="81" y="100"/>
                        <a:pt x="82" y="96"/>
                        <a:pt x="84" y="92"/>
                      </a:cubicBezTo>
                      <a:cubicBezTo>
                        <a:pt x="85" y="94"/>
                        <a:pt x="85" y="96"/>
                        <a:pt x="84" y="97"/>
                      </a:cubicBezTo>
                      <a:close/>
                      <a:moveTo>
                        <a:pt x="81" y="93"/>
                      </a:moveTo>
                      <a:cubicBezTo>
                        <a:pt x="80" y="98"/>
                        <a:pt x="76" y="102"/>
                        <a:pt x="72" y="104"/>
                      </a:cubicBezTo>
                      <a:cubicBezTo>
                        <a:pt x="70" y="104"/>
                        <a:pt x="69" y="105"/>
                        <a:pt x="67" y="105"/>
                      </a:cubicBezTo>
                      <a:cubicBezTo>
                        <a:pt x="67" y="104"/>
                        <a:pt x="68" y="102"/>
                        <a:pt x="69" y="102"/>
                      </a:cubicBezTo>
                      <a:cubicBezTo>
                        <a:pt x="73" y="98"/>
                        <a:pt x="76" y="94"/>
                        <a:pt x="81" y="93"/>
                      </a:cubicBezTo>
                      <a:close/>
                      <a:moveTo>
                        <a:pt x="234" y="104"/>
                      </a:moveTo>
                      <a:cubicBezTo>
                        <a:pt x="233" y="106"/>
                        <a:pt x="232" y="110"/>
                        <a:pt x="229" y="110"/>
                      </a:cubicBezTo>
                      <a:cubicBezTo>
                        <a:pt x="227" y="107"/>
                        <a:pt x="227" y="103"/>
                        <a:pt x="228" y="99"/>
                      </a:cubicBezTo>
                      <a:cubicBezTo>
                        <a:pt x="231" y="95"/>
                        <a:pt x="231" y="95"/>
                        <a:pt x="231" y="95"/>
                      </a:cubicBezTo>
                      <a:cubicBezTo>
                        <a:pt x="232" y="98"/>
                        <a:pt x="233" y="101"/>
                        <a:pt x="234" y="104"/>
                      </a:cubicBezTo>
                      <a:close/>
                      <a:moveTo>
                        <a:pt x="253" y="107"/>
                      </a:moveTo>
                      <a:cubicBezTo>
                        <a:pt x="251" y="107"/>
                        <a:pt x="248" y="106"/>
                        <a:pt x="247" y="106"/>
                      </a:cubicBezTo>
                      <a:cubicBezTo>
                        <a:pt x="242" y="105"/>
                        <a:pt x="241" y="101"/>
                        <a:pt x="238" y="98"/>
                      </a:cubicBezTo>
                      <a:cubicBezTo>
                        <a:pt x="238" y="97"/>
                        <a:pt x="238" y="97"/>
                        <a:pt x="238" y="97"/>
                      </a:cubicBezTo>
                      <a:cubicBezTo>
                        <a:pt x="244" y="98"/>
                        <a:pt x="250" y="102"/>
                        <a:pt x="253" y="107"/>
                      </a:cubicBezTo>
                      <a:close/>
                      <a:moveTo>
                        <a:pt x="90" y="102"/>
                      </a:moveTo>
                      <a:cubicBezTo>
                        <a:pt x="90" y="105"/>
                        <a:pt x="90" y="107"/>
                        <a:pt x="88" y="109"/>
                      </a:cubicBezTo>
                      <a:cubicBezTo>
                        <a:pt x="86" y="108"/>
                        <a:pt x="85" y="105"/>
                        <a:pt x="84" y="103"/>
                      </a:cubicBezTo>
                      <a:cubicBezTo>
                        <a:pt x="84" y="101"/>
                        <a:pt x="86" y="99"/>
                        <a:pt x="86" y="97"/>
                      </a:cubicBezTo>
                      <a:cubicBezTo>
                        <a:pt x="87" y="96"/>
                        <a:pt x="87" y="96"/>
                        <a:pt x="87" y="96"/>
                      </a:cubicBezTo>
                      <a:cubicBezTo>
                        <a:pt x="88" y="98"/>
                        <a:pt x="91" y="100"/>
                        <a:pt x="90" y="102"/>
                      </a:cubicBezTo>
                      <a:close/>
                      <a:moveTo>
                        <a:pt x="168" y="102"/>
                      </a:moveTo>
                      <a:cubicBezTo>
                        <a:pt x="169" y="105"/>
                        <a:pt x="166" y="111"/>
                        <a:pt x="171" y="111"/>
                      </a:cubicBezTo>
                      <a:cubicBezTo>
                        <a:pt x="174" y="114"/>
                        <a:pt x="174" y="117"/>
                        <a:pt x="173" y="120"/>
                      </a:cubicBezTo>
                      <a:cubicBezTo>
                        <a:pt x="173" y="122"/>
                        <a:pt x="171" y="124"/>
                        <a:pt x="169" y="124"/>
                      </a:cubicBezTo>
                      <a:cubicBezTo>
                        <a:pt x="168" y="125"/>
                        <a:pt x="167" y="125"/>
                        <a:pt x="166" y="124"/>
                      </a:cubicBezTo>
                      <a:cubicBezTo>
                        <a:pt x="164" y="123"/>
                        <a:pt x="164" y="121"/>
                        <a:pt x="165" y="119"/>
                      </a:cubicBezTo>
                      <a:cubicBezTo>
                        <a:pt x="165" y="119"/>
                        <a:pt x="166" y="119"/>
                        <a:pt x="167" y="119"/>
                      </a:cubicBezTo>
                      <a:cubicBezTo>
                        <a:pt x="167" y="120"/>
                        <a:pt x="168" y="120"/>
                        <a:pt x="169" y="120"/>
                      </a:cubicBezTo>
                      <a:cubicBezTo>
                        <a:pt x="170" y="119"/>
                        <a:pt x="171" y="117"/>
                        <a:pt x="170" y="116"/>
                      </a:cubicBezTo>
                      <a:cubicBezTo>
                        <a:pt x="170" y="114"/>
                        <a:pt x="168" y="113"/>
                        <a:pt x="167" y="112"/>
                      </a:cubicBezTo>
                      <a:cubicBezTo>
                        <a:pt x="166" y="109"/>
                        <a:pt x="167" y="103"/>
                        <a:pt x="162" y="101"/>
                      </a:cubicBezTo>
                      <a:cubicBezTo>
                        <a:pt x="160" y="101"/>
                        <a:pt x="158" y="102"/>
                        <a:pt x="157" y="103"/>
                      </a:cubicBezTo>
                      <a:cubicBezTo>
                        <a:pt x="155" y="104"/>
                        <a:pt x="154" y="106"/>
                        <a:pt x="154" y="108"/>
                      </a:cubicBezTo>
                      <a:cubicBezTo>
                        <a:pt x="151" y="110"/>
                        <a:pt x="148" y="112"/>
                        <a:pt x="148" y="116"/>
                      </a:cubicBezTo>
                      <a:cubicBezTo>
                        <a:pt x="148" y="117"/>
                        <a:pt x="148" y="120"/>
                        <a:pt x="150" y="120"/>
                      </a:cubicBezTo>
                      <a:cubicBezTo>
                        <a:pt x="153" y="121"/>
                        <a:pt x="155" y="116"/>
                        <a:pt x="157" y="120"/>
                      </a:cubicBezTo>
                      <a:cubicBezTo>
                        <a:pt x="157" y="121"/>
                        <a:pt x="157" y="122"/>
                        <a:pt x="156" y="123"/>
                      </a:cubicBezTo>
                      <a:cubicBezTo>
                        <a:pt x="155" y="125"/>
                        <a:pt x="152" y="126"/>
                        <a:pt x="150" y="126"/>
                      </a:cubicBezTo>
                      <a:cubicBezTo>
                        <a:pt x="148" y="125"/>
                        <a:pt x="145" y="124"/>
                        <a:pt x="144" y="121"/>
                      </a:cubicBezTo>
                      <a:cubicBezTo>
                        <a:pt x="144" y="119"/>
                        <a:pt x="143" y="117"/>
                        <a:pt x="144" y="115"/>
                      </a:cubicBezTo>
                      <a:cubicBezTo>
                        <a:pt x="145" y="112"/>
                        <a:pt x="148" y="110"/>
                        <a:pt x="149" y="109"/>
                      </a:cubicBezTo>
                      <a:cubicBezTo>
                        <a:pt x="150" y="105"/>
                        <a:pt x="152" y="101"/>
                        <a:pt x="155" y="99"/>
                      </a:cubicBezTo>
                      <a:cubicBezTo>
                        <a:pt x="158" y="98"/>
                        <a:pt x="161" y="97"/>
                        <a:pt x="164" y="98"/>
                      </a:cubicBezTo>
                      <a:cubicBezTo>
                        <a:pt x="165" y="99"/>
                        <a:pt x="167" y="100"/>
                        <a:pt x="168" y="102"/>
                      </a:cubicBezTo>
                      <a:close/>
                      <a:moveTo>
                        <a:pt x="226" y="107"/>
                      </a:moveTo>
                      <a:cubicBezTo>
                        <a:pt x="227" y="109"/>
                        <a:pt x="228" y="111"/>
                        <a:pt x="229" y="112"/>
                      </a:cubicBezTo>
                      <a:cubicBezTo>
                        <a:pt x="233" y="112"/>
                        <a:pt x="234" y="108"/>
                        <a:pt x="235" y="106"/>
                      </a:cubicBezTo>
                      <a:cubicBezTo>
                        <a:pt x="236" y="106"/>
                        <a:pt x="236" y="107"/>
                        <a:pt x="236" y="108"/>
                      </a:cubicBezTo>
                      <a:cubicBezTo>
                        <a:pt x="236" y="111"/>
                        <a:pt x="233" y="114"/>
                        <a:pt x="230" y="116"/>
                      </a:cubicBezTo>
                      <a:cubicBezTo>
                        <a:pt x="229" y="116"/>
                        <a:pt x="228" y="115"/>
                        <a:pt x="227" y="114"/>
                      </a:cubicBezTo>
                      <a:cubicBezTo>
                        <a:pt x="225" y="111"/>
                        <a:pt x="222" y="107"/>
                        <a:pt x="224" y="103"/>
                      </a:cubicBezTo>
                      <a:cubicBezTo>
                        <a:pt x="225" y="102"/>
                        <a:pt x="225" y="102"/>
                        <a:pt x="225" y="102"/>
                      </a:cubicBezTo>
                      <a:cubicBezTo>
                        <a:pt x="226" y="103"/>
                        <a:pt x="225" y="106"/>
                        <a:pt x="226" y="107"/>
                      </a:cubicBezTo>
                      <a:close/>
                      <a:moveTo>
                        <a:pt x="164" y="108"/>
                      </a:moveTo>
                      <a:cubicBezTo>
                        <a:pt x="164" y="110"/>
                        <a:pt x="164" y="111"/>
                        <a:pt x="163" y="113"/>
                      </a:cubicBezTo>
                      <a:cubicBezTo>
                        <a:pt x="164" y="115"/>
                        <a:pt x="166" y="114"/>
                        <a:pt x="167" y="116"/>
                      </a:cubicBezTo>
                      <a:cubicBezTo>
                        <a:pt x="165" y="115"/>
                        <a:pt x="162" y="116"/>
                        <a:pt x="162" y="118"/>
                      </a:cubicBezTo>
                      <a:cubicBezTo>
                        <a:pt x="160" y="120"/>
                        <a:pt x="161" y="122"/>
                        <a:pt x="162" y="124"/>
                      </a:cubicBezTo>
                      <a:cubicBezTo>
                        <a:pt x="163" y="126"/>
                        <a:pt x="165" y="127"/>
                        <a:pt x="167" y="127"/>
                      </a:cubicBezTo>
                      <a:cubicBezTo>
                        <a:pt x="170" y="127"/>
                        <a:pt x="172" y="125"/>
                        <a:pt x="174" y="124"/>
                      </a:cubicBezTo>
                      <a:cubicBezTo>
                        <a:pt x="176" y="121"/>
                        <a:pt x="176" y="121"/>
                        <a:pt x="176" y="121"/>
                      </a:cubicBezTo>
                      <a:cubicBezTo>
                        <a:pt x="177" y="122"/>
                        <a:pt x="176" y="124"/>
                        <a:pt x="177" y="125"/>
                      </a:cubicBezTo>
                      <a:cubicBezTo>
                        <a:pt x="178" y="127"/>
                        <a:pt x="179" y="130"/>
                        <a:pt x="181" y="132"/>
                      </a:cubicBezTo>
                      <a:cubicBezTo>
                        <a:pt x="184" y="135"/>
                        <a:pt x="189" y="138"/>
                        <a:pt x="194" y="138"/>
                      </a:cubicBezTo>
                      <a:cubicBezTo>
                        <a:pt x="192" y="139"/>
                        <a:pt x="191" y="142"/>
                        <a:pt x="191" y="145"/>
                      </a:cubicBezTo>
                      <a:cubicBezTo>
                        <a:pt x="190" y="146"/>
                        <a:pt x="192" y="148"/>
                        <a:pt x="193" y="149"/>
                      </a:cubicBezTo>
                      <a:cubicBezTo>
                        <a:pt x="195" y="150"/>
                        <a:pt x="197" y="150"/>
                        <a:pt x="199" y="149"/>
                      </a:cubicBezTo>
                      <a:cubicBezTo>
                        <a:pt x="200" y="149"/>
                        <a:pt x="201" y="147"/>
                        <a:pt x="202" y="148"/>
                      </a:cubicBezTo>
                      <a:cubicBezTo>
                        <a:pt x="204" y="149"/>
                        <a:pt x="204" y="152"/>
                        <a:pt x="207" y="151"/>
                      </a:cubicBezTo>
                      <a:cubicBezTo>
                        <a:pt x="208" y="151"/>
                        <a:pt x="209" y="151"/>
                        <a:pt x="211" y="152"/>
                      </a:cubicBezTo>
                      <a:cubicBezTo>
                        <a:pt x="212" y="153"/>
                        <a:pt x="212" y="156"/>
                        <a:pt x="212" y="158"/>
                      </a:cubicBezTo>
                      <a:cubicBezTo>
                        <a:pt x="211" y="160"/>
                        <a:pt x="208" y="159"/>
                        <a:pt x="206" y="160"/>
                      </a:cubicBezTo>
                      <a:cubicBezTo>
                        <a:pt x="205" y="161"/>
                        <a:pt x="204" y="164"/>
                        <a:pt x="201" y="163"/>
                      </a:cubicBezTo>
                      <a:cubicBezTo>
                        <a:pt x="201" y="162"/>
                        <a:pt x="202" y="162"/>
                        <a:pt x="201" y="161"/>
                      </a:cubicBezTo>
                      <a:cubicBezTo>
                        <a:pt x="200" y="159"/>
                        <a:pt x="198" y="158"/>
                        <a:pt x="196" y="158"/>
                      </a:cubicBezTo>
                      <a:cubicBezTo>
                        <a:pt x="194" y="159"/>
                        <a:pt x="192" y="161"/>
                        <a:pt x="191" y="162"/>
                      </a:cubicBezTo>
                      <a:cubicBezTo>
                        <a:pt x="191" y="165"/>
                        <a:pt x="191" y="168"/>
                        <a:pt x="192" y="170"/>
                      </a:cubicBezTo>
                      <a:cubicBezTo>
                        <a:pt x="194" y="173"/>
                        <a:pt x="197" y="174"/>
                        <a:pt x="201" y="174"/>
                      </a:cubicBezTo>
                      <a:cubicBezTo>
                        <a:pt x="204" y="173"/>
                        <a:pt x="208" y="171"/>
                        <a:pt x="210" y="167"/>
                      </a:cubicBezTo>
                      <a:cubicBezTo>
                        <a:pt x="214" y="166"/>
                        <a:pt x="220" y="164"/>
                        <a:pt x="221" y="159"/>
                      </a:cubicBezTo>
                      <a:cubicBezTo>
                        <a:pt x="221" y="155"/>
                        <a:pt x="221" y="150"/>
                        <a:pt x="217" y="147"/>
                      </a:cubicBezTo>
                      <a:cubicBezTo>
                        <a:pt x="215" y="145"/>
                        <a:pt x="211" y="144"/>
                        <a:pt x="208" y="144"/>
                      </a:cubicBezTo>
                      <a:cubicBezTo>
                        <a:pt x="206" y="141"/>
                        <a:pt x="203" y="137"/>
                        <a:pt x="198" y="137"/>
                      </a:cubicBezTo>
                      <a:cubicBezTo>
                        <a:pt x="199" y="136"/>
                        <a:pt x="199" y="136"/>
                        <a:pt x="199" y="136"/>
                      </a:cubicBezTo>
                      <a:cubicBezTo>
                        <a:pt x="202" y="134"/>
                        <a:pt x="206" y="132"/>
                        <a:pt x="207" y="127"/>
                      </a:cubicBezTo>
                      <a:cubicBezTo>
                        <a:pt x="208" y="124"/>
                        <a:pt x="208" y="124"/>
                        <a:pt x="208" y="124"/>
                      </a:cubicBezTo>
                      <a:cubicBezTo>
                        <a:pt x="212" y="127"/>
                        <a:pt x="212" y="132"/>
                        <a:pt x="214" y="135"/>
                      </a:cubicBezTo>
                      <a:cubicBezTo>
                        <a:pt x="215" y="137"/>
                        <a:pt x="217" y="136"/>
                        <a:pt x="219" y="137"/>
                      </a:cubicBezTo>
                      <a:cubicBezTo>
                        <a:pt x="221" y="139"/>
                        <a:pt x="225" y="141"/>
                        <a:pt x="227" y="144"/>
                      </a:cubicBezTo>
                      <a:cubicBezTo>
                        <a:pt x="229" y="146"/>
                        <a:pt x="230" y="149"/>
                        <a:pt x="231" y="152"/>
                      </a:cubicBezTo>
                      <a:cubicBezTo>
                        <a:pt x="230" y="152"/>
                        <a:pt x="230" y="150"/>
                        <a:pt x="229" y="150"/>
                      </a:cubicBezTo>
                      <a:cubicBezTo>
                        <a:pt x="227" y="145"/>
                        <a:pt x="224" y="142"/>
                        <a:pt x="220" y="139"/>
                      </a:cubicBezTo>
                      <a:cubicBezTo>
                        <a:pt x="218" y="138"/>
                        <a:pt x="216" y="137"/>
                        <a:pt x="213" y="137"/>
                      </a:cubicBezTo>
                      <a:cubicBezTo>
                        <a:pt x="211" y="134"/>
                        <a:pt x="210" y="131"/>
                        <a:pt x="210" y="128"/>
                      </a:cubicBezTo>
                      <a:cubicBezTo>
                        <a:pt x="210" y="127"/>
                        <a:pt x="209" y="127"/>
                        <a:pt x="208" y="127"/>
                      </a:cubicBezTo>
                      <a:cubicBezTo>
                        <a:pt x="207" y="130"/>
                        <a:pt x="206" y="132"/>
                        <a:pt x="204" y="134"/>
                      </a:cubicBezTo>
                      <a:cubicBezTo>
                        <a:pt x="204" y="134"/>
                        <a:pt x="202" y="135"/>
                        <a:pt x="203" y="136"/>
                      </a:cubicBezTo>
                      <a:cubicBezTo>
                        <a:pt x="206" y="137"/>
                        <a:pt x="207" y="141"/>
                        <a:pt x="210" y="142"/>
                      </a:cubicBezTo>
                      <a:cubicBezTo>
                        <a:pt x="215" y="143"/>
                        <a:pt x="220" y="146"/>
                        <a:pt x="222" y="152"/>
                      </a:cubicBezTo>
                      <a:cubicBezTo>
                        <a:pt x="223" y="156"/>
                        <a:pt x="221" y="162"/>
                        <a:pt x="218" y="165"/>
                      </a:cubicBezTo>
                      <a:cubicBezTo>
                        <a:pt x="216" y="168"/>
                        <a:pt x="213" y="169"/>
                        <a:pt x="210" y="170"/>
                      </a:cubicBezTo>
                      <a:cubicBezTo>
                        <a:pt x="208" y="172"/>
                        <a:pt x="206" y="175"/>
                        <a:pt x="203" y="176"/>
                      </a:cubicBezTo>
                      <a:cubicBezTo>
                        <a:pt x="204" y="178"/>
                        <a:pt x="206" y="179"/>
                        <a:pt x="207" y="181"/>
                      </a:cubicBezTo>
                      <a:cubicBezTo>
                        <a:pt x="208" y="181"/>
                        <a:pt x="208" y="182"/>
                        <a:pt x="209" y="181"/>
                      </a:cubicBezTo>
                      <a:cubicBezTo>
                        <a:pt x="211" y="179"/>
                        <a:pt x="210" y="174"/>
                        <a:pt x="214" y="174"/>
                      </a:cubicBezTo>
                      <a:cubicBezTo>
                        <a:pt x="222" y="171"/>
                        <a:pt x="225" y="164"/>
                        <a:pt x="229" y="158"/>
                      </a:cubicBezTo>
                      <a:cubicBezTo>
                        <a:pt x="229" y="156"/>
                        <a:pt x="230" y="154"/>
                        <a:pt x="232" y="153"/>
                      </a:cubicBezTo>
                      <a:cubicBezTo>
                        <a:pt x="232" y="153"/>
                        <a:pt x="232" y="154"/>
                        <a:pt x="233" y="154"/>
                      </a:cubicBezTo>
                      <a:cubicBezTo>
                        <a:pt x="232" y="155"/>
                        <a:pt x="230" y="156"/>
                        <a:pt x="230" y="158"/>
                      </a:cubicBezTo>
                      <a:cubicBezTo>
                        <a:pt x="226" y="164"/>
                        <a:pt x="223" y="172"/>
                        <a:pt x="215" y="175"/>
                      </a:cubicBezTo>
                      <a:cubicBezTo>
                        <a:pt x="215" y="176"/>
                        <a:pt x="213" y="175"/>
                        <a:pt x="212" y="177"/>
                      </a:cubicBezTo>
                      <a:cubicBezTo>
                        <a:pt x="212" y="180"/>
                        <a:pt x="211" y="183"/>
                        <a:pt x="209" y="185"/>
                      </a:cubicBezTo>
                      <a:cubicBezTo>
                        <a:pt x="207" y="184"/>
                        <a:pt x="207" y="182"/>
                        <a:pt x="205" y="180"/>
                      </a:cubicBezTo>
                      <a:cubicBezTo>
                        <a:pt x="201" y="177"/>
                        <a:pt x="195" y="174"/>
                        <a:pt x="189" y="176"/>
                      </a:cubicBezTo>
                      <a:cubicBezTo>
                        <a:pt x="184" y="178"/>
                        <a:pt x="179" y="181"/>
                        <a:pt x="178" y="186"/>
                      </a:cubicBezTo>
                      <a:cubicBezTo>
                        <a:pt x="178" y="192"/>
                        <a:pt x="178" y="192"/>
                        <a:pt x="178" y="192"/>
                      </a:cubicBezTo>
                      <a:cubicBezTo>
                        <a:pt x="179" y="195"/>
                        <a:pt x="182" y="197"/>
                        <a:pt x="183" y="199"/>
                      </a:cubicBezTo>
                      <a:cubicBezTo>
                        <a:pt x="181" y="200"/>
                        <a:pt x="180" y="196"/>
                        <a:pt x="178" y="198"/>
                      </a:cubicBezTo>
                      <a:cubicBezTo>
                        <a:pt x="177" y="201"/>
                        <a:pt x="174" y="203"/>
                        <a:pt x="172" y="204"/>
                      </a:cubicBezTo>
                      <a:cubicBezTo>
                        <a:pt x="171" y="205"/>
                        <a:pt x="171" y="206"/>
                        <a:pt x="171" y="207"/>
                      </a:cubicBezTo>
                      <a:cubicBezTo>
                        <a:pt x="168" y="211"/>
                        <a:pt x="164" y="216"/>
                        <a:pt x="158" y="215"/>
                      </a:cubicBezTo>
                      <a:cubicBezTo>
                        <a:pt x="158" y="215"/>
                        <a:pt x="157" y="215"/>
                        <a:pt x="157" y="215"/>
                      </a:cubicBezTo>
                      <a:cubicBezTo>
                        <a:pt x="162" y="214"/>
                        <a:pt x="166" y="212"/>
                        <a:pt x="168" y="208"/>
                      </a:cubicBezTo>
                      <a:cubicBezTo>
                        <a:pt x="170" y="206"/>
                        <a:pt x="169" y="202"/>
                        <a:pt x="173" y="202"/>
                      </a:cubicBezTo>
                      <a:cubicBezTo>
                        <a:pt x="176" y="199"/>
                        <a:pt x="179" y="194"/>
                        <a:pt x="177" y="190"/>
                      </a:cubicBezTo>
                      <a:cubicBezTo>
                        <a:pt x="176" y="188"/>
                        <a:pt x="174" y="186"/>
                        <a:pt x="172" y="185"/>
                      </a:cubicBezTo>
                      <a:cubicBezTo>
                        <a:pt x="170" y="184"/>
                        <a:pt x="167" y="185"/>
                        <a:pt x="165" y="186"/>
                      </a:cubicBezTo>
                      <a:cubicBezTo>
                        <a:pt x="163" y="187"/>
                        <a:pt x="163" y="189"/>
                        <a:pt x="163" y="191"/>
                      </a:cubicBezTo>
                      <a:cubicBezTo>
                        <a:pt x="164" y="194"/>
                        <a:pt x="167" y="192"/>
                        <a:pt x="169" y="194"/>
                      </a:cubicBezTo>
                      <a:cubicBezTo>
                        <a:pt x="169" y="195"/>
                        <a:pt x="168" y="196"/>
                        <a:pt x="167" y="198"/>
                      </a:cubicBezTo>
                      <a:cubicBezTo>
                        <a:pt x="164" y="199"/>
                        <a:pt x="162" y="202"/>
                        <a:pt x="161" y="205"/>
                      </a:cubicBezTo>
                      <a:cubicBezTo>
                        <a:pt x="160" y="206"/>
                        <a:pt x="158" y="206"/>
                        <a:pt x="157" y="205"/>
                      </a:cubicBezTo>
                      <a:cubicBezTo>
                        <a:pt x="156" y="205"/>
                        <a:pt x="156" y="203"/>
                        <a:pt x="156" y="202"/>
                      </a:cubicBezTo>
                      <a:cubicBezTo>
                        <a:pt x="156" y="201"/>
                        <a:pt x="157" y="199"/>
                        <a:pt x="155" y="198"/>
                      </a:cubicBezTo>
                      <a:cubicBezTo>
                        <a:pt x="155" y="198"/>
                        <a:pt x="153" y="197"/>
                        <a:pt x="153" y="195"/>
                      </a:cubicBezTo>
                      <a:cubicBezTo>
                        <a:pt x="153" y="192"/>
                        <a:pt x="157" y="195"/>
                        <a:pt x="157" y="191"/>
                      </a:cubicBezTo>
                      <a:cubicBezTo>
                        <a:pt x="158" y="189"/>
                        <a:pt x="156" y="187"/>
                        <a:pt x="154" y="185"/>
                      </a:cubicBezTo>
                      <a:cubicBezTo>
                        <a:pt x="153" y="186"/>
                        <a:pt x="153" y="185"/>
                        <a:pt x="152" y="185"/>
                      </a:cubicBezTo>
                      <a:cubicBezTo>
                        <a:pt x="150" y="184"/>
                        <a:pt x="148" y="185"/>
                        <a:pt x="146" y="186"/>
                      </a:cubicBezTo>
                      <a:cubicBezTo>
                        <a:pt x="142" y="189"/>
                        <a:pt x="142" y="189"/>
                        <a:pt x="142" y="189"/>
                      </a:cubicBezTo>
                      <a:cubicBezTo>
                        <a:pt x="142" y="187"/>
                        <a:pt x="143" y="185"/>
                        <a:pt x="142" y="184"/>
                      </a:cubicBezTo>
                      <a:cubicBezTo>
                        <a:pt x="141" y="179"/>
                        <a:pt x="137" y="176"/>
                        <a:pt x="133" y="174"/>
                      </a:cubicBezTo>
                      <a:cubicBezTo>
                        <a:pt x="130" y="173"/>
                        <a:pt x="128" y="173"/>
                        <a:pt x="125" y="172"/>
                      </a:cubicBezTo>
                      <a:cubicBezTo>
                        <a:pt x="124" y="172"/>
                        <a:pt x="126" y="171"/>
                        <a:pt x="126" y="170"/>
                      </a:cubicBezTo>
                      <a:cubicBezTo>
                        <a:pt x="126" y="167"/>
                        <a:pt x="126" y="165"/>
                        <a:pt x="125" y="163"/>
                      </a:cubicBezTo>
                      <a:cubicBezTo>
                        <a:pt x="125" y="162"/>
                        <a:pt x="123" y="161"/>
                        <a:pt x="122" y="161"/>
                      </a:cubicBezTo>
                      <a:cubicBezTo>
                        <a:pt x="120" y="160"/>
                        <a:pt x="119" y="161"/>
                        <a:pt x="117" y="162"/>
                      </a:cubicBezTo>
                      <a:cubicBezTo>
                        <a:pt x="117" y="163"/>
                        <a:pt x="117" y="164"/>
                        <a:pt x="117" y="166"/>
                      </a:cubicBezTo>
                      <a:cubicBezTo>
                        <a:pt x="114" y="166"/>
                        <a:pt x="116" y="163"/>
                        <a:pt x="115" y="162"/>
                      </a:cubicBezTo>
                      <a:cubicBezTo>
                        <a:pt x="112" y="162"/>
                        <a:pt x="109" y="162"/>
                        <a:pt x="107" y="160"/>
                      </a:cubicBezTo>
                      <a:cubicBezTo>
                        <a:pt x="106" y="158"/>
                        <a:pt x="104" y="156"/>
                        <a:pt x="106" y="154"/>
                      </a:cubicBezTo>
                      <a:cubicBezTo>
                        <a:pt x="106" y="152"/>
                        <a:pt x="108" y="151"/>
                        <a:pt x="109" y="150"/>
                      </a:cubicBezTo>
                      <a:cubicBezTo>
                        <a:pt x="110" y="150"/>
                        <a:pt x="111" y="151"/>
                        <a:pt x="112" y="150"/>
                      </a:cubicBezTo>
                      <a:cubicBezTo>
                        <a:pt x="113" y="149"/>
                        <a:pt x="114" y="147"/>
                        <a:pt x="115" y="147"/>
                      </a:cubicBezTo>
                      <a:cubicBezTo>
                        <a:pt x="118" y="147"/>
                        <a:pt x="117" y="150"/>
                        <a:pt x="120" y="150"/>
                      </a:cubicBezTo>
                      <a:cubicBezTo>
                        <a:pt x="122" y="150"/>
                        <a:pt x="124" y="149"/>
                        <a:pt x="126" y="147"/>
                      </a:cubicBezTo>
                      <a:cubicBezTo>
                        <a:pt x="127" y="144"/>
                        <a:pt x="125" y="141"/>
                        <a:pt x="124" y="139"/>
                      </a:cubicBezTo>
                      <a:cubicBezTo>
                        <a:pt x="124" y="139"/>
                        <a:pt x="124" y="139"/>
                        <a:pt x="124" y="139"/>
                      </a:cubicBezTo>
                      <a:cubicBezTo>
                        <a:pt x="130" y="139"/>
                        <a:pt x="136" y="136"/>
                        <a:pt x="140" y="130"/>
                      </a:cubicBezTo>
                      <a:cubicBezTo>
                        <a:pt x="141" y="128"/>
                        <a:pt x="142" y="125"/>
                        <a:pt x="143" y="123"/>
                      </a:cubicBezTo>
                      <a:cubicBezTo>
                        <a:pt x="144" y="126"/>
                        <a:pt x="148" y="127"/>
                        <a:pt x="151" y="128"/>
                      </a:cubicBezTo>
                      <a:cubicBezTo>
                        <a:pt x="155" y="128"/>
                        <a:pt x="158" y="125"/>
                        <a:pt x="159" y="122"/>
                      </a:cubicBezTo>
                      <a:cubicBezTo>
                        <a:pt x="159" y="120"/>
                        <a:pt x="159" y="117"/>
                        <a:pt x="157" y="116"/>
                      </a:cubicBezTo>
                      <a:cubicBezTo>
                        <a:pt x="155" y="116"/>
                        <a:pt x="152" y="116"/>
                        <a:pt x="151" y="118"/>
                      </a:cubicBezTo>
                      <a:cubicBezTo>
                        <a:pt x="150" y="117"/>
                        <a:pt x="151" y="115"/>
                        <a:pt x="151" y="114"/>
                      </a:cubicBezTo>
                      <a:cubicBezTo>
                        <a:pt x="152" y="112"/>
                        <a:pt x="154" y="111"/>
                        <a:pt x="156" y="110"/>
                      </a:cubicBezTo>
                      <a:cubicBezTo>
                        <a:pt x="157" y="109"/>
                        <a:pt x="156" y="108"/>
                        <a:pt x="156" y="108"/>
                      </a:cubicBezTo>
                      <a:cubicBezTo>
                        <a:pt x="157" y="106"/>
                        <a:pt x="158" y="104"/>
                        <a:pt x="160" y="104"/>
                      </a:cubicBezTo>
                      <a:cubicBezTo>
                        <a:pt x="163" y="103"/>
                        <a:pt x="163" y="106"/>
                        <a:pt x="164" y="108"/>
                      </a:cubicBezTo>
                      <a:close/>
                      <a:moveTo>
                        <a:pt x="92" y="113"/>
                      </a:moveTo>
                      <a:cubicBezTo>
                        <a:pt x="91" y="114"/>
                        <a:pt x="91" y="117"/>
                        <a:pt x="89" y="117"/>
                      </a:cubicBezTo>
                      <a:cubicBezTo>
                        <a:pt x="86" y="114"/>
                        <a:pt x="84" y="111"/>
                        <a:pt x="81" y="108"/>
                      </a:cubicBezTo>
                      <a:cubicBezTo>
                        <a:pt x="81" y="107"/>
                        <a:pt x="81" y="106"/>
                        <a:pt x="82" y="106"/>
                      </a:cubicBezTo>
                      <a:cubicBezTo>
                        <a:pt x="83" y="107"/>
                        <a:pt x="85" y="109"/>
                        <a:pt x="86" y="111"/>
                      </a:cubicBezTo>
                      <a:cubicBezTo>
                        <a:pt x="87" y="112"/>
                        <a:pt x="88" y="112"/>
                        <a:pt x="89" y="112"/>
                      </a:cubicBezTo>
                      <a:cubicBezTo>
                        <a:pt x="92" y="110"/>
                        <a:pt x="92" y="107"/>
                        <a:pt x="93" y="104"/>
                      </a:cubicBezTo>
                      <a:cubicBezTo>
                        <a:pt x="94" y="106"/>
                        <a:pt x="92" y="110"/>
                        <a:pt x="92" y="113"/>
                      </a:cubicBezTo>
                      <a:close/>
                      <a:moveTo>
                        <a:pt x="137" y="112"/>
                      </a:moveTo>
                      <a:cubicBezTo>
                        <a:pt x="139" y="116"/>
                        <a:pt x="142" y="123"/>
                        <a:pt x="138" y="128"/>
                      </a:cubicBezTo>
                      <a:cubicBezTo>
                        <a:pt x="136" y="133"/>
                        <a:pt x="130" y="136"/>
                        <a:pt x="124" y="136"/>
                      </a:cubicBezTo>
                      <a:cubicBezTo>
                        <a:pt x="121" y="136"/>
                        <a:pt x="118" y="136"/>
                        <a:pt x="116" y="133"/>
                      </a:cubicBezTo>
                      <a:cubicBezTo>
                        <a:pt x="112" y="129"/>
                        <a:pt x="110" y="123"/>
                        <a:pt x="112" y="118"/>
                      </a:cubicBezTo>
                      <a:cubicBezTo>
                        <a:pt x="113" y="117"/>
                        <a:pt x="114" y="117"/>
                        <a:pt x="116" y="116"/>
                      </a:cubicBezTo>
                      <a:cubicBezTo>
                        <a:pt x="116" y="121"/>
                        <a:pt x="118" y="127"/>
                        <a:pt x="123" y="129"/>
                      </a:cubicBezTo>
                      <a:cubicBezTo>
                        <a:pt x="127" y="129"/>
                        <a:pt x="131" y="129"/>
                        <a:pt x="133" y="125"/>
                      </a:cubicBezTo>
                      <a:cubicBezTo>
                        <a:pt x="134" y="123"/>
                        <a:pt x="134" y="121"/>
                        <a:pt x="133" y="118"/>
                      </a:cubicBezTo>
                      <a:cubicBezTo>
                        <a:pt x="131" y="114"/>
                        <a:pt x="126" y="112"/>
                        <a:pt x="121" y="112"/>
                      </a:cubicBezTo>
                      <a:cubicBezTo>
                        <a:pt x="109" y="113"/>
                        <a:pt x="102" y="125"/>
                        <a:pt x="98" y="135"/>
                      </a:cubicBezTo>
                      <a:cubicBezTo>
                        <a:pt x="93" y="137"/>
                        <a:pt x="87" y="140"/>
                        <a:pt x="84" y="146"/>
                      </a:cubicBezTo>
                      <a:cubicBezTo>
                        <a:pt x="83" y="149"/>
                        <a:pt x="82" y="152"/>
                        <a:pt x="80" y="154"/>
                      </a:cubicBezTo>
                      <a:cubicBezTo>
                        <a:pt x="80" y="157"/>
                        <a:pt x="83" y="158"/>
                        <a:pt x="84" y="160"/>
                      </a:cubicBezTo>
                      <a:cubicBezTo>
                        <a:pt x="86" y="167"/>
                        <a:pt x="92" y="173"/>
                        <a:pt x="99" y="175"/>
                      </a:cubicBezTo>
                      <a:cubicBezTo>
                        <a:pt x="103" y="185"/>
                        <a:pt x="112" y="196"/>
                        <a:pt x="123" y="197"/>
                      </a:cubicBezTo>
                      <a:cubicBezTo>
                        <a:pt x="127" y="197"/>
                        <a:pt x="130" y="194"/>
                        <a:pt x="132" y="191"/>
                      </a:cubicBezTo>
                      <a:cubicBezTo>
                        <a:pt x="132" y="189"/>
                        <a:pt x="133" y="186"/>
                        <a:pt x="131" y="184"/>
                      </a:cubicBezTo>
                      <a:cubicBezTo>
                        <a:pt x="130" y="182"/>
                        <a:pt x="128" y="181"/>
                        <a:pt x="126" y="181"/>
                      </a:cubicBezTo>
                      <a:cubicBezTo>
                        <a:pt x="123" y="181"/>
                        <a:pt x="120" y="184"/>
                        <a:pt x="119" y="187"/>
                      </a:cubicBezTo>
                      <a:cubicBezTo>
                        <a:pt x="119" y="189"/>
                        <a:pt x="118" y="191"/>
                        <a:pt x="119" y="192"/>
                      </a:cubicBezTo>
                      <a:cubicBezTo>
                        <a:pt x="118" y="193"/>
                        <a:pt x="118" y="193"/>
                        <a:pt x="118" y="193"/>
                      </a:cubicBezTo>
                      <a:cubicBezTo>
                        <a:pt x="116" y="193"/>
                        <a:pt x="114" y="191"/>
                        <a:pt x="112" y="190"/>
                      </a:cubicBezTo>
                      <a:cubicBezTo>
                        <a:pt x="112" y="186"/>
                        <a:pt x="113" y="183"/>
                        <a:pt x="115" y="180"/>
                      </a:cubicBezTo>
                      <a:cubicBezTo>
                        <a:pt x="117" y="177"/>
                        <a:pt x="121" y="175"/>
                        <a:pt x="124" y="175"/>
                      </a:cubicBezTo>
                      <a:cubicBezTo>
                        <a:pt x="128" y="175"/>
                        <a:pt x="133" y="175"/>
                        <a:pt x="136" y="179"/>
                      </a:cubicBezTo>
                      <a:cubicBezTo>
                        <a:pt x="138" y="181"/>
                        <a:pt x="139" y="184"/>
                        <a:pt x="140" y="187"/>
                      </a:cubicBezTo>
                      <a:cubicBezTo>
                        <a:pt x="140" y="192"/>
                        <a:pt x="138" y="197"/>
                        <a:pt x="133" y="200"/>
                      </a:cubicBezTo>
                      <a:cubicBezTo>
                        <a:pt x="127" y="204"/>
                        <a:pt x="117" y="204"/>
                        <a:pt x="111" y="200"/>
                      </a:cubicBezTo>
                      <a:cubicBezTo>
                        <a:pt x="108" y="199"/>
                        <a:pt x="105" y="195"/>
                        <a:pt x="102" y="193"/>
                      </a:cubicBezTo>
                      <a:cubicBezTo>
                        <a:pt x="100" y="190"/>
                        <a:pt x="96" y="186"/>
                        <a:pt x="96" y="180"/>
                      </a:cubicBezTo>
                      <a:cubicBezTo>
                        <a:pt x="85" y="177"/>
                        <a:pt x="82" y="163"/>
                        <a:pt x="72" y="157"/>
                      </a:cubicBezTo>
                      <a:cubicBezTo>
                        <a:pt x="71" y="156"/>
                        <a:pt x="71" y="155"/>
                        <a:pt x="72" y="155"/>
                      </a:cubicBezTo>
                      <a:cubicBezTo>
                        <a:pt x="79" y="150"/>
                        <a:pt x="79" y="141"/>
                        <a:pt x="86" y="136"/>
                      </a:cubicBezTo>
                      <a:cubicBezTo>
                        <a:pt x="88" y="133"/>
                        <a:pt x="91" y="132"/>
                        <a:pt x="94" y="130"/>
                      </a:cubicBezTo>
                      <a:cubicBezTo>
                        <a:pt x="97" y="120"/>
                        <a:pt x="105" y="111"/>
                        <a:pt x="116" y="108"/>
                      </a:cubicBezTo>
                      <a:cubicBezTo>
                        <a:pt x="120" y="106"/>
                        <a:pt x="127" y="105"/>
                        <a:pt x="132" y="108"/>
                      </a:cubicBezTo>
                      <a:cubicBezTo>
                        <a:pt x="137" y="112"/>
                        <a:pt x="137" y="112"/>
                        <a:pt x="137" y="112"/>
                      </a:cubicBezTo>
                      <a:close/>
                      <a:moveTo>
                        <a:pt x="216" y="120"/>
                      </a:moveTo>
                      <a:cubicBezTo>
                        <a:pt x="218" y="123"/>
                        <a:pt x="220" y="126"/>
                        <a:pt x="221" y="130"/>
                      </a:cubicBezTo>
                      <a:cubicBezTo>
                        <a:pt x="224" y="132"/>
                        <a:pt x="228" y="133"/>
                        <a:pt x="230" y="137"/>
                      </a:cubicBezTo>
                      <a:cubicBezTo>
                        <a:pt x="234" y="141"/>
                        <a:pt x="236" y="146"/>
                        <a:pt x="240" y="151"/>
                      </a:cubicBezTo>
                      <a:cubicBezTo>
                        <a:pt x="239" y="153"/>
                        <a:pt x="242" y="154"/>
                        <a:pt x="242" y="156"/>
                      </a:cubicBezTo>
                      <a:cubicBezTo>
                        <a:pt x="235" y="161"/>
                        <a:pt x="233" y="169"/>
                        <a:pt x="227" y="175"/>
                      </a:cubicBezTo>
                      <a:cubicBezTo>
                        <a:pt x="224" y="177"/>
                        <a:pt x="222" y="180"/>
                        <a:pt x="219" y="182"/>
                      </a:cubicBezTo>
                      <a:cubicBezTo>
                        <a:pt x="218" y="184"/>
                        <a:pt x="217" y="186"/>
                        <a:pt x="216" y="188"/>
                      </a:cubicBezTo>
                      <a:cubicBezTo>
                        <a:pt x="212" y="194"/>
                        <a:pt x="206" y="202"/>
                        <a:pt x="198" y="202"/>
                      </a:cubicBezTo>
                      <a:cubicBezTo>
                        <a:pt x="196" y="203"/>
                        <a:pt x="194" y="201"/>
                        <a:pt x="191" y="201"/>
                      </a:cubicBezTo>
                      <a:cubicBezTo>
                        <a:pt x="187" y="200"/>
                        <a:pt x="184" y="196"/>
                        <a:pt x="181" y="193"/>
                      </a:cubicBezTo>
                      <a:cubicBezTo>
                        <a:pt x="180" y="190"/>
                        <a:pt x="181" y="185"/>
                        <a:pt x="183" y="182"/>
                      </a:cubicBezTo>
                      <a:cubicBezTo>
                        <a:pt x="186" y="179"/>
                        <a:pt x="190" y="177"/>
                        <a:pt x="194" y="178"/>
                      </a:cubicBezTo>
                      <a:cubicBezTo>
                        <a:pt x="199" y="178"/>
                        <a:pt x="204" y="182"/>
                        <a:pt x="207" y="186"/>
                      </a:cubicBezTo>
                      <a:cubicBezTo>
                        <a:pt x="208" y="189"/>
                        <a:pt x="204" y="190"/>
                        <a:pt x="203" y="192"/>
                      </a:cubicBezTo>
                      <a:cubicBezTo>
                        <a:pt x="202" y="192"/>
                        <a:pt x="201" y="193"/>
                        <a:pt x="201" y="193"/>
                      </a:cubicBezTo>
                      <a:cubicBezTo>
                        <a:pt x="200" y="190"/>
                        <a:pt x="201" y="188"/>
                        <a:pt x="199" y="186"/>
                      </a:cubicBezTo>
                      <a:cubicBezTo>
                        <a:pt x="197" y="184"/>
                        <a:pt x="194" y="183"/>
                        <a:pt x="192" y="184"/>
                      </a:cubicBezTo>
                      <a:cubicBezTo>
                        <a:pt x="190" y="184"/>
                        <a:pt x="189" y="186"/>
                        <a:pt x="188" y="187"/>
                      </a:cubicBezTo>
                      <a:cubicBezTo>
                        <a:pt x="187" y="189"/>
                        <a:pt x="189" y="191"/>
                        <a:pt x="189" y="194"/>
                      </a:cubicBezTo>
                      <a:cubicBezTo>
                        <a:pt x="191" y="196"/>
                        <a:pt x="195" y="195"/>
                        <a:pt x="198" y="196"/>
                      </a:cubicBezTo>
                      <a:cubicBezTo>
                        <a:pt x="204" y="194"/>
                        <a:pt x="210" y="190"/>
                        <a:pt x="212" y="184"/>
                      </a:cubicBezTo>
                      <a:cubicBezTo>
                        <a:pt x="214" y="181"/>
                        <a:pt x="213" y="177"/>
                        <a:pt x="217" y="176"/>
                      </a:cubicBezTo>
                      <a:cubicBezTo>
                        <a:pt x="225" y="173"/>
                        <a:pt x="229" y="164"/>
                        <a:pt x="233" y="157"/>
                      </a:cubicBezTo>
                      <a:cubicBezTo>
                        <a:pt x="234" y="156"/>
                        <a:pt x="237" y="156"/>
                        <a:pt x="236" y="154"/>
                      </a:cubicBezTo>
                      <a:cubicBezTo>
                        <a:pt x="235" y="153"/>
                        <a:pt x="234" y="152"/>
                        <a:pt x="234" y="151"/>
                      </a:cubicBezTo>
                      <a:cubicBezTo>
                        <a:pt x="231" y="148"/>
                        <a:pt x="230" y="144"/>
                        <a:pt x="228" y="141"/>
                      </a:cubicBezTo>
                      <a:cubicBezTo>
                        <a:pt x="224" y="138"/>
                        <a:pt x="220" y="135"/>
                        <a:pt x="215" y="134"/>
                      </a:cubicBezTo>
                      <a:cubicBezTo>
                        <a:pt x="213" y="126"/>
                        <a:pt x="208" y="118"/>
                        <a:pt x="199" y="115"/>
                      </a:cubicBezTo>
                      <a:cubicBezTo>
                        <a:pt x="196" y="113"/>
                        <a:pt x="190" y="113"/>
                        <a:pt x="187" y="116"/>
                      </a:cubicBezTo>
                      <a:cubicBezTo>
                        <a:pt x="185" y="118"/>
                        <a:pt x="184" y="121"/>
                        <a:pt x="185" y="125"/>
                      </a:cubicBezTo>
                      <a:cubicBezTo>
                        <a:pt x="186" y="127"/>
                        <a:pt x="189" y="129"/>
                        <a:pt x="192" y="130"/>
                      </a:cubicBezTo>
                      <a:cubicBezTo>
                        <a:pt x="195" y="130"/>
                        <a:pt x="197" y="128"/>
                        <a:pt x="199" y="127"/>
                      </a:cubicBezTo>
                      <a:cubicBezTo>
                        <a:pt x="201" y="124"/>
                        <a:pt x="201" y="121"/>
                        <a:pt x="201" y="119"/>
                      </a:cubicBezTo>
                      <a:cubicBezTo>
                        <a:pt x="202" y="119"/>
                        <a:pt x="204" y="120"/>
                        <a:pt x="205" y="121"/>
                      </a:cubicBezTo>
                      <a:cubicBezTo>
                        <a:pt x="206" y="124"/>
                        <a:pt x="204" y="128"/>
                        <a:pt x="202" y="131"/>
                      </a:cubicBezTo>
                      <a:cubicBezTo>
                        <a:pt x="199" y="134"/>
                        <a:pt x="195" y="136"/>
                        <a:pt x="190" y="135"/>
                      </a:cubicBezTo>
                      <a:cubicBezTo>
                        <a:pt x="185" y="133"/>
                        <a:pt x="179" y="129"/>
                        <a:pt x="178" y="123"/>
                      </a:cubicBezTo>
                      <a:cubicBezTo>
                        <a:pt x="178" y="119"/>
                        <a:pt x="180" y="115"/>
                        <a:pt x="183" y="111"/>
                      </a:cubicBezTo>
                      <a:cubicBezTo>
                        <a:pt x="190" y="107"/>
                        <a:pt x="198" y="109"/>
                        <a:pt x="204" y="111"/>
                      </a:cubicBezTo>
                      <a:cubicBezTo>
                        <a:pt x="208" y="114"/>
                        <a:pt x="212" y="116"/>
                        <a:pt x="216" y="120"/>
                      </a:cubicBezTo>
                      <a:close/>
                      <a:moveTo>
                        <a:pt x="243" y="117"/>
                      </a:moveTo>
                      <a:cubicBezTo>
                        <a:pt x="245" y="123"/>
                        <a:pt x="247" y="131"/>
                        <a:pt x="242" y="136"/>
                      </a:cubicBezTo>
                      <a:cubicBezTo>
                        <a:pt x="241" y="137"/>
                        <a:pt x="240" y="138"/>
                        <a:pt x="239" y="138"/>
                      </a:cubicBezTo>
                      <a:cubicBezTo>
                        <a:pt x="237" y="137"/>
                        <a:pt x="235" y="136"/>
                        <a:pt x="234" y="134"/>
                      </a:cubicBezTo>
                      <a:cubicBezTo>
                        <a:pt x="234" y="133"/>
                        <a:pt x="233" y="130"/>
                        <a:pt x="234" y="129"/>
                      </a:cubicBezTo>
                      <a:cubicBezTo>
                        <a:pt x="236" y="129"/>
                        <a:pt x="238" y="132"/>
                        <a:pt x="240" y="130"/>
                      </a:cubicBezTo>
                      <a:cubicBezTo>
                        <a:pt x="242" y="127"/>
                        <a:pt x="241" y="124"/>
                        <a:pt x="241" y="120"/>
                      </a:cubicBezTo>
                      <a:cubicBezTo>
                        <a:pt x="240" y="117"/>
                        <a:pt x="236" y="114"/>
                        <a:pt x="238" y="111"/>
                      </a:cubicBezTo>
                      <a:cubicBezTo>
                        <a:pt x="240" y="112"/>
                        <a:pt x="242" y="115"/>
                        <a:pt x="243" y="117"/>
                      </a:cubicBezTo>
                      <a:close/>
                      <a:moveTo>
                        <a:pt x="77" y="119"/>
                      </a:moveTo>
                      <a:cubicBezTo>
                        <a:pt x="76" y="122"/>
                        <a:pt x="74" y="126"/>
                        <a:pt x="76" y="129"/>
                      </a:cubicBezTo>
                      <a:cubicBezTo>
                        <a:pt x="77" y="130"/>
                        <a:pt x="78" y="130"/>
                        <a:pt x="79" y="130"/>
                      </a:cubicBezTo>
                      <a:cubicBezTo>
                        <a:pt x="80" y="130"/>
                        <a:pt x="81" y="130"/>
                        <a:pt x="82" y="130"/>
                      </a:cubicBezTo>
                      <a:cubicBezTo>
                        <a:pt x="82" y="132"/>
                        <a:pt x="82" y="135"/>
                        <a:pt x="80" y="136"/>
                      </a:cubicBezTo>
                      <a:cubicBezTo>
                        <a:pt x="79" y="137"/>
                        <a:pt x="78" y="137"/>
                        <a:pt x="77" y="137"/>
                      </a:cubicBezTo>
                      <a:cubicBezTo>
                        <a:pt x="74" y="136"/>
                        <a:pt x="72" y="133"/>
                        <a:pt x="71" y="130"/>
                      </a:cubicBezTo>
                      <a:cubicBezTo>
                        <a:pt x="71" y="124"/>
                        <a:pt x="75" y="118"/>
                        <a:pt x="75" y="112"/>
                      </a:cubicBezTo>
                      <a:cubicBezTo>
                        <a:pt x="75" y="111"/>
                        <a:pt x="76" y="111"/>
                        <a:pt x="77" y="110"/>
                      </a:cubicBezTo>
                      <a:cubicBezTo>
                        <a:pt x="79" y="113"/>
                        <a:pt x="77" y="116"/>
                        <a:pt x="77" y="119"/>
                      </a:cubicBezTo>
                      <a:close/>
                      <a:moveTo>
                        <a:pt x="248" y="115"/>
                      </a:moveTo>
                      <a:cubicBezTo>
                        <a:pt x="247" y="117"/>
                        <a:pt x="250" y="118"/>
                        <a:pt x="250" y="120"/>
                      </a:cubicBezTo>
                      <a:cubicBezTo>
                        <a:pt x="252" y="124"/>
                        <a:pt x="253" y="129"/>
                        <a:pt x="252" y="133"/>
                      </a:cubicBezTo>
                      <a:cubicBezTo>
                        <a:pt x="250" y="137"/>
                        <a:pt x="248" y="143"/>
                        <a:pt x="251" y="146"/>
                      </a:cubicBezTo>
                      <a:cubicBezTo>
                        <a:pt x="253" y="148"/>
                        <a:pt x="255" y="148"/>
                        <a:pt x="256" y="148"/>
                      </a:cubicBezTo>
                      <a:cubicBezTo>
                        <a:pt x="259" y="146"/>
                        <a:pt x="259" y="146"/>
                        <a:pt x="259" y="146"/>
                      </a:cubicBezTo>
                      <a:cubicBezTo>
                        <a:pt x="259" y="149"/>
                        <a:pt x="256" y="152"/>
                        <a:pt x="254" y="153"/>
                      </a:cubicBezTo>
                      <a:cubicBezTo>
                        <a:pt x="252" y="154"/>
                        <a:pt x="250" y="153"/>
                        <a:pt x="248" y="152"/>
                      </a:cubicBezTo>
                      <a:cubicBezTo>
                        <a:pt x="244" y="150"/>
                        <a:pt x="244" y="145"/>
                        <a:pt x="244" y="141"/>
                      </a:cubicBezTo>
                      <a:cubicBezTo>
                        <a:pt x="245" y="136"/>
                        <a:pt x="249" y="132"/>
                        <a:pt x="247" y="127"/>
                      </a:cubicBezTo>
                      <a:cubicBezTo>
                        <a:pt x="248" y="122"/>
                        <a:pt x="245" y="119"/>
                        <a:pt x="245" y="114"/>
                      </a:cubicBezTo>
                      <a:cubicBezTo>
                        <a:pt x="246" y="114"/>
                        <a:pt x="247" y="114"/>
                        <a:pt x="248" y="115"/>
                      </a:cubicBezTo>
                      <a:close/>
                      <a:moveTo>
                        <a:pt x="72" y="114"/>
                      </a:moveTo>
                      <a:cubicBezTo>
                        <a:pt x="71" y="120"/>
                        <a:pt x="68" y="126"/>
                        <a:pt x="70" y="132"/>
                      </a:cubicBezTo>
                      <a:cubicBezTo>
                        <a:pt x="71" y="137"/>
                        <a:pt x="73" y="144"/>
                        <a:pt x="69" y="148"/>
                      </a:cubicBezTo>
                      <a:cubicBezTo>
                        <a:pt x="68" y="150"/>
                        <a:pt x="66" y="151"/>
                        <a:pt x="63" y="151"/>
                      </a:cubicBezTo>
                      <a:cubicBezTo>
                        <a:pt x="62" y="151"/>
                        <a:pt x="60" y="150"/>
                        <a:pt x="59" y="148"/>
                      </a:cubicBezTo>
                      <a:cubicBezTo>
                        <a:pt x="59" y="148"/>
                        <a:pt x="59" y="148"/>
                        <a:pt x="59" y="148"/>
                      </a:cubicBezTo>
                      <a:cubicBezTo>
                        <a:pt x="62" y="148"/>
                        <a:pt x="65" y="147"/>
                        <a:pt x="66" y="144"/>
                      </a:cubicBezTo>
                      <a:cubicBezTo>
                        <a:pt x="70" y="137"/>
                        <a:pt x="64" y="131"/>
                        <a:pt x="66" y="125"/>
                      </a:cubicBezTo>
                      <a:cubicBezTo>
                        <a:pt x="66" y="121"/>
                        <a:pt x="67" y="117"/>
                        <a:pt x="70" y="115"/>
                      </a:cubicBezTo>
                      <a:cubicBezTo>
                        <a:pt x="70" y="114"/>
                        <a:pt x="71" y="114"/>
                        <a:pt x="72" y="113"/>
                      </a:cubicBezTo>
                      <a:cubicBezTo>
                        <a:pt x="72" y="113"/>
                        <a:pt x="72" y="114"/>
                        <a:pt x="72" y="114"/>
                      </a:cubicBezTo>
                      <a:close/>
                      <a:moveTo>
                        <a:pt x="255" y="119"/>
                      </a:moveTo>
                      <a:cubicBezTo>
                        <a:pt x="258" y="124"/>
                        <a:pt x="257" y="130"/>
                        <a:pt x="255" y="134"/>
                      </a:cubicBezTo>
                      <a:cubicBezTo>
                        <a:pt x="255" y="137"/>
                        <a:pt x="253" y="141"/>
                        <a:pt x="256" y="143"/>
                      </a:cubicBezTo>
                      <a:cubicBezTo>
                        <a:pt x="256" y="144"/>
                        <a:pt x="257" y="144"/>
                        <a:pt x="257" y="145"/>
                      </a:cubicBezTo>
                      <a:cubicBezTo>
                        <a:pt x="257" y="146"/>
                        <a:pt x="255" y="146"/>
                        <a:pt x="254" y="145"/>
                      </a:cubicBezTo>
                      <a:cubicBezTo>
                        <a:pt x="249" y="140"/>
                        <a:pt x="255" y="134"/>
                        <a:pt x="254" y="128"/>
                      </a:cubicBezTo>
                      <a:cubicBezTo>
                        <a:pt x="255" y="124"/>
                        <a:pt x="253" y="120"/>
                        <a:pt x="251" y="116"/>
                      </a:cubicBezTo>
                      <a:cubicBezTo>
                        <a:pt x="253" y="115"/>
                        <a:pt x="254" y="118"/>
                        <a:pt x="255" y="119"/>
                      </a:cubicBezTo>
                      <a:close/>
                      <a:moveTo>
                        <a:pt x="130" y="118"/>
                      </a:moveTo>
                      <a:cubicBezTo>
                        <a:pt x="131" y="119"/>
                        <a:pt x="131" y="122"/>
                        <a:pt x="130" y="124"/>
                      </a:cubicBezTo>
                      <a:cubicBezTo>
                        <a:pt x="129" y="126"/>
                        <a:pt x="127" y="127"/>
                        <a:pt x="125" y="127"/>
                      </a:cubicBezTo>
                      <a:cubicBezTo>
                        <a:pt x="123" y="127"/>
                        <a:pt x="121" y="126"/>
                        <a:pt x="120" y="124"/>
                      </a:cubicBezTo>
                      <a:cubicBezTo>
                        <a:pt x="118" y="122"/>
                        <a:pt x="119" y="118"/>
                        <a:pt x="119" y="115"/>
                      </a:cubicBezTo>
                      <a:cubicBezTo>
                        <a:pt x="122" y="114"/>
                        <a:pt x="125" y="115"/>
                        <a:pt x="127" y="116"/>
                      </a:cubicBezTo>
                      <a:cubicBezTo>
                        <a:pt x="130" y="118"/>
                        <a:pt x="130" y="118"/>
                        <a:pt x="130" y="118"/>
                      </a:cubicBezTo>
                      <a:close/>
                      <a:moveTo>
                        <a:pt x="197" y="117"/>
                      </a:moveTo>
                      <a:cubicBezTo>
                        <a:pt x="197" y="119"/>
                        <a:pt x="197" y="119"/>
                        <a:pt x="197" y="119"/>
                      </a:cubicBezTo>
                      <a:cubicBezTo>
                        <a:pt x="196" y="118"/>
                        <a:pt x="194" y="116"/>
                        <a:pt x="192" y="118"/>
                      </a:cubicBezTo>
                      <a:cubicBezTo>
                        <a:pt x="190" y="118"/>
                        <a:pt x="189" y="120"/>
                        <a:pt x="189" y="121"/>
                      </a:cubicBezTo>
                      <a:cubicBezTo>
                        <a:pt x="188" y="122"/>
                        <a:pt x="189" y="123"/>
                        <a:pt x="189" y="124"/>
                      </a:cubicBezTo>
                      <a:cubicBezTo>
                        <a:pt x="190" y="126"/>
                        <a:pt x="191" y="126"/>
                        <a:pt x="193" y="126"/>
                      </a:cubicBezTo>
                      <a:cubicBezTo>
                        <a:pt x="194" y="126"/>
                        <a:pt x="196" y="126"/>
                        <a:pt x="197" y="125"/>
                      </a:cubicBezTo>
                      <a:cubicBezTo>
                        <a:pt x="198" y="123"/>
                        <a:pt x="197" y="121"/>
                        <a:pt x="198" y="120"/>
                      </a:cubicBezTo>
                      <a:cubicBezTo>
                        <a:pt x="200" y="121"/>
                        <a:pt x="199" y="123"/>
                        <a:pt x="199" y="124"/>
                      </a:cubicBezTo>
                      <a:cubicBezTo>
                        <a:pt x="197" y="125"/>
                        <a:pt x="196" y="127"/>
                        <a:pt x="194" y="127"/>
                      </a:cubicBezTo>
                      <a:cubicBezTo>
                        <a:pt x="192" y="128"/>
                        <a:pt x="189" y="127"/>
                        <a:pt x="188" y="125"/>
                      </a:cubicBezTo>
                      <a:cubicBezTo>
                        <a:pt x="187" y="124"/>
                        <a:pt x="186" y="122"/>
                        <a:pt x="187" y="121"/>
                      </a:cubicBezTo>
                      <a:cubicBezTo>
                        <a:pt x="188" y="118"/>
                        <a:pt x="190" y="116"/>
                        <a:pt x="193" y="116"/>
                      </a:cubicBezTo>
                      <a:cubicBezTo>
                        <a:pt x="194" y="116"/>
                        <a:pt x="197" y="116"/>
                        <a:pt x="197" y="117"/>
                      </a:cubicBezTo>
                      <a:close/>
                      <a:moveTo>
                        <a:pt x="130" y="120"/>
                      </a:moveTo>
                      <a:cubicBezTo>
                        <a:pt x="130" y="122"/>
                        <a:pt x="129" y="123"/>
                        <a:pt x="128" y="125"/>
                      </a:cubicBezTo>
                      <a:cubicBezTo>
                        <a:pt x="127" y="126"/>
                        <a:pt x="125" y="126"/>
                        <a:pt x="123" y="125"/>
                      </a:cubicBezTo>
                      <a:cubicBezTo>
                        <a:pt x="120" y="124"/>
                        <a:pt x="121" y="121"/>
                        <a:pt x="120" y="118"/>
                      </a:cubicBezTo>
                      <a:cubicBezTo>
                        <a:pt x="120" y="117"/>
                        <a:pt x="120" y="115"/>
                        <a:pt x="122" y="116"/>
                      </a:cubicBezTo>
                      <a:cubicBezTo>
                        <a:pt x="125" y="116"/>
                        <a:pt x="128" y="117"/>
                        <a:pt x="130" y="120"/>
                      </a:cubicBezTo>
                      <a:close/>
                      <a:moveTo>
                        <a:pt x="66" y="115"/>
                      </a:moveTo>
                      <a:cubicBezTo>
                        <a:pt x="63" y="122"/>
                        <a:pt x="62" y="131"/>
                        <a:pt x="65" y="138"/>
                      </a:cubicBezTo>
                      <a:cubicBezTo>
                        <a:pt x="65" y="140"/>
                        <a:pt x="65" y="143"/>
                        <a:pt x="63" y="144"/>
                      </a:cubicBezTo>
                      <a:cubicBezTo>
                        <a:pt x="62" y="145"/>
                        <a:pt x="62" y="146"/>
                        <a:pt x="60" y="145"/>
                      </a:cubicBezTo>
                      <a:cubicBezTo>
                        <a:pt x="61" y="143"/>
                        <a:pt x="62" y="141"/>
                        <a:pt x="62" y="138"/>
                      </a:cubicBezTo>
                      <a:cubicBezTo>
                        <a:pt x="60" y="133"/>
                        <a:pt x="62" y="128"/>
                        <a:pt x="63" y="123"/>
                      </a:cubicBezTo>
                      <a:cubicBezTo>
                        <a:pt x="64" y="120"/>
                        <a:pt x="64" y="117"/>
                        <a:pt x="66" y="115"/>
                      </a:cubicBezTo>
                      <a:close/>
                      <a:moveTo>
                        <a:pt x="239" y="127"/>
                      </a:moveTo>
                      <a:cubicBezTo>
                        <a:pt x="238" y="127"/>
                        <a:pt x="238" y="127"/>
                        <a:pt x="238" y="127"/>
                      </a:cubicBezTo>
                      <a:cubicBezTo>
                        <a:pt x="236" y="126"/>
                        <a:pt x="238" y="124"/>
                        <a:pt x="238" y="122"/>
                      </a:cubicBezTo>
                      <a:cubicBezTo>
                        <a:pt x="236" y="117"/>
                        <a:pt x="236" y="117"/>
                        <a:pt x="236" y="117"/>
                      </a:cubicBezTo>
                      <a:cubicBezTo>
                        <a:pt x="238" y="120"/>
                        <a:pt x="239" y="124"/>
                        <a:pt x="239" y="127"/>
                      </a:cubicBezTo>
                      <a:close/>
                      <a:moveTo>
                        <a:pt x="80" y="126"/>
                      </a:moveTo>
                      <a:cubicBezTo>
                        <a:pt x="80" y="127"/>
                        <a:pt x="80" y="128"/>
                        <a:pt x="79" y="128"/>
                      </a:cubicBezTo>
                      <a:cubicBezTo>
                        <a:pt x="77" y="128"/>
                        <a:pt x="77" y="127"/>
                        <a:pt x="77" y="126"/>
                      </a:cubicBezTo>
                      <a:cubicBezTo>
                        <a:pt x="77" y="124"/>
                        <a:pt x="78" y="122"/>
                        <a:pt x="79" y="121"/>
                      </a:cubicBezTo>
                      <a:cubicBezTo>
                        <a:pt x="80" y="122"/>
                        <a:pt x="79" y="125"/>
                        <a:pt x="80" y="126"/>
                      </a:cubicBezTo>
                      <a:close/>
                      <a:moveTo>
                        <a:pt x="21" y="121"/>
                      </a:moveTo>
                      <a:cubicBezTo>
                        <a:pt x="21" y="122"/>
                        <a:pt x="20" y="122"/>
                        <a:pt x="20" y="122"/>
                      </a:cubicBezTo>
                      <a:cubicBezTo>
                        <a:pt x="20" y="121"/>
                        <a:pt x="20" y="121"/>
                        <a:pt x="20" y="121"/>
                      </a:cubicBezTo>
                      <a:cubicBezTo>
                        <a:pt x="21" y="121"/>
                        <a:pt x="21" y="121"/>
                        <a:pt x="21" y="121"/>
                      </a:cubicBezTo>
                      <a:close/>
                      <a:moveTo>
                        <a:pt x="115" y="136"/>
                      </a:moveTo>
                      <a:cubicBezTo>
                        <a:pt x="112" y="137"/>
                        <a:pt x="109" y="139"/>
                        <a:pt x="106" y="141"/>
                      </a:cubicBezTo>
                      <a:cubicBezTo>
                        <a:pt x="103" y="143"/>
                        <a:pt x="98" y="145"/>
                        <a:pt x="97" y="150"/>
                      </a:cubicBezTo>
                      <a:cubicBezTo>
                        <a:pt x="95" y="156"/>
                        <a:pt x="96" y="163"/>
                        <a:pt x="102" y="167"/>
                      </a:cubicBezTo>
                      <a:cubicBezTo>
                        <a:pt x="103" y="169"/>
                        <a:pt x="106" y="169"/>
                        <a:pt x="108" y="170"/>
                      </a:cubicBezTo>
                      <a:cubicBezTo>
                        <a:pt x="110" y="173"/>
                        <a:pt x="112" y="175"/>
                        <a:pt x="116" y="175"/>
                      </a:cubicBezTo>
                      <a:cubicBezTo>
                        <a:pt x="116" y="177"/>
                        <a:pt x="114" y="177"/>
                        <a:pt x="113" y="179"/>
                      </a:cubicBezTo>
                      <a:cubicBezTo>
                        <a:pt x="112" y="181"/>
                        <a:pt x="111" y="184"/>
                        <a:pt x="110" y="187"/>
                      </a:cubicBezTo>
                      <a:cubicBezTo>
                        <a:pt x="106" y="183"/>
                        <a:pt x="102" y="179"/>
                        <a:pt x="101" y="174"/>
                      </a:cubicBezTo>
                      <a:cubicBezTo>
                        <a:pt x="100" y="172"/>
                        <a:pt x="97" y="172"/>
                        <a:pt x="96" y="171"/>
                      </a:cubicBezTo>
                      <a:cubicBezTo>
                        <a:pt x="89" y="167"/>
                        <a:pt x="87" y="161"/>
                        <a:pt x="83" y="155"/>
                      </a:cubicBezTo>
                      <a:cubicBezTo>
                        <a:pt x="86" y="150"/>
                        <a:pt x="87" y="143"/>
                        <a:pt x="93" y="139"/>
                      </a:cubicBezTo>
                      <a:cubicBezTo>
                        <a:pt x="95" y="138"/>
                        <a:pt x="98" y="137"/>
                        <a:pt x="100" y="137"/>
                      </a:cubicBezTo>
                      <a:cubicBezTo>
                        <a:pt x="102" y="131"/>
                        <a:pt x="105" y="127"/>
                        <a:pt x="108" y="122"/>
                      </a:cubicBezTo>
                      <a:cubicBezTo>
                        <a:pt x="109" y="127"/>
                        <a:pt x="111" y="133"/>
                        <a:pt x="115" y="136"/>
                      </a:cubicBezTo>
                      <a:close/>
                      <a:moveTo>
                        <a:pt x="110" y="133"/>
                      </a:moveTo>
                      <a:cubicBezTo>
                        <a:pt x="111" y="134"/>
                        <a:pt x="112" y="135"/>
                        <a:pt x="112" y="137"/>
                      </a:cubicBezTo>
                      <a:cubicBezTo>
                        <a:pt x="109" y="137"/>
                        <a:pt x="109" y="137"/>
                        <a:pt x="109" y="137"/>
                      </a:cubicBezTo>
                      <a:cubicBezTo>
                        <a:pt x="107" y="138"/>
                        <a:pt x="105" y="141"/>
                        <a:pt x="103" y="142"/>
                      </a:cubicBezTo>
                      <a:cubicBezTo>
                        <a:pt x="99" y="144"/>
                        <a:pt x="94" y="148"/>
                        <a:pt x="95" y="154"/>
                      </a:cubicBezTo>
                      <a:cubicBezTo>
                        <a:pt x="96" y="155"/>
                        <a:pt x="95" y="158"/>
                        <a:pt x="95" y="160"/>
                      </a:cubicBezTo>
                      <a:cubicBezTo>
                        <a:pt x="96" y="163"/>
                        <a:pt x="97" y="166"/>
                        <a:pt x="100" y="168"/>
                      </a:cubicBezTo>
                      <a:cubicBezTo>
                        <a:pt x="102" y="170"/>
                        <a:pt x="105" y="170"/>
                        <a:pt x="107" y="171"/>
                      </a:cubicBezTo>
                      <a:cubicBezTo>
                        <a:pt x="108" y="173"/>
                        <a:pt x="110" y="175"/>
                        <a:pt x="112" y="175"/>
                      </a:cubicBezTo>
                      <a:cubicBezTo>
                        <a:pt x="113" y="176"/>
                        <a:pt x="113" y="177"/>
                        <a:pt x="112" y="178"/>
                      </a:cubicBezTo>
                      <a:cubicBezTo>
                        <a:pt x="110" y="179"/>
                        <a:pt x="111" y="183"/>
                        <a:pt x="108" y="182"/>
                      </a:cubicBezTo>
                      <a:cubicBezTo>
                        <a:pt x="106" y="179"/>
                        <a:pt x="104" y="176"/>
                        <a:pt x="103" y="172"/>
                      </a:cubicBezTo>
                      <a:cubicBezTo>
                        <a:pt x="99" y="171"/>
                        <a:pt x="95" y="169"/>
                        <a:pt x="92" y="166"/>
                      </a:cubicBezTo>
                      <a:cubicBezTo>
                        <a:pt x="88" y="161"/>
                        <a:pt x="88" y="161"/>
                        <a:pt x="88" y="161"/>
                      </a:cubicBezTo>
                      <a:cubicBezTo>
                        <a:pt x="87" y="158"/>
                        <a:pt x="85" y="156"/>
                        <a:pt x="85" y="154"/>
                      </a:cubicBezTo>
                      <a:cubicBezTo>
                        <a:pt x="88" y="148"/>
                        <a:pt x="90" y="142"/>
                        <a:pt x="96" y="140"/>
                      </a:cubicBezTo>
                      <a:cubicBezTo>
                        <a:pt x="98" y="138"/>
                        <a:pt x="102" y="139"/>
                        <a:pt x="102" y="136"/>
                      </a:cubicBezTo>
                      <a:cubicBezTo>
                        <a:pt x="104" y="133"/>
                        <a:pt x="104" y="129"/>
                        <a:pt x="107" y="127"/>
                      </a:cubicBezTo>
                      <a:cubicBezTo>
                        <a:pt x="109" y="128"/>
                        <a:pt x="109" y="131"/>
                        <a:pt x="110" y="133"/>
                      </a:cubicBezTo>
                      <a:close/>
                      <a:moveTo>
                        <a:pt x="208" y="146"/>
                      </a:moveTo>
                      <a:cubicBezTo>
                        <a:pt x="212" y="146"/>
                        <a:pt x="216" y="148"/>
                        <a:pt x="217" y="151"/>
                      </a:cubicBezTo>
                      <a:cubicBezTo>
                        <a:pt x="219" y="155"/>
                        <a:pt x="219" y="159"/>
                        <a:pt x="217" y="162"/>
                      </a:cubicBezTo>
                      <a:cubicBezTo>
                        <a:pt x="214" y="164"/>
                        <a:pt x="212" y="165"/>
                        <a:pt x="209" y="165"/>
                      </a:cubicBezTo>
                      <a:cubicBezTo>
                        <a:pt x="207" y="168"/>
                        <a:pt x="206" y="171"/>
                        <a:pt x="203" y="172"/>
                      </a:cubicBezTo>
                      <a:cubicBezTo>
                        <a:pt x="199" y="173"/>
                        <a:pt x="196" y="171"/>
                        <a:pt x="194" y="169"/>
                      </a:cubicBezTo>
                      <a:cubicBezTo>
                        <a:pt x="193" y="167"/>
                        <a:pt x="193" y="163"/>
                        <a:pt x="195" y="161"/>
                      </a:cubicBezTo>
                      <a:cubicBezTo>
                        <a:pt x="195" y="160"/>
                        <a:pt x="197" y="160"/>
                        <a:pt x="198" y="161"/>
                      </a:cubicBezTo>
                      <a:cubicBezTo>
                        <a:pt x="200" y="162"/>
                        <a:pt x="197" y="164"/>
                        <a:pt x="200" y="165"/>
                      </a:cubicBezTo>
                      <a:cubicBezTo>
                        <a:pt x="204" y="166"/>
                        <a:pt x="206" y="163"/>
                        <a:pt x="209" y="162"/>
                      </a:cubicBezTo>
                      <a:cubicBezTo>
                        <a:pt x="211" y="162"/>
                        <a:pt x="212" y="160"/>
                        <a:pt x="214" y="159"/>
                      </a:cubicBezTo>
                      <a:cubicBezTo>
                        <a:pt x="215" y="157"/>
                        <a:pt x="215" y="154"/>
                        <a:pt x="214" y="152"/>
                      </a:cubicBezTo>
                      <a:cubicBezTo>
                        <a:pt x="212" y="149"/>
                        <a:pt x="209" y="149"/>
                        <a:pt x="206" y="150"/>
                      </a:cubicBezTo>
                      <a:cubicBezTo>
                        <a:pt x="205" y="148"/>
                        <a:pt x="203" y="145"/>
                        <a:pt x="200" y="145"/>
                      </a:cubicBezTo>
                      <a:cubicBezTo>
                        <a:pt x="199" y="147"/>
                        <a:pt x="197" y="149"/>
                        <a:pt x="195" y="148"/>
                      </a:cubicBezTo>
                      <a:cubicBezTo>
                        <a:pt x="193" y="147"/>
                        <a:pt x="193" y="146"/>
                        <a:pt x="193" y="144"/>
                      </a:cubicBezTo>
                      <a:cubicBezTo>
                        <a:pt x="193" y="142"/>
                        <a:pt x="194" y="140"/>
                        <a:pt x="196" y="140"/>
                      </a:cubicBezTo>
                      <a:cubicBezTo>
                        <a:pt x="198" y="139"/>
                        <a:pt x="200" y="139"/>
                        <a:pt x="202" y="139"/>
                      </a:cubicBezTo>
                      <a:cubicBezTo>
                        <a:pt x="204" y="141"/>
                        <a:pt x="205" y="144"/>
                        <a:pt x="208" y="146"/>
                      </a:cubicBezTo>
                      <a:close/>
                      <a:moveTo>
                        <a:pt x="121" y="140"/>
                      </a:moveTo>
                      <a:cubicBezTo>
                        <a:pt x="123" y="142"/>
                        <a:pt x="124" y="144"/>
                        <a:pt x="123" y="147"/>
                      </a:cubicBezTo>
                      <a:cubicBezTo>
                        <a:pt x="123" y="148"/>
                        <a:pt x="121" y="149"/>
                        <a:pt x="120" y="148"/>
                      </a:cubicBezTo>
                      <a:cubicBezTo>
                        <a:pt x="119" y="146"/>
                        <a:pt x="118" y="145"/>
                        <a:pt x="115" y="145"/>
                      </a:cubicBezTo>
                      <a:cubicBezTo>
                        <a:pt x="113" y="145"/>
                        <a:pt x="112" y="147"/>
                        <a:pt x="110" y="148"/>
                      </a:cubicBezTo>
                      <a:cubicBezTo>
                        <a:pt x="107" y="148"/>
                        <a:pt x="105" y="150"/>
                        <a:pt x="103" y="153"/>
                      </a:cubicBezTo>
                      <a:cubicBezTo>
                        <a:pt x="102" y="156"/>
                        <a:pt x="103" y="158"/>
                        <a:pt x="105" y="161"/>
                      </a:cubicBezTo>
                      <a:cubicBezTo>
                        <a:pt x="107" y="163"/>
                        <a:pt x="110" y="164"/>
                        <a:pt x="113" y="164"/>
                      </a:cubicBezTo>
                      <a:cubicBezTo>
                        <a:pt x="114" y="165"/>
                        <a:pt x="113" y="165"/>
                        <a:pt x="113" y="166"/>
                      </a:cubicBezTo>
                      <a:cubicBezTo>
                        <a:pt x="114" y="167"/>
                        <a:pt x="114" y="168"/>
                        <a:pt x="116" y="168"/>
                      </a:cubicBezTo>
                      <a:cubicBezTo>
                        <a:pt x="117" y="167"/>
                        <a:pt x="119" y="169"/>
                        <a:pt x="119" y="167"/>
                      </a:cubicBezTo>
                      <a:cubicBezTo>
                        <a:pt x="119" y="165"/>
                        <a:pt x="119" y="163"/>
                        <a:pt x="121" y="163"/>
                      </a:cubicBezTo>
                      <a:cubicBezTo>
                        <a:pt x="122" y="163"/>
                        <a:pt x="123" y="164"/>
                        <a:pt x="124" y="166"/>
                      </a:cubicBezTo>
                      <a:cubicBezTo>
                        <a:pt x="124" y="167"/>
                        <a:pt x="124" y="170"/>
                        <a:pt x="123" y="171"/>
                      </a:cubicBezTo>
                      <a:cubicBezTo>
                        <a:pt x="121" y="173"/>
                        <a:pt x="117" y="173"/>
                        <a:pt x="115" y="173"/>
                      </a:cubicBezTo>
                      <a:cubicBezTo>
                        <a:pt x="112" y="173"/>
                        <a:pt x="111" y="170"/>
                        <a:pt x="110" y="168"/>
                      </a:cubicBezTo>
                      <a:cubicBezTo>
                        <a:pt x="105" y="167"/>
                        <a:pt x="100" y="164"/>
                        <a:pt x="99" y="159"/>
                      </a:cubicBezTo>
                      <a:cubicBezTo>
                        <a:pt x="98" y="155"/>
                        <a:pt x="98" y="151"/>
                        <a:pt x="100" y="148"/>
                      </a:cubicBezTo>
                      <a:cubicBezTo>
                        <a:pt x="102" y="145"/>
                        <a:pt x="105" y="143"/>
                        <a:pt x="108" y="143"/>
                      </a:cubicBezTo>
                      <a:cubicBezTo>
                        <a:pt x="109" y="140"/>
                        <a:pt x="112" y="140"/>
                        <a:pt x="114" y="138"/>
                      </a:cubicBezTo>
                      <a:cubicBezTo>
                        <a:pt x="116" y="139"/>
                        <a:pt x="119" y="138"/>
                        <a:pt x="121" y="140"/>
                      </a:cubicBezTo>
                      <a:close/>
                      <a:moveTo>
                        <a:pt x="165" y="152"/>
                      </a:moveTo>
                      <a:cubicBezTo>
                        <a:pt x="165" y="154"/>
                        <a:pt x="166" y="157"/>
                        <a:pt x="164" y="159"/>
                      </a:cubicBezTo>
                      <a:cubicBezTo>
                        <a:pt x="163" y="161"/>
                        <a:pt x="161" y="161"/>
                        <a:pt x="159" y="161"/>
                      </a:cubicBezTo>
                      <a:cubicBezTo>
                        <a:pt x="157" y="160"/>
                        <a:pt x="154" y="160"/>
                        <a:pt x="154" y="157"/>
                      </a:cubicBezTo>
                      <a:cubicBezTo>
                        <a:pt x="153" y="156"/>
                        <a:pt x="153" y="154"/>
                        <a:pt x="154" y="153"/>
                      </a:cubicBezTo>
                      <a:cubicBezTo>
                        <a:pt x="156" y="150"/>
                        <a:pt x="159" y="148"/>
                        <a:pt x="162" y="149"/>
                      </a:cubicBezTo>
                      <a:cubicBezTo>
                        <a:pt x="163" y="150"/>
                        <a:pt x="164" y="151"/>
                        <a:pt x="165" y="152"/>
                      </a:cubicBezTo>
                      <a:close/>
                      <a:moveTo>
                        <a:pt x="162" y="152"/>
                      </a:moveTo>
                      <a:cubicBezTo>
                        <a:pt x="163" y="153"/>
                        <a:pt x="163" y="155"/>
                        <a:pt x="163" y="156"/>
                      </a:cubicBezTo>
                      <a:cubicBezTo>
                        <a:pt x="162" y="158"/>
                        <a:pt x="161" y="159"/>
                        <a:pt x="160" y="159"/>
                      </a:cubicBezTo>
                      <a:cubicBezTo>
                        <a:pt x="158" y="159"/>
                        <a:pt x="157" y="158"/>
                        <a:pt x="156" y="157"/>
                      </a:cubicBezTo>
                      <a:cubicBezTo>
                        <a:pt x="155" y="155"/>
                        <a:pt x="156" y="154"/>
                        <a:pt x="157" y="153"/>
                      </a:cubicBezTo>
                      <a:cubicBezTo>
                        <a:pt x="158" y="151"/>
                        <a:pt x="160" y="151"/>
                        <a:pt x="162" y="152"/>
                      </a:cubicBezTo>
                      <a:close/>
                      <a:moveTo>
                        <a:pt x="258" y="160"/>
                      </a:moveTo>
                      <a:cubicBezTo>
                        <a:pt x="258" y="160"/>
                        <a:pt x="258" y="160"/>
                        <a:pt x="258" y="160"/>
                      </a:cubicBezTo>
                      <a:cubicBezTo>
                        <a:pt x="254" y="160"/>
                        <a:pt x="250" y="161"/>
                        <a:pt x="248" y="164"/>
                      </a:cubicBezTo>
                      <a:cubicBezTo>
                        <a:pt x="246" y="168"/>
                        <a:pt x="249" y="171"/>
                        <a:pt x="249" y="174"/>
                      </a:cubicBezTo>
                      <a:cubicBezTo>
                        <a:pt x="250" y="180"/>
                        <a:pt x="253" y="187"/>
                        <a:pt x="250" y="193"/>
                      </a:cubicBezTo>
                      <a:cubicBezTo>
                        <a:pt x="249" y="194"/>
                        <a:pt x="247" y="195"/>
                        <a:pt x="245" y="195"/>
                      </a:cubicBezTo>
                      <a:cubicBezTo>
                        <a:pt x="246" y="190"/>
                        <a:pt x="249" y="183"/>
                        <a:pt x="246" y="177"/>
                      </a:cubicBezTo>
                      <a:cubicBezTo>
                        <a:pt x="242" y="174"/>
                        <a:pt x="244" y="169"/>
                        <a:pt x="243" y="166"/>
                      </a:cubicBezTo>
                      <a:cubicBezTo>
                        <a:pt x="243" y="161"/>
                        <a:pt x="246" y="157"/>
                        <a:pt x="251" y="156"/>
                      </a:cubicBezTo>
                      <a:cubicBezTo>
                        <a:pt x="252" y="156"/>
                        <a:pt x="254" y="156"/>
                        <a:pt x="256" y="157"/>
                      </a:cubicBezTo>
                      <a:cubicBezTo>
                        <a:pt x="256" y="158"/>
                        <a:pt x="258" y="158"/>
                        <a:pt x="258" y="160"/>
                      </a:cubicBezTo>
                      <a:close/>
                      <a:moveTo>
                        <a:pt x="312" y="157"/>
                      </a:moveTo>
                      <a:cubicBezTo>
                        <a:pt x="314" y="159"/>
                        <a:pt x="315" y="161"/>
                        <a:pt x="315" y="164"/>
                      </a:cubicBezTo>
                      <a:cubicBezTo>
                        <a:pt x="312" y="171"/>
                        <a:pt x="309" y="179"/>
                        <a:pt x="312" y="186"/>
                      </a:cubicBezTo>
                      <a:cubicBezTo>
                        <a:pt x="316" y="193"/>
                        <a:pt x="315" y="201"/>
                        <a:pt x="312" y="207"/>
                      </a:cubicBezTo>
                      <a:cubicBezTo>
                        <a:pt x="316" y="213"/>
                        <a:pt x="316" y="220"/>
                        <a:pt x="312" y="226"/>
                      </a:cubicBezTo>
                      <a:cubicBezTo>
                        <a:pt x="310" y="229"/>
                        <a:pt x="310" y="229"/>
                        <a:pt x="310" y="229"/>
                      </a:cubicBezTo>
                      <a:cubicBezTo>
                        <a:pt x="313" y="231"/>
                        <a:pt x="315" y="235"/>
                        <a:pt x="315" y="238"/>
                      </a:cubicBezTo>
                      <a:cubicBezTo>
                        <a:pt x="315" y="245"/>
                        <a:pt x="313" y="252"/>
                        <a:pt x="308" y="256"/>
                      </a:cubicBezTo>
                      <a:cubicBezTo>
                        <a:pt x="308" y="257"/>
                        <a:pt x="310" y="257"/>
                        <a:pt x="310" y="258"/>
                      </a:cubicBezTo>
                      <a:cubicBezTo>
                        <a:pt x="316" y="263"/>
                        <a:pt x="316" y="271"/>
                        <a:pt x="313" y="277"/>
                      </a:cubicBezTo>
                      <a:cubicBezTo>
                        <a:pt x="310" y="282"/>
                        <a:pt x="310" y="282"/>
                        <a:pt x="310" y="282"/>
                      </a:cubicBezTo>
                      <a:cubicBezTo>
                        <a:pt x="311" y="286"/>
                        <a:pt x="313" y="290"/>
                        <a:pt x="311" y="295"/>
                      </a:cubicBezTo>
                      <a:cubicBezTo>
                        <a:pt x="311" y="298"/>
                        <a:pt x="308" y="300"/>
                        <a:pt x="305" y="302"/>
                      </a:cubicBezTo>
                      <a:cubicBezTo>
                        <a:pt x="301" y="304"/>
                        <a:pt x="294" y="304"/>
                        <a:pt x="290" y="300"/>
                      </a:cubicBezTo>
                      <a:cubicBezTo>
                        <a:pt x="289" y="299"/>
                        <a:pt x="289" y="299"/>
                        <a:pt x="289" y="299"/>
                      </a:cubicBezTo>
                      <a:cubicBezTo>
                        <a:pt x="284" y="304"/>
                        <a:pt x="275" y="306"/>
                        <a:pt x="269" y="303"/>
                      </a:cubicBezTo>
                      <a:cubicBezTo>
                        <a:pt x="267" y="302"/>
                        <a:pt x="265" y="300"/>
                        <a:pt x="264" y="298"/>
                      </a:cubicBezTo>
                      <a:cubicBezTo>
                        <a:pt x="263" y="298"/>
                        <a:pt x="262" y="301"/>
                        <a:pt x="260" y="301"/>
                      </a:cubicBezTo>
                      <a:cubicBezTo>
                        <a:pt x="254" y="304"/>
                        <a:pt x="246" y="306"/>
                        <a:pt x="241" y="302"/>
                      </a:cubicBezTo>
                      <a:cubicBezTo>
                        <a:pt x="241" y="301"/>
                        <a:pt x="240" y="301"/>
                        <a:pt x="239" y="301"/>
                      </a:cubicBezTo>
                      <a:cubicBezTo>
                        <a:pt x="236" y="306"/>
                        <a:pt x="230" y="307"/>
                        <a:pt x="224" y="307"/>
                      </a:cubicBezTo>
                      <a:cubicBezTo>
                        <a:pt x="220" y="307"/>
                        <a:pt x="217" y="303"/>
                        <a:pt x="212" y="304"/>
                      </a:cubicBezTo>
                      <a:cubicBezTo>
                        <a:pt x="208" y="307"/>
                        <a:pt x="203" y="308"/>
                        <a:pt x="199" y="307"/>
                      </a:cubicBezTo>
                      <a:cubicBezTo>
                        <a:pt x="197" y="307"/>
                        <a:pt x="195" y="306"/>
                        <a:pt x="193" y="305"/>
                      </a:cubicBezTo>
                      <a:cubicBezTo>
                        <a:pt x="187" y="304"/>
                        <a:pt x="180" y="303"/>
                        <a:pt x="175" y="307"/>
                      </a:cubicBezTo>
                      <a:cubicBezTo>
                        <a:pt x="172" y="309"/>
                        <a:pt x="167" y="307"/>
                        <a:pt x="164" y="306"/>
                      </a:cubicBezTo>
                      <a:cubicBezTo>
                        <a:pt x="163" y="305"/>
                        <a:pt x="163" y="305"/>
                        <a:pt x="163" y="305"/>
                      </a:cubicBezTo>
                      <a:cubicBezTo>
                        <a:pt x="164" y="304"/>
                        <a:pt x="166" y="305"/>
                        <a:pt x="167" y="304"/>
                      </a:cubicBezTo>
                      <a:cubicBezTo>
                        <a:pt x="171" y="301"/>
                        <a:pt x="170" y="294"/>
                        <a:pt x="175" y="292"/>
                      </a:cubicBezTo>
                      <a:cubicBezTo>
                        <a:pt x="182" y="287"/>
                        <a:pt x="190" y="293"/>
                        <a:pt x="197" y="290"/>
                      </a:cubicBezTo>
                      <a:cubicBezTo>
                        <a:pt x="203" y="285"/>
                        <a:pt x="210" y="280"/>
                        <a:pt x="218" y="284"/>
                      </a:cubicBezTo>
                      <a:cubicBezTo>
                        <a:pt x="220" y="281"/>
                        <a:pt x="221" y="278"/>
                        <a:pt x="225" y="276"/>
                      </a:cubicBezTo>
                      <a:cubicBezTo>
                        <a:pt x="227" y="275"/>
                        <a:pt x="229" y="274"/>
                        <a:pt x="232" y="273"/>
                      </a:cubicBezTo>
                      <a:cubicBezTo>
                        <a:pt x="232" y="270"/>
                        <a:pt x="233" y="267"/>
                        <a:pt x="235" y="265"/>
                      </a:cubicBezTo>
                      <a:cubicBezTo>
                        <a:pt x="238" y="263"/>
                        <a:pt x="240" y="262"/>
                        <a:pt x="242" y="262"/>
                      </a:cubicBezTo>
                      <a:cubicBezTo>
                        <a:pt x="244" y="262"/>
                        <a:pt x="246" y="263"/>
                        <a:pt x="247" y="261"/>
                      </a:cubicBezTo>
                      <a:cubicBezTo>
                        <a:pt x="248" y="258"/>
                        <a:pt x="251" y="256"/>
                        <a:pt x="253" y="255"/>
                      </a:cubicBezTo>
                      <a:cubicBezTo>
                        <a:pt x="254" y="250"/>
                        <a:pt x="256" y="245"/>
                        <a:pt x="261" y="244"/>
                      </a:cubicBezTo>
                      <a:cubicBezTo>
                        <a:pt x="264" y="243"/>
                        <a:pt x="269" y="244"/>
                        <a:pt x="270" y="240"/>
                      </a:cubicBezTo>
                      <a:cubicBezTo>
                        <a:pt x="270" y="233"/>
                        <a:pt x="274" y="227"/>
                        <a:pt x="281" y="224"/>
                      </a:cubicBezTo>
                      <a:cubicBezTo>
                        <a:pt x="281" y="224"/>
                        <a:pt x="283" y="224"/>
                        <a:pt x="283" y="223"/>
                      </a:cubicBezTo>
                      <a:cubicBezTo>
                        <a:pt x="282" y="220"/>
                        <a:pt x="284" y="217"/>
                        <a:pt x="286" y="214"/>
                      </a:cubicBezTo>
                      <a:cubicBezTo>
                        <a:pt x="288" y="212"/>
                        <a:pt x="290" y="211"/>
                        <a:pt x="292" y="210"/>
                      </a:cubicBezTo>
                      <a:cubicBezTo>
                        <a:pt x="293" y="210"/>
                        <a:pt x="293" y="210"/>
                        <a:pt x="293" y="210"/>
                      </a:cubicBezTo>
                      <a:cubicBezTo>
                        <a:pt x="291" y="205"/>
                        <a:pt x="291" y="199"/>
                        <a:pt x="293" y="194"/>
                      </a:cubicBezTo>
                      <a:cubicBezTo>
                        <a:pt x="296" y="190"/>
                        <a:pt x="299" y="187"/>
                        <a:pt x="299" y="183"/>
                      </a:cubicBezTo>
                      <a:cubicBezTo>
                        <a:pt x="297" y="177"/>
                        <a:pt x="298" y="171"/>
                        <a:pt x="302" y="166"/>
                      </a:cubicBezTo>
                      <a:cubicBezTo>
                        <a:pt x="304" y="162"/>
                        <a:pt x="313" y="164"/>
                        <a:pt x="310" y="157"/>
                      </a:cubicBezTo>
                      <a:cubicBezTo>
                        <a:pt x="310" y="157"/>
                        <a:pt x="311" y="157"/>
                        <a:pt x="312" y="157"/>
                      </a:cubicBezTo>
                      <a:close/>
                      <a:moveTo>
                        <a:pt x="71" y="164"/>
                      </a:moveTo>
                      <a:cubicBezTo>
                        <a:pt x="73" y="168"/>
                        <a:pt x="73" y="173"/>
                        <a:pt x="70" y="176"/>
                      </a:cubicBezTo>
                      <a:cubicBezTo>
                        <a:pt x="65" y="183"/>
                        <a:pt x="69" y="191"/>
                        <a:pt x="72" y="197"/>
                      </a:cubicBezTo>
                      <a:cubicBezTo>
                        <a:pt x="70" y="197"/>
                        <a:pt x="69" y="197"/>
                        <a:pt x="68" y="196"/>
                      </a:cubicBezTo>
                      <a:cubicBezTo>
                        <a:pt x="66" y="192"/>
                        <a:pt x="65" y="189"/>
                        <a:pt x="65" y="185"/>
                      </a:cubicBezTo>
                      <a:cubicBezTo>
                        <a:pt x="65" y="178"/>
                        <a:pt x="65" y="178"/>
                        <a:pt x="65" y="178"/>
                      </a:cubicBezTo>
                      <a:cubicBezTo>
                        <a:pt x="66" y="174"/>
                        <a:pt x="68" y="170"/>
                        <a:pt x="66" y="167"/>
                      </a:cubicBezTo>
                      <a:cubicBezTo>
                        <a:pt x="64" y="165"/>
                        <a:pt x="62" y="164"/>
                        <a:pt x="60" y="164"/>
                      </a:cubicBezTo>
                      <a:cubicBezTo>
                        <a:pt x="59" y="164"/>
                        <a:pt x="58" y="165"/>
                        <a:pt x="58" y="165"/>
                      </a:cubicBezTo>
                      <a:cubicBezTo>
                        <a:pt x="57" y="163"/>
                        <a:pt x="58" y="161"/>
                        <a:pt x="60" y="160"/>
                      </a:cubicBezTo>
                      <a:cubicBezTo>
                        <a:pt x="62" y="158"/>
                        <a:pt x="65" y="158"/>
                        <a:pt x="68" y="159"/>
                      </a:cubicBezTo>
                      <a:cubicBezTo>
                        <a:pt x="69" y="161"/>
                        <a:pt x="71" y="163"/>
                        <a:pt x="71" y="164"/>
                      </a:cubicBezTo>
                      <a:close/>
                      <a:moveTo>
                        <a:pt x="256" y="162"/>
                      </a:moveTo>
                      <a:cubicBezTo>
                        <a:pt x="254" y="163"/>
                        <a:pt x="252" y="166"/>
                        <a:pt x="252" y="168"/>
                      </a:cubicBezTo>
                      <a:cubicBezTo>
                        <a:pt x="254" y="176"/>
                        <a:pt x="256" y="184"/>
                        <a:pt x="254" y="192"/>
                      </a:cubicBezTo>
                      <a:cubicBezTo>
                        <a:pt x="253" y="193"/>
                        <a:pt x="253" y="194"/>
                        <a:pt x="252" y="194"/>
                      </a:cubicBezTo>
                      <a:cubicBezTo>
                        <a:pt x="251" y="194"/>
                        <a:pt x="251" y="193"/>
                        <a:pt x="251" y="193"/>
                      </a:cubicBezTo>
                      <a:cubicBezTo>
                        <a:pt x="255" y="187"/>
                        <a:pt x="252" y="179"/>
                        <a:pt x="251" y="172"/>
                      </a:cubicBezTo>
                      <a:cubicBezTo>
                        <a:pt x="250" y="169"/>
                        <a:pt x="249" y="166"/>
                        <a:pt x="252" y="163"/>
                      </a:cubicBezTo>
                      <a:cubicBezTo>
                        <a:pt x="253" y="163"/>
                        <a:pt x="255" y="162"/>
                        <a:pt x="256" y="162"/>
                      </a:cubicBezTo>
                      <a:close/>
                      <a:moveTo>
                        <a:pt x="9" y="164"/>
                      </a:moveTo>
                      <a:cubicBezTo>
                        <a:pt x="13" y="165"/>
                        <a:pt x="18" y="168"/>
                        <a:pt x="19" y="173"/>
                      </a:cubicBezTo>
                      <a:cubicBezTo>
                        <a:pt x="21" y="178"/>
                        <a:pt x="20" y="184"/>
                        <a:pt x="20" y="189"/>
                      </a:cubicBezTo>
                      <a:cubicBezTo>
                        <a:pt x="18" y="192"/>
                        <a:pt x="23" y="194"/>
                        <a:pt x="23" y="196"/>
                      </a:cubicBezTo>
                      <a:cubicBezTo>
                        <a:pt x="27" y="201"/>
                        <a:pt x="25" y="207"/>
                        <a:pt x="25" y="212"/>
                      </a:cubicBezTo>
                      <a:cubicBezTo>
                        <a:pt x="27" y="214"/>
                        <a:pt x="31" y="215"/>
                        <a:pt x="32" y="219"/>
                      </a:cubicBezTo>
                      <a:cubicBezTo>
                        <a:pt x="33" y="221"/>
                        <a:pt x="32" y="224"/>
                        <a:pt x="35" y="224"/>
                      </a:cubicBezTo>
                      <a:cubicBezTo>
                        <a:pt x="40" y="225"/>
                        <a:pt x="43" y="229"/>
                        <a:pt x="46" y="233"/>
                      </a:cubicBezTo>
                      <a:cubicBezTo>
                        <a:pt x="46" y="235"/>
                        <a:pt x="47" y="237"/>
                        <a:pt x="47" y="240"/>
                      </a:cubicBezTo>
                      <a:cubicBezTo>
                        <a:pt x="49" y="242"/>
                        <a:pt x="51" y="243"/>
                        <a:pt x="53" y="245"/>
                      </a:cubicBezTo>
                      <a:cubicBezTo>
                        <a:pt x="58" y="245"/>
                        <a:pt x="62" y="248"/>
                        <a:pt x="64" y="252"/>
                      </a:cubicBezTo>
                      <a:cubicBezTo>
                        <a:pt x="65" y="255"/>
                        <a:pt x="66" y="258"/>
                        <a:pt x="65" y="261"/>
                      </a:cubicBezTo>
                      <a:cubicBezTo>
                        <a:pt x="68" y="264"/>
                        <a:pt x="68" y="264"/>
                        <a:pt x="68" y="264"/>
                      </a:cubicBezTo>
                      <a:cubicBezTo>
                        <a:pt x="74" y="263"/>
                        <a:pt x="78" y="266"/>
                        <a:pt x="83" y="269"/>
                      </a:cubicBezTo>
                      <a:cubicBezTo>
                        <a:pt x="85" y="271"/>
                        <a:pt x="84" y="274"/>
                        <a:pt x="86" y="276"/>
                      </a:cubicBezTo>
                      <a:cubicBezTo>
                        <a:pt x="91" y="276"/>
                        <a:pt x="95" y="279"/>
                        <a:pt x="97" y="282"/>
                      </a:cubicBezTo>
                      <a:cubicBezTo>
                        <a:pt x="99" y="283"/>
                        <a:pt x="98" y="286"/>
                        <a:pt x="100" y="285"/>
                      </a:cubicBezTo>
                      <a:cubicBezTo>
                        <a:pt x="108" y="282"/>
                        <a:pt x="114" y="289"/>
                        <a:pt x="121" y="291"/>
                      </a:cubicBezTo>
                      <a:cubicBezTo>
                        <a:pt x="125" y="290"/>
                        <a:pt x="130" y="288"/>
                        <a:pt x="134" y="289"/>
                      </a:cubicBezTo>
                      <a:cubicBezTo>
                        <a:pt x="140" y="290"/>
                        <a:pt x="145" y="295"/>
                        <a:pt x="147" y="300"/>
                      </a:cubicBezTo>
                      <a:cubicBezTo>
                        <a:pt x="149" y="302"/>
                        <a:pt x="151" y="302"/>
                        <a:pt x="153" y="302"/>
                      </a:cubicBezTo>
                      <a:cubicBezTo>
                        <a:pt x="154" y="302"/>
                        <a:pt x="154" y="302"/>
                        <a:pt x="154" y="303"/>
                      </a:cubicBezTo>
                      <a:cubicBezTo>
                        <a:pt x="154" y="304"/>
                        <a:pt x="152" y="304"/>
                        <a:pt x="152" y="304"/>
                      </a:cubicBezTo>
                      <a:cubicBezTo>
                        <a:pt x="151" y="306"/>
                        <a:pt x="149" y="308"/>
                        <a:pt x="146" y="308"/>
                      </a:cubicBezTo>
                      <a:cubicBezTo>
                        <a:pt x="141" y="308"/>
                        <a:pt x="137" y="305"/>
                        <a:pt x="133" y="304"/>
                      </a:cubicBezTo>
                      <a:cubicBezTo>
                        <a:pt x="129" y="303"/>
                        <a:pt x="124" y="305"/>
                        <a:pt x="121" y="307"/>
                      </a:cubicBezTo>
                      <a:cubicBezTo>
                        <a:pt x="115" y="310"/>
                        <a:pt x="108" y="307"/>
                        <a:pt x="102" y="304"/>
                      </a:cubicBezTo>
                      <a:cubicBezTo>
                        <a:pt x="99" y="303"/>
                        <a:pt x="96" y="306"/>
                        <a:pt x="94" y="306"/>
                      </a:cubicBezTo>
                      <a:cubicBezTo>
                        <a:pt x="88" y="306"/>
                        <a:pt x="82" y="306"/>
                        <a:pt x="77" y="302"/>
                      </a:cubicBezTo>
                      <a:cubicBezTo>
                        <a:pt x="73" y="305"/>
                        <a:pt x="73" y="305"/>
                        <a:pt x="73" y="305"/>
                      </a:cubicBezTo>
                      <a:cubicBezTo>
                        <a:pt x="70" y="305"/>
                        <a:pt x="67" y="306"/>
                        <a:pt x="64" y="306"/>
                      </a:cubicBezTo>
                      <a:cubicBezTo>
                        <a:pt x="59" y="305"/>
                        <a:pt x="55" y="303"/>
                        <a:pt x="52" y="300"/>
                      </a:cubicBezTo>
                      <a:cubicBezTo>
                        <a:pt x="50" y="300"/>
                        <a:pt x="49" y="302"/>
                        <a:pt x="47" y="303"/>
                      </a:cubicBezTo>
                      <a:cubicBezTo>
                        <a:pt x="43" y="306"/>
                        <a:pt x="37" y="307"/>
                        <a:pt x="32" y="305"/>
                      </a:cubicBezTo>
                      <a:cubicBezTo>
                        <a:pt x="30" y="305"/>
                        <a:pt x="28" y="304"/>
                        <a:pt x="26" y="303"/>
                      </a:cubicBezTo>
                      <a:cubicBezTo>
                        <a:pt x="24" y="303"/>
                        <a:pt x="23" y="305"/>
                        <a:pt x="21" y="305"/>
                      </a:cubicBezTo>
                      <a:cubicBezTo>
                        <a:pt x="16" y="307"/>
                        <a:pt x="11" y="306"/>
                        <a:pt x="7" y="303"/>
                      </a:cubicBezTo>
                      <a:cubicBezTo>
                        <a:pt x="4" y="300"/>
                        <a:pt x="3" y="294"/>
                        <a:pt x="4" y="290"/>
                      </a:cubicBezTo>
                      <a:cubicBezTo>
                        <a:pt x="4" y="287"/>
                        <a:pt x="7" y="285"/>
                        <a:pt x="7" y="283"/>
                      </a:cubicBezTo>
                      <a:cubicBezTo>
                        <a:pt x="5" y="280"/>
                        <a:pt x="3" y="276"/>
                        <a:pt x="3" y="272"/>
                      </a:cubicBezTo>
                      <a:cubicBezTo>
                        <a:pt x="3" y="268"/>
                        <a:pt x="5" y="264"/>
                        <a:pt x="7" y="261"/>
                      </a:cubicBezTo>
                      <a:cubicBezTo>
                        <a:pt x="8" y="260"/>
                        <a:pt x="9" y="260"/>
                        <a:pt x="9" y="259"/>
                      </a:cubicBezTo>
                      <a:cubicBezTo>
                        <a:pt x="9" y="258"/>
                        <a:pt x="7" y="257"/>
                        <a:pt x="7" y="256"/>
                      </a:cubicBezTo>
                      <a:cubicBezTo>
                        <a:pt x="5" y="253"/>
                        <a:pt x="3" y="251"/>
                        <a:pt x="2" y="248"/>
                      </a:cubicBezTo>
                      <a:cubicBezTo>
                        <a:pt x="2" y="244"/>
                        <a:pt x="2" y="239"/>
                        <a:pt x="4" y="236"/>
                      </a:cubicBezTo>
                      <a:cubicBezTo>
                        <a:pt x="5" y="235"/>
                        <a:pt x="7" y="235"/>
                        <a:pt x="7" y="233"/>
                      </a:cubicBezTo>
                      <a:cubicBezTo>
                        <a:pt x="3" y="231"/>
                        <a:pt x="2" y="226"/>
                        <a:pt x="1" y="222"/>
                      </a:cubicBezTo>
                      <a:cubicBezTo>
                        <a:pt x="2" y="217"/>
                        <a:pt x="2" y="213"/>
                        <a:pt x="4" y="209"/>
                      </a:cubicBezTo>
                      <a:cubicBezTo>
                        <a:pt x="4" y="207"/>
                        <a:pt x="3" y="205"/>
                        <a:pt x="2" y="204"/>
                      </a:cubicBezTo>
                      <a:cubicBezTo>
                        <a:pt x="1" y="200"/>
                        <a:pt x="1" y="196"/>
                        <a:pt x="2" y="192"/>
                      </a:cubicBezTo>
                      <a:cubicBezTo>
                        <a:pt x="4" y="185"/>
                        <a:pt x="8" y="176"/>
                        <a:pt x="3" y="169"/>
                      </a:cubicBezTo>
                      <a:cubicBezTo>
                        <a:pt x="2" y="166"/>
                        <a:pt x="1" y="164"/>
                        <a:pt x="2" y="161"/>
                      </a:cubicBezTo>
                      <a:cubicBezTo>
                        <a:pt x="3" y="160"/>
                        <a:pt x="4" y="159"/>
                        <a:pt x="5" y="160"/>
                      </a:cubicBezTo>
                      <a:cubicBezTo>
                        <a:pt x="6" y="162"/>
                        <a:pt x="7" y="163"/>
                        <a:pt x="9" y="164"/>
                      </a:cubicBezTo>
                      <a:close/>
                      <a:moveTo>
                        <a:pt x="312" y="164"/>
                      </a:moveTo>
                      <a:cubicBezTo>
                        <a:pt x="312" y="167"/>
                        <a:pt x="310" y="171"/>
                        <a:pt x="309" y="174"/>
                      </a:cubicBezTo>
                      <a:cubicBezTo>
                        <a:pt x="308" y="180"/>
                        <a:pt x="309" y="186"/>
                        <a:pt x="312" y="191"/>
                      </a:cubicBezTo>
                      <a:cubicBezTo>
                        <a:pt x="314" y="196"/>
                        <a:pt x="312" y="203"/>
                        <a:pt x="308" y="207"/>
                      </a:cubicBezTo>
                      <a:cubicBezTo>
                        <a:pt x="308" y="208"/>
                        <a:pt x="309" y="208"/>
                        <a:pt x="310" y="209"/>
                      </a:cubicBezTo>
                      <a:cubicBezTo>
                        <a:pt x="313" y="213"/>
                        <a:pt x="313" y="220"/>
                        <a:pt x="311" y="224"/>
                      </a:cubicBezTo>
                      <a:cubicBezTo>
                        <a:pt x="310" y="226"/>
                        <a:pt x="307" y="226"/>
                        <a:pt x="307" y="228"/>
                      </a:cubicBezTo>
                      <a:cubicBezTo>
                        <a:pt x="301" y="229"/>
                        <a:pt x="294" y="231"/>
                        <a:pt x="293" y="237"/>
                      </a:cubicBezTo>
                      <a:cubicBezTo>
                        <a:pt x="293" y="241"/>
                        <a:pt x="294" y="244"/>
                        <a:pt x="297" y="246"/>
                      </a:cubicBezTo>
                      <a:cubicBezTo>
                        <a:pt x="298" y="247"/>
                        <a:pt x="299" y="246"/>
                        <a:pt x="300" y="245"/>
                      </a:cubicBezTo>
                      <a:cubicBezTo>
                        <a:pt x="301" y="245"/>
                        <a:pt x="300" y="244"/>
                        <a:pt x="300" y="243"/>
                      </a:cubicBezTo>
                      <a:cubicBezTo>
                        <a:pt x="299" y="242"/>
                        <a:pt x="298" y="243"/>
                        <a:pt x="297" y="243"/>
                      </a:cubicBezTo>
                      <a:cubicBezTo>
                        <a:pt x="296" y="241"/>
                        <a:pt x="295" y="239"/>
                        <a:pt x="296" y="237"/>
                      </a:cubicBezTo>
                      <a:cubicBezTo>
                        <a:pt x="297" y="233"/>
                        <a:pt x="301" y="231"/>
                        <a:pt x="304" y="230"/>
                      </a:cubicBezTo>
                      <a:cubicBezTo>
                        <a:pt x="307" y="230"/>
                        <a:pt x="311" y="231"/>
                        <a:pt x="312" y="234"/>
                      </a:cubicBezTo>
                      <a:cubicBezTo>
                        <a:pt x="314" y="240"/>
                        <a:pt x="313" y="247"/>
                        <a:pt x="309" y="252"/>
                      </a:cubicBezTo>
                      <a:cubicBezTo>
                        <a:pt x="306" y="256"/>
                        <a:pt x="302" y="254"/>
                        <a:pt x="299" y="256"/>
                      </a:cubicBezTo>
                      <a:cubicBezTo>
                        <a:pt x="296" y="257"/>
                        <a:pt x="293" y="260"/>
                        <a:pt x="291" y="262"/>
                      </a:cubicBezTo>
                      <a:cubicBezTo>
                        <a:pt x="289" y="266"/>
                        <a:pt x="290" y="271"/>
                        <a:pt x="292" y="275"/>
                      </a:cubicBezTo>
                      <a:cubicBezTo>
                        <a:pt x="294" y="275"/>
                        <a:pt x="297" y="277"/>
                        <a:pt x="299" y="276"/>
                      </a:cubicBezTo>
                      <a:cubicBezTo>
                        <a:pt x="300" y="276"/>
                        <a:pt x="300" y="274"/>
                        <a:pt x="301" y="273"/>
                      </a:cubicBezTo>
                      <a:cubicBezTo>
                        <a:pt x="301" y="273"/>
                        <a:pt x="300" y="272"/>
                        <a:pt x="300" y="272"/>
                      </a:cubicBezTo>
                      <a:cubicBezTo>
                        <a:pt x="298" y="272"/>
                        <a:pt x="296" y="276"/>
                        <a:pt x="294" y="273"/>
                      </a:cubicBezTo>
                      <a:cubicBezTo>
                        <a:pt x="292" y="270"/>
                        <a:pt x="292" y="267"/>
                        <a:pt x="293" y="264"/>
                      </a:cubicBezTo>
                      <a:cubicBezTo>
                        <a:pt x="295" y="260"/>
                        <a:pt x="299" y="257"/>
                        <a:pt x="303" y="257"/>
                      </a:cubicBezTo>
                      <a:cubicBezTo>
                        <a:pt x="307" y="257"/>
                        <a:pt x="310" y="259"/>
                        <a:pt x="311" y="263"/>
                      </a:cubicBezTo>
                      <a:cubicBezTo>
                        <a:pt x="314" y="268"/>
                        <a:pt x="313" y="275"/>
                        <a:pt x="310" y="279"/>
                      </a:cubicBezTo>
                      <a:cubicBezTo>
                        <a:pt x="309" y="280"/>
                        <a:pt x="307" y="281"/>
                        <a:pt x="306" y="282"/>
                      </a:cubicBezTo>
                      <a:cubicBezTo>
                        <a:pt x="309" y="285"/>
                        <a:pt x="309" y="288"/>
                        <a:pt x="310" y="291"/>
                      </a:cubicBezTo>
                      <a:cubicBezTo>
                        <a:pt x="310" y="295"/>
                        <a:pt x="308" y="299"/>
                        <a:pt x="304" y="301"/>
                      </a:cubicBezTo>
                      <a:cubicBezTo>
                        <a:pt x="300" y="302"/>
                        <a:pt x="294" y="301"/>
                        <a:pt x="291" y="298"/>
                      </a:cubicBezTo>
                      <a:cubicBezTo>
                        <a:pt x="288" y="298"/>
                        <a:pt x="288" y="298"/>
                        <a:pt x="288" y="298"/>
                      </a:cubicBezTo>
                      <a:cubicBezTo>
                        <a:pt x="285" y="302"/>
                        <a:pt x="280" y="303"/>
                        <a:pt x="275" y="303"/>
                      </a:cubicBezTo>
                      <a:cubicBezTo>
                        <a:pt x="272" y="302"/>
                        <a:pt x="269" y="301"/>
                        <a:pt x="267" y="299"/>
                      </a:cubicBezTo>
                      <a:cubicBezTo>
                        <a:pt x="265" y="295"/>
                        <a:pt x="264" y="290"/>
                        <a:pt x="266" y="285"/>
                      </a:cubicBezTo>
                      <a:cubicBezTo>
                        <a:pt x="268" y="283"/>
                        <a:pt x="270" y="281"/>
                        <a:pt x="273" y="281"/>
                      </a:cubicBezTo>
                      <a:cubicBezTo>
                        <a:pt x="275" y="281"/>
                        <a:pt x="278" y="281"/>
                        <a:pt x="280" y="284"/>
                      </a:cubicBezTo>
                      <a:cubicBezTo>
                        <a:pt x="281" y="286"/>
                        <a:pt x="277" y="287"/>
                        <a:pt x="279" y="289"/>
                      </a:cubicBezTo>
                      <a:cubicBezTo>
                        <a:pt x="279" y="290"/>
                        <a:pt x="280" y="291"/>
                        <a:pt x="281" y="290"/>
                      </a:cubicBezTo>
                      <a:cubicBezTo>
                        <a:pt x="283" y="288"/>
                        <a:pt x="282" y="285"/>
                        <a:pt x="282" y="283"/>
                      </a:cubicBezTo>
                      <a:cubicBezTo>
                        <a:pt x="280" y="280"/>
                        <a:pt x="276" y="279"/>
                        <a:pt x="273" y="279"/>
                      </a:cubicBezTo>
                      <a:cubicBezTo>
                        <a:pt x="269" y="280"/>
                        <a:pt x="265" y="283"/>
                        <a:pt x="263" y="288"/>
                      </a:cubicBezTo>
                      <a:cubicBezTo>
                        <a:pt x="263" y="290"/>
                        <a:pt x="262" y="294"/>
                        <a:pt x="263" y="296"/>
                      </a:cubicBezTo>
                      <a:cubicBezTo>
                        <a:pt x="261" y="299"/>
                        <a:pt x="258" y="302"/>
                        <a:pt x="254" y="302"/>
                      </a:cubicBezTo>
                      <a:cubicBezTo>
                        <a:pt x="249" y="302"/>
                        <a:pt x="244" y="304"/>
                        <a:pt x="241" y="299"/>
                      </a:cubicBezTo>
                      <a:cubicBezTo>
                        <a:pt x="239" y="295"/>
                        <a:pt x="241" y="291"/>
                        <a:pt x="243" y="288"/>
                      </a:cubicBezTo>
                      <a:cubicBezTo>
                        <a:pt x="244" y="287"/>
                        <a:pt x="246" y="285"/>
                        <a:pt x="248" y="286"/>
                      </a:cubicBezTo>
                      <a:cubicBezTo>
                        <a:pt x="248" y="286"/>
                        <a:pt x="249" y="287"/>
                        <a:pt x="249" y="287"/>
                      </a:cubicBezTo>
                      <a:cubicBezTo>
                        <a:pt x="249" y="288"/>
                        <a:pt x="247" y="289"/>
                        <a:pt x="249" y="290"/>
                      </a:cubicBezTo>
                      <a:cubicBezTo>
                        <a:pt x="249" y="290"/>
                        <a:pt x="250" y="290"/>
                        <a:pt x="250" y="290"/>
                      </a:cubicBezTo>
                      <a:cubicBezTo>
                        <a:pt x="251" y="289"/>
                        <a:pt x="252" y="287"/>
                        <a:pt x="251" y="286"/>
                      </a:cubicBezTo>
                      <a:cubicBezTo>
                        <a:pt x="250" y="285"/>
                        <a:pt x="249" y="284"/>
                        <a:pt x="248" y="284"/>
                      </a:cubicBezTo>
                      <a:cubicBezTo>
                        <a:pt x="244" y="284"/>
                        <a:pt x="241" y="288"/>
                        <a:pt x="239" y="291"/>
                      </a:cubicBezTo>
                      <a:cubicBezTo>
                        <a:pt x="238" y="293"/>
                        <a:pt x="238" y="296"/>
                        <a:pt x="238" y="299"/>
                      </a:cubicBezTo>
                      <a:cubicBezTo>
                        <a:pt x="235" y="304"/>
                        <a:pt x="229" y="305"/>
                        <a:pt x="224" y="306"/>
                      </a:cubicBezTo>
                      <a:cubicBezTo>
                        <a:pt x="219" y="306"/>
                        <a:pt x="216" y="302"/>
                        <a:pt x="211" y="302"/>
                      </a:cubicBezTo>
                      <a:cubicBezTo>
                        <a:pt x="207" y="305"/>
                        <a:pt x="203" y="307"/>
                        <a:pt x="198" y="305"/>
                      </a:cubicBezTo>
                      <a:cubicBezTo>
                        <a:pt x="192" y="303"/>
                        <a:pt x="185" y="301"/>
                        <a:pt x="179" y="303"/>
                      </a:cubicBezTo>
                      <a:cubicBezTo>
                        <a:pt x="175" y="304"/>
                        <a:pt x="172" y="307"/>
                        <a:pt x="168" y="305"/>
                      </a:cubicBezTo>
                      <a:cubicBezTo>
                        <a:pt x="168" y="305"/>
                        <a:pt x="170" y="304"/>
                        <a:pt x="170" y="303"/>
                      </a:cubicBezTo>
                      <a:cubicBezTo>
                        <a:pt x="173" y="300"/>
                        <a:pt x="172" y="293"/>
                        <a:pt x="178" y="292"/>
                      </a:cubicBezTo>
                      <a:cubicBezTo>
                        <a:pt x="185" y="290"/>
                        <a:pt x="193" y="295"/>
                        <a:pt x="199" y="291"/>
                      </a:cubicBezTo>
                      <a:cubicBezTo>
                        <a:pt x="203" y="288"/>
                        <a:pt x="208" y="283"/>
                        <a:pt x="214" y="285"/>
                      </a:cubicBezTo>
                      <a:cubicBezTo>
                        <a:pt x="216" y="285"/>
                        <a:pt x="218" y="285"/>
                        <a:pt x="218" y="287"/>
                      </a:cubicBezTo>
                      <a:cubicBezTo>
                        <a:pt x="218" y="289"/>
                        <a:pt x="219" y="292"/>
                        <a:pt x="222" y="293"/>
                      </a:cubicBezTo>
                      <a:cubicBezTo>
                        <a:pt x="224" y="293"/>
                        <a:pt x="226" y="294"/>
                        <a:pt x="228" y="293"/>
                      </a:cubicBezTo>
                      <a:cubicBezTo>
                        <a:pt x="228" y="292"/>
                        <a:pt x="229" y="291"/>
                        <a:pt x="229" y="289"/>
                      </a:cubicBezTo>
                      <a:cubicBezTo>
                        <a:pt x="228" y="289"/>
                        <a:pt x="227" y="288"/>
                        <a:pt x="226" y="289"/>
                      </a:cubicBezTo>
                      <a:cubicBezTo>
                        <a:pt x="225" y="289"/>
                        <a:pt x="225" y="291"/>
                        <a:pt x="224" y="291"/>
                      </a:cubicBezTo>
                      <a:cubicBezTo>
                        <a:pt x="222" y="291"/>
                        <a:pt x="221" y="290"/>
                        <a:pt x="221" y="288"/>
                      </a:cubicBezTo>
                      <a:cubicBezTo>
                        <a:pt x="221" y="284"/>
                        <a:pt x="222" y="281"/>
                        <a:pt x="225" y="278"/>
                      </a:cubicBezTo>
                      <a:cubicBezTo>
                        <a:pt x="227" y="276"/>
                        <a:pt x="231" y="276"/>
                        <a:pt x="234" y="276"/>
                      </a:cubicBezTo>
                      <a:cubicBezTo>
                        <a:pt x="235" y="275"/>
                        <a:pt x="235" y="274"/>
                        <a:pt x="235" y="274"/>
                      </a:cubicBezTo>
                      <a:cubicBezTo>
                        <a:pt x="234" y="273"/>
                        <a:pt x="234" y="272"/>
                        <a:pt x="234" y="271"/>
                      </a:cubicBezTo>
                      <a:cubicBezTo>
                        <a:pt x="235" y="268"/>
                        <a:pt x="237" y="267"/>
                        <a:pt x="239" y="265"/>
                      </a:cubicBezTo>
                      <a:cubicBezTo>
                        <a:pt x="241" y="264"/>
                        <a:pt x="245" y="264"/>
                        <a:pt x="247" y="265"/>
                      </a:cubicBezTo>
                      <a:cubicBezTo>
                        <a:pt x="249" y="265"/>
                        <a:pt x="248" y="262"/>
                        <a:pt x="249" y="261"/>
                      </a:cubicBezTo>
                      <a:cubicBezTo>
                        <a:pt x="250" y="258"/>
                        <a:pt x="253" y="258"/>
                        <a:pt x="256" y="256"/>
                      </a:cubicBezTo>
                      <a:cubicBezTo>
                        <a:pt x="258" y="256"/>
                        <a:pt x="261" y="256"/>
                        <a:pt x="263" y="257"/>
                      </a:cubicBezTo>
                      <a:cubicBezTo>
                        <a:pt x="265" y="261"/>
                        <a:pt x="271" y="265"/>
                        <a:pt x="269" y="270"/>
                      </a:cubicBezTo>
                      <a:cubicBezTo>
                        <a:pt x="268" y="272"/>
                        <a:pt x="267" y="275"/>
                        <a:pt x="264" y="276"/>
                      </a:cubicBezTo>
                      <a:cubicBezTo>
                        <a:pt x="263" y="277"/>
                        <a:pt x="261" y="277"/>
                        <a:pt x="259" y="276"/>
                      </a:cubicBezTo>
                      <a:cubicBezTo>
                        <a:pt x="258" y="275"/>
                        <a:pt x="259" y="272"/>
                        <a:pt x="257" y="271"/>
                      </a:cubicBezTo>
                      <a:cubicBezTo>
                        <a:pt x="256" y="271"/>
                        <a:pt x="256" y="272"/>
                        <a:pt x="255" y="272"/>
                      </a:cubicBezTo>
                      <a:cubicBezTo>
                        <a:pt x="254" y="274"/>
                        <a:pt x="255" y="275"/>
                        <a:pt x="255" y="277"/>
                      </a:cubicBezTo>
                      <a:cubicBezTo>
                        <a:pt x="257" y="279"/>
                        <a:pt x="260" y="280"/>
                        <a:pt x="263" y="279"/>
                      </a:cubicBezTo>
                      <a:cubicBezTo>
                        <a:pt x="266" y="278"/>
                        <a:pt x="269" y="276"/>
                        <a:pt x="271" y="273"/>
                      </a:cubicBezTo>
                      <a:cubicBezTo>
                        <a:pt x="272" y="271"/>
                        <a:pt x="272" y="267"/>
                        <a:pt x="272" y="264"/>
                      </a:cubicBezTo>
                      <a:cubicBezTo>
                        <a:pt x="273" y="263"/>
                        <a:pt x="275" y="264"/>
                        <a:pt x="276" y="264"/>
                      </a:cubicBezTo>
                      <a:cubicBezTo>
                        <a:pt x="280" y="264"/>
                        <a:pt x="283" y="264"/>
                        <a:pt x="286" y="261"/>
                      </a:cubicBezTo>
                      <a:cubicBezTo>
                        <a:pt x="289" y="258"/>
                        <a:pt x="290" y="254"/>
                        <a:pt x="289" y="250"/>
                      </a:cubicBezTo>
                      <a:cubicBezTo>
                        <a:pt x="288" y="247"/>
                        <a:pt x="285" y="246"/>
                        <a:pt x="282" y="245"/>
                      </a:cubicBezTo>
                      <a:cubicBezTo>
                        <a:pt x="280" y="246"/>
                        <a:pt x="278" y="248"/>
                        <a:pt x="277" y="250"/>
                      </a:cubicBezTo>
                      <a:cubicBezTo>
                        <a:pt x="277" y="251"/>
                        <a:pt x="278" y="252"/>
                        <a:pt x="279" y="252"/>
                      </a:cubicBezTo>
                      <a:cubicBezTo>
                        <a:pt x="280" y="253"/>
                        <a:pt x="282" y="252"/>
                        <a:pt x="282" y="251"/>
                      </a:cubicBezTo>
                      <a:cubicBezTo>
                        <a:pt x="283" y="250"/>
                        <a:pt x="281" y="248"/>
                        <a:pt x="282" y="248"/>
                      </a:cubicBezTo>
                      <a:cubicBezTo>
                        <a:pt x="284" y="248"/>
                        <a:pt x="286" y="249"/>
                        <a:pt x="287" y="251"/>
                      </a:cubicBezTo>
                      <a:cubicBezTo>
                        <a:pt x="287" y="254"/>
                        <a:pt x="287" y="257"/>
                        <a:pt x="285" y="260"/>
                      </a:cubicBezTo>
                      <a:cubicBezTo>
                        <a:pt x="282" y="263"/>
                        <a:pt x="276" y="263"/>
                        <a:pt x="272" y="261"/>
                      </a:cubicBezTo>
                      <a:cubicBezTo>
                        <a:pt x="270" y="259"/>
                        <a:pt x="266" y="257"/>
                        <a:pt x="266" y="254"/>
                      </a:cubicBezTo>
                      <a:cubicBezTo>
                        <a:pt x="266" y="251"/>
                        <a:pt x="267" y="249"/>
                        <a:pt x="267" y="246"/>
                      </a:cubicBezTo>
                      <a:cubicBezTo>
                        <a:pt x="269" y="244"/>
                        <a:pt x="270" y="243"/>
                        <a:pt x="272" y="241"/>
                      </a:cubicBezTo>
                      <a:cubicBezTo>
                        <a:pt x="272" y="235"/>
                        <a:pt x="275" y="229"/>
                        <a:pt x="281" y="226"/>
                      </a:cubicBezTo>
                      <a:cubicBezTo>
                        <a:pt x="282" y="226"/>
                        <a:pt x="285" y="226"/>
                        <a:pt x="286" y="225"/>
                      </a:cubicBezTo>
                      <a:cubicBezTo>
                        <a:pt x="283" y="221"/>
                        <a:pt x="286" y="218"/>
                        <a:pt x="288" y="215"/>
                      </a:cubicBezTo>
                      <a:cubicBezTo>
                        <a:pt x="290" y="213"/>
                        <a:pt x="294" y="211"/>
                        <a:pt x="297" y="213"/>
                      </a:cubicBezTo>
                      <a:cubicBezTo>
                        <a:pt x="299" y="214"/>
                        <a:pt x="299" y="216"/>
                        <a:pt x="300" y="217"/>
                      </a:cubicBezTo>
                      <a:cubicBezTo>
                        <a:pt x="299" y="219"/>
                        <a:pt x="299" y="220"/>
                        <a:pt x="299" y="221"/>
                      </a:cubicBezTo>
                      <a:cubicBezTo>
                        <a:pt x="297" y="221"/>
                        <a:pt x="297" y="219"/>
                        <a:pt x="296" y="219"/>
                      </a:cubicBezTo>
                      <a:cubicBezTo>
                        <a:pt x="295" y="220"/>
                        <a:pt x="293" y="220"/>
                        <a:pt x="293" y="221"/>
                      </a:cubicBezTo>
                      <a:cubicBezTo>
                        <a:pt x="293" y="222"/>
                        <a:pt x="293" y="223"/>
                        <a:pt x="294" y="224"/>
                      </a:cubicBezTo>
                      <a:cubicBezTo>
                        <a:pt x="295" y="225"/>
                        <a:pt x="297" y="225"/>
                        <a:pt x="298" y="224"/>
                      </a:cubicBezTo>
                      <a:cubicBezTo>
                        <a:pt x="301" y="222"/>
                        <a:pt x="302" y="219"/>
                        <a:pt x="302" y="215"/>
                      </a:cubicBezTo>
                      <a:cubicBezTo>
                        <a:pt x="301" y="211"/>
                        <a:pt x="297" y="211"/>
                        <a:pt x="294" y="210"/>
                      </a:cubicBezTo>
                      <a:cubicBezTo>
                        <a:pt x="294" y="206"/>
                        <a:pt x="293" y="201"/>
                        <a:pt x="295" y="197"/>
                      </a:cubicBezTo>
                      <a:cubicBezTo>
                        <a:pt x="296" y="192"/>
                        <a:pt x="302" y="188"/>
                        <a:pt x="301" y="181"/>
                      </a:cubicBezTo>
                      <a:cubicBezTo>
                        <a:pt x="300" y="176"/>
                        <a:pt x="301" y="171"/>
                        <a:pt x="304" y="167"/>
                      </a:cubicBezTo>
                      <a:cubicBezTo>
                        <a:pt x="307" y="166"/>
                        <a:pt x="309" y="165"/>
                        <a:pt x="312" y="164"/>
                      </a:cubicBezTo>
                      <a:close/>
                      <a:moveTo>
                        <a:pt x="17" y="173"/>
                      </a:moveTo>
                      <a:cubicBezTo>
                        <a:pt x="19" y="179"/>
                        <a:pt x="19" y="186"/>
                        <a:pt x="17" y="192"/>
                      </a:cubicBezTo>
                      <a:cubicBezTo>
                        <a:pt x="22" y="196"/>
                        <a:pt x="25" y="203"/>
                        <a:pt x="23" y="209"/>
                      </a:cubicBezTo>
                      <a:cubicBezTo>
                        <a:pt x="23" y="210"/>
                        <a:pt x="22" y="212"/>
                        <a:pt x="23" y="213"/>
                      </a:cubicBezTo>
                      <a:cubicBezTo>
                        <a:pt x="27" y="215"/>
                        <a:pt x="32" y="219"/>
                        <a:pt x="31" y="224"/>
                      </a:cubicBezTo>
                      <a:cubicBezTo>
                        <a:pt x="34" y="227"/>
                        <a:pt x="37" y="226"/>
                        <a:pt x="39" y="228"/>
                      </a:cubicBezTo>
                      <a:cubicBezTo>
                        <a:pt x="44" y="230"/>
                        <a:pt x="46" y="235"/>
                        <a:pt x="45" y="240"/>
                      </a:cubicBezTo>
                      <a:cubicBezTo>
                        <a:pt x="49" y="243"/>
                        <a:pt x="53" y="247"/>
                        <a:pt x="52" y="251"/>
                      </a:cubicBezTo>
                      <a:cubicBezTo>
                        <a:pt x="53" y="255"/>
                        <a:pt x="49" y="257"/>
                        <a:pt x="48" y="260"/>
                      </a:cubicBezTo>
                      <a:cubicBezTo>
                        <a:pt x="46" y="263"/>
                        <a:pt x="41" y="263"/>
                        <a:pt x="37" y="262"/>
                      </a:cubicBezTo>
                      <a:cubicBezTo>
                        <a:pt x="35" y="261"/>
                        <a:pt x="32" y="260"/>
                        <a:pt x="30" y="258"/>
                      </a:cubicBezTo>
                      <a:cubicBezTo>
                        <a:pt x="29" y="254"/>
                        <a:pt x="30" y="250"/>
                        <a:pt x="31" y="248"/>
                      </a:cubicBezTo>
                      <a:cubicBezTo>
                        <a:pt x="32" y="247"/>
                        <a:pt x="33" y="247"/>
                        <a:pt x="34" y="247"/>
                      </a:cubicBezTo>
                      <a:cubicBezTo>
                        <a:pt x="35" y="249"/>
                        <a:pt x="36" y="249"/>
                        <a:pt x="38" y="249"/>
                      </a:cubicBezTo>
                      <a:cubicBezTo>
                        <a:pt x="38" y="249"/>
                        <a:pt x="39" y="249"/>
                        <a:pt x="39" y="248"/>
                      </a:cubicBezTo>
                      <a:cubicBezTo>
                        <a:pt x="39" y="246"/>
                        <a:pt x="38" y="245"/>
                        <a:pt x="36" y="245"/>
                      </a:cubicBezTo>
                      <a:cubicBezTo>
                        <a:pt x="34" y="244"/>
                        <a:pt x="32" y="246"/>
                        <a:pt x="30" y="246"/>
                      </a:cubicBezTo>
                      <a:cubicBezTo>
                        <a:pt x="28" y="249"/>
                        <a:pt x="27" y="253"/>
                        <a:pt x="28" y="256"/>
                      </a:cubicBezTo>
                      <a:cubicBezTo>
                        <a:pt x="29" y="262"/>
                        <a:pt x="35" y="264"/>
                        <a:pt x="40" y="265"/>
                      </a:cubicBezTo>
                      <a:cubicBezTo>
                        <a:pt x="42" y="265"/>
                        <a:pt x="43" y="264"/>
                        <a:pt x="44" y="265"/>
                      </a:cubicBezTo>
                      <a:cubicBezTo>
                        <a:pt x="42" y="268"/>
                        <a:pt x="44" y="272"/>
                        <a:pt x="44" y="274"/>
                      </a:cubicBezTo>
                      <a:cubicBezTo>
                        <a:pt x="44" y="278"/>
                        <a:pt x="48" y="280"/>
                        <a:pt x="50" y="282"/>
                      </a:cubicBezTo>
                      <a:cubicBezTo>
                        <a:pt x="52" y="282"/>
                        <a:pt x="55" y="283"/>
                        <a:pt x="58" y="282"/>
                      </a:cubicBezTo>
                      <a:cubicBezTo>
                        <a:pt x="60" y="281"/>
                        <a:pt x="63" y="279"/>
                        <a:pt x="63" y="276"/>
                      </a:cubicBezTo>
                      <a:cubicBezTo>
                        <a:pt x="63" y="275"/>
                        <a:pt x="61" y="274"/>
                        <a:pt x="61" y="274"/>
                      </a:cubicBezTo>
                      <a:cubicBezTo>
                        <a:pt x="60" y="273"/>
                        <a:pt x="59" y="273"/>
                        <a:pt x="58" y="274"/>
                      </a:cubicBezTo>
                      <a:cubicBezTo>
                        <a:pt x="58" y="274"/>
                        <a:pt x="57" y="275"/>
                        <a:pt x="58" y="276"/>
                      </a:cubicBezTo>
                      <a:cubicBezTo>
                        <a:pt x="59" y="276"/>
                        <a:pt x="59" y="277"/>
                        <a:pt x="60" y="278"/>
                      </a:cubicBezTo>
                      <a:cubicBezTo>
                        <a:pt x="59" y="280"/>
                        <a:pt x="57" y="280"/>
                        <a:pt x="56" y="281"/>
                      </a:cubicBezTo>
                      <a:cubicBezTo>
                        <a:pt x="52" y="281"/>
                        <a:pt x="49" y="280"/>
                        <a:pt x="47" y="277"/>
                      </a:cubicBezTo>
                      <a:cubicBezTo>
                        <a:pt x="46" y="273"/>
                        <a:pt x="44" y="268"/>
                        <a:pt x="48" y="265"/>
                      </a:cubicBezTo>
                      <a:cubicBezTo>
                        <a:pt x="51" y="262"/>
                        <a:pt x="55" y="260"/>
                        <a:pt x="59" y="261"/>
                      </a:cubicBezTo>
                      <a:cubicBezTo>
                        <a:pt x="60" y="261"/>
                        <a:pt x="61" y="261"/>
                        <a:pt x="62" y="261"/>
                      </a:cubicBezTo>
                      <a:cubicBezTo>
                        <a:pt x="64" y="262"/>
                        <a:pt x="66" y="263"/>
                        <a:pt x="67" y="266"/>
                      </a:cubicBezTo>
                      <a:cubicBezTo>
                        <a:pt x="68" y="266"/>
                        <a:pt x="69" y="265"/>
                        <a:pt x="71" y="265"/>
                      </a:cubicBezTo>
                      <a:cubicBezTo>
                        <a:pt x="76" y="266"/>
                        <a:pt x="80" y="269"/>
                        <a:pt x="83" y="273"/>
                      </a:cubicBezTo>
                      <a:cubicBezTo>
                        <a:pt x="84" y="275"/>
                        <a:pt x="83" y="277"/>
                        <a:pt x="83" y="279"/>
                      </a:cubicBezTo>
                      <a:cubicBezTo>
                        <a:pt x="83" y="279"/>
                        <a:pt x="84" y="280"/>
                        <a:pt x="85" y="279"/>
                      </a:cubicBezTo>
                      <a:cubicBezTo>
                        <a:pt x="87" y="277"/>
                        <a:pt x="90" y="279"/>
                        <a:pt x="92" y="279"/>
                      </a:cubicBezTo>
                      <a:cubicBezTo>
                        <a:pt x="95" y="281"/>
                        <a:pt x="96" y="283"/>
                        <a:pt x="97" y="286"/>
                      </a:cubicBezTo>
                      <a:cubicBezTo>
                        <a:pt x="98" y="289"/>
                        <a:pt x="95" y="291"/>
                        <a:pt x="93" y="292"/>
                      </a:cubicBezTo>
                      <a:cubicBezTo>
                        <a:pt x="91" y="293"/>
                        <a:pt x="90" y="293"/>
                        <a:pt x="89" y="293"/>
                      </a:cubicBezTo>
                      <a:cubicBezTo>
                        <a:pt x="88" y="291"/>
                        <a:pt x="88" y="290"/>
                        <a:pt x="87" y="289"/>
                      </a:cubicBezTo>
                      <a:cubicBezTo>
                        <a:pt x="86" y="289"/>
                        <a:pt x="85" y="290"/>
                        <a:pt x="85" y="291"/>
                      </a:cubicBezTo>
                      <a:cubicBezTo>
                        <a:pt x="86" y="293"/>
                        <a:pt x="88" y="294"/>
                        <a:pt x="91" y="295"/>
                      </a:cubicBezTo>
                      <a:cubicBezTo>
                        <a:pt x="95" y="294"/>
                        <a:pt x="98" y="290"/>
                        <a:pt x="100" y="287"/>
                      </a:cubicBezTo>
                      <a:cubicBezTo>
                        <a:pt x="110" y="283"/>
                        <a:pt x="117" y="296"/>
                        <a:pt x="127" y="291"/>
                      </a:cubicBezTo>
                      <a:cubicBezTo>
                        <a:pt x="130" y="290"/>
                        <a:pt x="134" y="291"/>
                        <a:pt x="137" y="292"/>
                      </a:cubicBezTo>
                      <a:cubicBezTo>
                        <a:pt x="143" y="294"/>
                        <a:pt x="144" y="301"/>
                        <a:pt x="149" y="304"/>
                      </a:cubicBezTo>
                      <a:cubicBezTo>
                        <a:pt x="150" y="304"/>
                        <a:pt x="149" y="304"/>
                        <a:pt x="149" y="305"/>
                      </a:cubicBezTo>
                      <a:cubicBezTo>
                        <a:pt x="144" y="308"/>
                        <a:pt x="139" y="304"/>
                        <a:pt x="134" y="303"/>
                      </a:cubicBezTo>
                      <a:cubicBezTo>
                        <a:pt x="126" y="300"/>
                        <a:pt x="121" y="307"/>
                        <a:pt x="114" y="306"/>
                      </a:cubicBezTo>
                      <a:cubicBezTo>
                        <a:pt x="109" y="306"/>
                        <a:pt x="104" y="302"/>
                        <a:pt x="99" y="302"/>
                      </a:cubicBezTo>
                      <a:cubicBezTo>
                        <a:pt x="94" y="305"/>
                        <a:pt x="87" y="304"/>
                        <a:pt x="82" y="303"/>
                      </a:cubicBezTo>
                      <a:cubicBezTo>
                        <a:pt x="81" y="302"/>
                        <a:pt x="79" y="302"/>
                        <a:pt x="79" y="300"/>
                      </a:cubicBezTo>
                      <a:cubicBezTo>
                        <a:pt x="80" y="296"/>
                        <a:pt x="79" y="292"/>
                        <a:pt x="76" y="289"/>
                      </a:cubicBezTo>
                      <a:cubicBezTo>
                        <a:pt x="74" y="288"/>
                        <a:pt x="72" y="287"/>
                        <a:pt x="70" y="287"/>
                      </a:cubicBezTo>
                      <a:cubicBezTo>
                        <a:pt x="67" y="287"/>
                        <a:pt x="67" y="290"/>
                        <a:pt x="65" y="291"/>
                      </a:cubicBezTo>
                      <a:cubicBezTo>
                        <a:pt x="64" y="292"/>
                        <a:pt x="65" y="293"/>
                        <a:pt x="65" y="293"/>
                      </a:cubicBezTo>
                      <a:cubicBezTo>
                        <a:pt x="66" y="294"/>
                        <a:pt x="67" y="294"/>
                        <a:pt x="67" y="294"/>
                      </a:cubicBezTo>
                      <a:cubicBezTo>
                        <a:pt x="70" y="293"/>
                        <a:pt x="67" y="291"/>
                        <a:pt x="69" y="290"/>
                      </a:cubicBezTo>
                      <a:cubicBezTo>
                        <a:pt x="71" y="289"/>
                        <a:pt x="73" y="290"/>
                        <a:pt x="74" y="290"/>
                      </a:cubicBezTo>
                      <a:cubicBezTo>
                        <a:pt x="76" y="292"/>
                        <a:pt x="77" y="294"/>
                        <a:pt x="77" y="297"/>
                      </a:cubicBezTo>
                      <a:cubicBezTo>
                        <a:pt x="76" y="299"/>
                        <a:pt x="76" y="302"/>
                        <a:pt x="73" y="302"/>
                      </a:cubicBezTo>
                      <a:cubicBezTo>
                        <a:pt x="67" y="305"/>
                        <a:pt x="59" y="305"/>
                        <a:pt x="54" y="300"/>
                      </a:cubicBezTo>
                      <a:cubicBezTo>
                        <a:pt x="52" y="298"/>
                        <a:pt x="53" y="297"/>
                        <a:pt x="53" y="294"/>
                      </a:cubicBezTo>
                      <a:cubicBezTo>
                        <a:pt x="53" y="291"/>
                        <a:pt x="52" y="288"/>
                        <a:pt x="50" y="286"/>
                      </a:cubicBezTo>
                      <a:cubicBezTo>
                        <a:pt x="47" y="282"/>
                        <a:pt x="42" y="279"/>
                        <a:pt x="37" y="281"/>
                      </a:cubicBezTo>
                      <a:cubicBezTo>
                        <a:pt x="35" y="282"/>
                        <a:pt x="33" y="283"/>
                        <a:pt x="32" y="285"/>
                      </a:cubicBezTo>
                      <a:cubicBezTo>
                        <a:pt x="31" y="287"/>
                        <a:pt x="32" y="289"/>
                        <a:pt x="33" y="291"/>
                      </a:cubicBezTo>
                      <a:cubicBezTo>
                        <a:pt x="34" y="291"/>
                        <a:pt x="35" y="292"/>
                        <a:pt x="36" y="291"/>
                      </a:cubicBezTo>
                      <a:cubicBezTo>
                        <a:pt x="37" y="291"/>
                        <a:pt x="36" y="290"/>
                        <a:pt x="36" y="289"/>
                      </a:cubicBezTo>
                      <a:cubicBezTo>
                        <a:pt x="35" y="288"/>
                        <a:pt x="34" y="288"/>
                        <a:pt x="34" y="287"/>
                      </a:cubicBezTo>
                      <a:cubicBezTo>
                        <a:pt x="34" y="285"/>
                        <a:pt x="35" y="284"/>
                        <a:pt x="37" y="283"/>
                      </a:cubicBezTo>
                      <a:cubicBezTo>
                        <a:pt x="40" y="283"/>
                        <a:pt x="44" y="283"/>
                        <a:pt x="47" y="285"/>
                      </a:cubicBezTo>
                      <a:cubicBezTo>
                        <a:pt x="51" y="288"/>
                        <a:pt x="52" y="292"/>
                        <a:pt x="50" y="297"/>
                      </a:cubicBezTo>
                      <a:cubicBezTo>
                        <a:pt x="47" y="303"/>
                        <a:pt x="38" y="305"/>
                        <a:pt x="31" y="304"/>
                      </a:cubicBezTo>
                      <a:cubicBezTo>
                        <a:pt x="29" y="303"/>
                        <a:pt x="27" y="303"/>
                        <a:pt x="26" y="301"/>
                      </a:cubicBezTo>
                      <a:cubicBezTo>
                        <a:pt x="24" y="301"/>
                        <a:pt x="24" y="303"/>
                        <a:pt x="22" y="303"/>
                      </a:cubicBezTo>
                      <a:cubicBezTo>
                        <a:pt x="17" y="305"/>
                        <a:pt x="11" y="305"/>
                        <a:pt x="7" y="301"/>
                      </a:cubicBezTo>
                      <a:cubicBezTo>
                        <a:pt x="4" y="298"/>
                        <a:pt x="5" y="293"/>
                        <a:pt x="5" y="290"/>
                      </a:cubicBezTo>
                      <a:cubicBezTo>
                        <a:pt x="6" y="287"/>
                        <a:pt x="8" y="286"/>
                        <a:pt x="10" y="283"/>
                      </a:cubicBezTo>
                      <a:cubicBezTo>
                        <a:pt x="10" y="282"/>
                        <a:pt x="7" y="281"/>
                        <a:pt x="7" y="280"/>
                      </a:cubicBezTo>
                      <a:cubicBezTo>
                        <a:pt x="3" y="276"/>
                        <a:pt x="4" y="269"/>
                        <a:pt x="6" y="265"/>
                      </a:cubicBezTo>
                      <a:cubicBezTo>
                        <a:pt x="8" y="261"/>
                        <a:pt x="12" y="260"/>
                        <a:pt x="15" y="259"/>
                      </a:cubicBezTo>
                      <a:cubicBezTo>
                        <a:pt x="18" y="260"/>
                        <a:pt x="21" y="260"/>
                        <a:pt x="24" y="262"/>
                      </a:cubicBezTo>
                      <a:cubicBezTo>
                        <a:pt x="27" y="263"/>
                        <a:pt x="28" y="266"/>
                        <a:pt x="28" y="269"/>
                      </a:cubicBezTo>
                      <a:cubicBezTo>
                        <a:pt x="28" y="271"/>
                        <a:pt x="27" y="273"/>
                        <a:pt x="25" y="273"/>
                      </a:cubicBezTo>
                      <a:cubicBezTo>
                        <a:pt x="22" y="274"/>
                        <a:pt x="22" y="274"/>
                        <a:pt x="22" y="274"/>
                      </a:cubicBezTo>
                      <a:cubicBezTo>
                        <a:pt x="21" y="273"/>
                        <a:pt x="21" y="271"/>
                        <a:pt x="20" y="270"/>
                      </a:cubicBezTo>
                      <a:cubicBezTo>
                        <a:pt x="18" y="270"/>
                        <a:pt x="18" y="271"/>
                        <a:pt x="18" y="272"/>
                      </a:cubicBezTo>
                      <a:cubicBezTo>
                        <a:pt x="18" y="274"/>
                        <a:pt x="19" y="274"/>
                        <a:pt x="20" y="275"/>
                      </a:cubicBezTo>
                      <a:cubicBezTo>
                        <a:pt x="23" y="276"/>
                        <a:pt x="25" y="276"/>
                        <a:pt x="27" y="274"/>
                      </a:cubicBezTo>
                      <a:cubicBezTo>
                        <a:pt x="29" y="273"/>
                        <a:pt x="30" y="271"/>
                        <a:pt x="30" y="269"/>
                      </a:cubicBezTo>
                      <a:cubicBezTo>
                        <a:pt x="31" y="265"/>
                        <a:pt x="27" y="262"/>
                        <a:pt x="24" y="260"/>
                      </a:cubicBezTo>
                      <a:cubicBezTo>
                        <a:pt x="21" y="258"/>
                        <a:pt x="17" y="257"/>
                        <a:pt x="13" y="258"/>
                      </a:cubicBezTo>
                      <a:cubicBezTo>
                        <a:pt x="9" y="255"/>
                        <a:pt x="4" y="251"/>
                        <a:pt x="4" y="246"/>
                      </a:cubicBezTo>
                      <a:cubicBezTo>
                        <a:pt x="4" y="242"/>
                        <a:pt x="4" y="237"/>
                        <a:pt x="8" y="235"/>
                      </a:cubicBezTo>
                      <a:cubicBezTo>
                        <a:pt x="11" y="233"/>
                        <a:pt x="15" y="233"/>
                        <a:pt x="18" y="234"/>
                      </a:cubicBezTo>
                      <a:cubicBezTo>
                        <a:pt x="20" y="236"/>
                        <a:pt x="21" y="239"/>
                        <a:pt x="20" y="242"/>
                      </a:cubicBezTo>
                      <a:cubicBezTo>
                        <a:pt x="20" y="245"/>
                        <a:pt x="14" y="243"/>
                        <a:pt x="17" y="247"/>
                      </a:cubicBezTo>
                      <a:cubicBezTo>
                        <a:pt x="18" y="248"/>
                        <a:pt x="19" y="247"/>
                        <a:pt x="20" y="247"/>
                      </a:cubicBezTo>
                      <a:cubicBezTo>
                        <a:pt x="23" y="243"/>
                        <a:pt x="23" y="238"/>
                        <a:pt x="21" y="235"/>
                      </a:cubicBezTo>
                      <a:cubicBezTo>
                        <a:pt x="19" y="232"/>
                        <a:pt x="16" y="231"/>
                        <a:pt x="13" y="231"/>
                      </a:cubicBezTo>
                      <a:cubicBezTo>
                        <a:pt x="12" y="231"/>
                        <a:pt x="13" y="230"/>
                        <a:pt x="13" y="229"/>
                      </a:cubicBezTo>
                      <a:cubicBezTo>
                        <a:pt x="10" y="226"/>
                        <a:pt x="9" y="223"/>
                        <a:pt x="9" y="219"/>
                      </a:cubicBezTo>
                      <a:cubicBezTo>
                        <a:pt x="9" y="215"/>
                        <a:pt x="11" y="211"/>
                        <a:pt x="14" y="208"/>
                      </a:cubicBezTo>
                      <a:cubicBezTo>
                        <a:pt x="12" y="203"/>
                        <a:pt x="9" y="200"/>
                        <a:pt x="8" y="195"/>
                      </a:cubicBezTo>
                      <a:cubicBezTo>
                        <a:pt x="8" y="189"/>
                        <a:pt x="11" y="184"/>
                        <a:pt x="13" y="178"/>
                      </a:cubicBezTo>
                      <a:cubicBezTo>
                        <a:pt x="13" y="178"/>
                        <a:pt x="13" y="178"/>
                        <a:pt x="13" y="178"/>
                      </a:cubicBezTo>
                      <a:cubicBezTo>
                        <a:pt x="15" y="183"/>
                        <a:pt x="15" y="187"/>
                        <a:pt x="13" y="191"/>
                      </a:cubicBezTo>
                      <a:cubicBezTo>
                        <a:pt x="13" y="194"/>
                        <a:pt x="14" y="196"/>
                        <a:pt x="16" y="197"/>
                      </a:cubicBezTo>
                      <a:cubicBezTo>
                        <a:pt x="21" y="200"/>
                        <a:pt x="20" y="208"/>
                        <a:pt x="19" y="213"/>
                      </a:cubicBezTo>
                      <a:cubicBezTo>
                        <a:pt x="19" y="215"/>
                        <a:pt x="16" y="217"/>
                        <a:pt x="19" y="219"/>
                      </a:cubicBezTo>
                      <a:cubicBezTo>
                        <a:pt x="22" y="221"/>
                        <a:pt x="28" y="222"/>
                        <a:pt x="29" y="227"/>
                      </a:cubicBezTo>
                      <a:cubicBezTo>
                        <a:pt x="27" y="231"/>
                        <a:pt x="32" y="230"/>
                        <a:pt x="33" y="231"/>
                      </a:cubicBezTo>
                      <a:cubicBezTo>
                        <a:pt x="36" y="232"/>
                        <a:pt x="40" y="234"/>
                        <a:pt x="40" y="238"/>
                      </a:cubicBezTo>
                      <a:cubicBezTo>
                        <a:pt x="40" y="239"/>
                        <a:pt x="40" y="240"/>
                        <a:pt x="39" y="241"/>
                      </a:cubicBezTo>
                      <a:cubicBezTo>
                        <a:pt x="41" y="242"/>
                        <a:pt x="42" y="243"/>
                        <a:pt x="44" y="243"/>
                      </a:cubicBezTo>
                      <a:cubicBezTo>
                        <a:pt x="44" y="242"/>
                        <a:pt x="43" y="241"/>
                        <a:pt x="42" y="240"/>
                      </a:cubicBezTo>
                      <a:cubicBezTo>
                        <a:pt x="43" y="237"/>
                        <a:pt x="42" y="235"/>
                        <a:pt x="40" y="233"/>
                      </a:cubicBezTo>
                      <a:cubicBezTo>
                        <a:pt x="37" y="230"/>
                        <a:pt x="34" y="230"/>
                        <a:pt x="31" y="228"/>
                      </a:cubicBezTo>
                      <a:cubicBezTo>
                        <a:pt x="30" y="227"/>
                        <a:pt x="31" y="225"/>
                        <a:pt x="30" y="224"/>
                      </a:cubicBezTo>
                      <a:cubicBezTo>
                        <a:pt x="28" y="220"/>
                        <a:pt x="24" y="219"/>
                        <a:pt x="20" y="217"/>
                      </a:cubicBezTo>
                      <a:cubicBezTo>
                        <a:pt x="20" y="217"/>
                        <a:pt x="20" y="217"/>
                        <a:pt x="20" y="217"/>
                      </a:cubicBezTo>
                      <a:cubicBezTo>
                        <a:pt x="22" y="211"/>
                        <a:pt x="23" y="204"/>
                        <a:pt x="20" y="199"/>
                      </a:cubicBezTo>
                      <a:cubicBezTo>
                        <a:pt x="18" y="196"/>
                        <a:pt x="13" y="194"/>
                        <a:pt x="15" y="191"/>
                      </a:cubicBezTo>
                      <a:cubicBezTo>
                        <a:pt x="17" y="184"/>
                        <a:pt x="16" y="176"/>
                        <a:pt x="11" y="171"/>
                      </a:cubicBezTo>
                      <a:cubicBezTo>
                        <a:pt x="8" y="172"/>
                        <a:pt x="12" y="174"/>
                        <a:pt x="11" y="176"/>
                      </a:cubicBezTo>
                      <a:cubicBezTo>
                        <a:pt x="11" y="184"/>
                        <a:pt x="3" y="192"/>
                        <a:pt x="8" y="201"/>
                      </a:cubicBezTo>
                      <a:cubicBezTo>
                        <a:pt x="11" y="207"/>
                        <a:pt x="11" y="207"/>
                        <a:pt x="11" y="207"/>
                      </a:cubicBezTo>
                      <a:cubicBezTo>
                        <a:pt x="9" y="212"/>
                        <a:pt x="5" y="218"/>
                        <a:pt x="7" y="224"/>
                      </a:cubicBezTo>
                      <a:cubicBezTo>
                        <a:pt x="8" y="227"/>
                        <a:pt x="9" y="229"/>
                        <a:pt x="11" y="231"/>
                      </a:cubicBezTo>
                      <a:cubicBezTo>
                        <a:pt x="11" y="232"/>
                        <a:pt x="10" y="232"/>
                        <a:pt x="10" y="232"/>
                      </a:cubicBezTo>
                      <a:cubicBezTo>
                        <a:pt x="7" y="232"/>
                        <a:pt x="6" y="229"/>
                        <a:pt x="5" y="227"/>
                      </a:cubicBezTo>
                      <a:cubicBezTo>
                        <a:pt x="3" y="222"/>
                        <a:pt x="3" y="216"/>
                        <a:pt x="5" y="211"/>
                      </a:cubicBezTo>
                      <a:cubicBezTo>
                        <a:pt x="7" y="208"/>
                        <a:pt x="7" y="208"/>
                        <a:pt x="7" y="208"/>
                      </a:cubicBezTo>
                      <a:cubicBezTo>
                        <a:pt x="4" y="203"/>
                        <a:pt x="2" y="196"/>
                        <a:pt x="4" y="190"/>
                      </a:cubicBezTo>
                      <a:cubicBezTo>
                        <a:pt x="7" y="184"/>
                        <a:pt x="9" y="176"/>
                        <a:pt x="6" y="169"/>
                      </a:cubicBezTo>
                      <a:cubicBezTo>
                        <a:pt x="4" y="168"/>
                        <a:pt x="3" y="165"/>
                        <a:pt x="4" y="163"/>
                      </a:cubicBezTo>
                      <a:cubicBezTo>
                        <a:pt x="8" y="167"/>
                        <a:pt x="14" y="168"/>
                        <a:pt x="17" y="173"/>
                      </a:cubicBezTo>
                      <a:close/>
                      <a:moveTo>
                        <a:pt x="309" y="168"/>
                      </a:moveTo>
                      <a:cubicBezTo>
                        <a:pt x="308" y="169"/>
                        <a:pt x="307" y="170"/>
                        <a:pt x="307" y="171"/>
                      </a:cubicBezTo>
                      <a:cubicBezTo>
                        <a:pt x="305" y="177"/>
                        <a:pt x="305" y="183"/>
                        <a:pt x="309" y="188"/>
                      </a:cubicBezTo>
                      <a:cubicBezTo>
                        <a:pt x="312" y="194"/>
                        <a:pt x="309" y="201"/>
                        <a:pt x="306" y="206"/>
                      </a:cubicBezTo>
                      <a:cubicBezTo>
                        <a:pt x="306" y="208"/>
                        <a:pt x="308" y="210"/>
                        <a:pt x="309" y="212"/>
                      </a:cubicBezTo>
                      <a:cubicBezTo>
                        <a:pt x="310" y="216"/>
                        <a:pt x="309" y="221"/>
                        <a:pt x="306" y="224"/>
                      </a:cubicBezTo>
                      <a:cubicBezTo>
                        <a:pt x="306" y="224"/>
                        <a:pt x="305" y="224"/>
                        <a:pt x="305" y="224"/>
                      </a:cubicBezTo>
                      <a:cubicBezTo>
                        <a:pt x="305" y="221"/>
                        <a:pt x="308" y="219"/>
                        <a:pt x="307" y="216"/>
                      </a:cubicBezTo>
                      <a:cubicBezTo>
                        <a:pt x="307" y="213"/>
                        <a:pt x="306" y="210"/>
                        <a:pt x="304" y="208"/>
                      </a:cubicBezTo>
                      <a:cubicBezTo>
                        <a:pt x="305" y="204"/>
                        <a:pt x="307" y="201"/>
                        <a:pt x="308" y="198"/>
                      </a:cubicBezTo>
                      <a:cubicBezTo>
                        <a:pt x="309" y="194"/>
                        <a:pt x="308" y="190"/>
                        <a:pt x="305" y="187"/>
                      </a:cubicBezTo>
                      <a:cubicBezTo>
                        <a:pt x="305" y="187"/>
                        <a:pt x="305" y="187"/>
                        <a:pt x="305" y="187"/>
                      </a:cubicBezTo>
                      <a:cubicBezTo>
                        <a:pt x="302" y="193"/>
                        <a:pt x="297" y="198"/>
                        <a:pt x="299" y="205"/>
                      </a:cubicBezTo>
                      <a:cubicBezTo>
                        <a:pt x="299" y="206"/>
                        <a:pt x="299" y="207"/>
                        <a:pt x="298" y="207"/>
                      </a:cubicBezTo>
                      <a:cubicBezTo>
                        <a:pt x="297" y="207"/>
                        <a:pt x="297" y="206"/>
                        <a:pt x="297" y="205"/>
                      </a:cubicBezTo>
                      <a:cubicBezTo>
                        <a:pt x="295" y="196"/>
                        <a:pt x="304" y="190"/>
                        <a:pt x="303" y="181"/>
                      </a:cubicBezTo>
                      <a:cubicBezTo>
                        <a:pt x="302" y="177"/>
                        <a:pt x="302" y="172"/>
                        <a:pt x="306" y="169"/>
                      </a:cubicBezTo>
                      <a:cubicBezTo>
                        <a:pt x="307" y="168"/>
                        <a:pt x="308" y="168"/>
                        <a:pt x="309" y="168"/>
                      </a:cubicBezTo>
                      <a:close/>
                      <a:moveTo>
                        <a:pt x="64" y="168"/>
                      </a:moveTo>
                      <a:cubicBezTo>
                        <a:pt x="66" y="172"/>
                        <a:pt x="63" y="175"/>
                        <a:pt x="63" y="179"/>
                      </a:cubicBezTo>
                      <a:cubicBezTo>
                        <a:pt x="63" y="184"/>
                        <a:pt x="63" y="190"/>
                        <a:pt x="65" y="194"/>
                      </a:cubicBezTo>
                      <a:cubicBezTo>
                        <a:pt x="65" y="195"/>
                        <a:pt x="65" y="195"/>
                        <a:pt x="65" y="195"/>
                      </a:cubicBezTo>
                      <a:cubicBezTo>
                        <a:pt x="63" y="195"/>
                        <a:pt x="63" y="195"/>
                        <a:pt x="63" y="195"/>
                      </a:cubicBezTo>
                      <a:cubicBezTo>
                        <a:pt x="60" y="191"/>
                        <a:pt x="61" y="184"/>
                        <a:pt x="61" y="179"/>
                      </a:cubicBezTo>
                      <a:cubicBezTo>
                        <a:pt x="62" y="175"/>
                        <a:pt x="63" y="170"/>
                        <a:pt x="60" y="167"/>
                      </a:cubicBezTo>
                      <a:cubicBezTo>
                        <a:pt x="61" y="165"/>
                        <a:pt x="64" y="167"/>
                        <a:pt x="64" y="168"/>
                      </a:cubicBezTo>
                      <a:close/>
                      <a:moveTo>
                        <a:pt x="244" y="179"/>
                      </a:moveTo>
                      <a:cubicBezTo>
                        <a:pt x="246" y="185"/>
                        <a:pt x="244" y="190"/>
                        <a:pt x="243" y="196"/>
                      </a:cubicBezTo>
                      <a:cubicBezTo>
                        <a:pt x="241" y="197"/>
                        <a:pt x="240" y="199"/>
                        <a:pt x="239" y="199"/>
                      </a:cubicBezTo>
                      <a:cubicBezTo>
                        <a:pt x="238" y="198"/>
                        <a:pt x="238" y="198"/>
                        <a:pt x="238" y="198"/>
                      </a:cubicBezTo>
                      <a:cubicBezTo>
                        <a:pt x="239" y="193"/>
                        <a:pt x="240" y="187"/>
                        <a:pt x="239" y="182"/>
                      </a:cubicBezTo>
                      <a:cubicBezTo>
                        <a:pt x="238" y="181"/>
                        <a:pt x="237" y="180"/>
                        <a:pt x="235" y="181"/>
                      </a:cubicBezTo>
                      <a:cubicBezTo>
                        <a:pt x="233" y="180"/>
                        <a:pt x="232" y="182"/>
                        <a:pt x="231" y="183"/>
                      </a:cubicBezTo>
                      <a:cubicBezTo>
                        <a:pt x="230" y="180"/>
                        <a:pt x="230" y="177"/>
                        <a:pt x="232" y="175"/>
                      </a:cubicBezTo>
                      <a:cubicBezTo>
                        <a:pt x="234" y="173"/>
                        <a:pt x="237" y="172"/>
                        <a:pt x="239" y="173"/>
                      </a:cubicBezTo>
                      <a:cubicBezTo>
                        <a:pt x="242" y="174"/>
                        <a:pt x="243" y="177"/>
                        <a:pt x="244" y="179"/>
                      </a:cubicBezTo>
                      <a:close/>
                      <a:moveTo>
                        <a:pt x="83" y="175"/>
                      </a:moveTo>
                      <a:cubicBezTo>
                        <a:pt x="84" y="176"/>
                        <a:pt x="84" y="178"/>
                        <a:pt x="84" y="179"/>
                      </a:cubicBezTo>
                      <a:cubicBezTo>
                        <a:pt x="82" y="179"/>
                        <a:pt x="79" y="179"/>
                        <a:pt x="78" y="180"/>
                      </a:cubicBezTo>
                      <a:cubicBezTo>
                        <a:pt x="76" y="182"/>
                        <a:pt x="75" y="185"/>
                        <a:pt x="74" y="187"/>
                      </a:cubicBezTo>
                      <a:cubicBezTo>
                        <a:pt x="74" y="192"/>
                        <a:pt x="77" y="197"/>
                        <a:pt x="81" y="200"/>
                      </a:cubicBezTo>
                      <a:cubicBezTo>
                        <a:pt x="81" y="201"/>
                        <a:pt x="80" y="202"/>
                        <a:pt x="80" y="203"/>
                      </a:cubicBezTo>
                      <a:cubicBezTo>
                        <a:pt x="78" y="202"/>
                        <a:pt x="77" y="201"/>
                        <a:pt x="76" y="200"/>
                      </a:cubicBezTo>
                      <a:cubicBezTo>
                        <a:pt x="74" y="196"/>
                        <a:pt x="72" y="193"/>
                        <a:pt x="71" y="190"/>
                      </a:cubicBezTo>
                      <a:cubicBezTo>
                        <a:pt x="69" y="186"/>
                        <a:pt x="70" y="181"/>
                        <a:pt x="71" y="177"/>
                      </a:cubicBezTo>
                      <a:cubicBezTo>
                        <a:pt x="73" y="174"/>
                        <a:pt x="76" y="173"/>
                        <a:pt x="79" y="172"/>
                      </a:cubicBezTo>
                      <a:cubicBezTo>
                        <a:pt x="80" y="172"/>
                        <a:pt x="82" y="173"/>
                        <a:pt x="83" y="175"/>
                      </a:cubicBezTo>
                      <a:close/>
                      <a:moveTo>
                        <a:pt x="238" y="186"/>
                      </a:moveTo>
                      <a:cubicBezTo>
                        <a:pt x="238" y="190"/>
                        <a:pt x="237" y="194"/>
                        <a:pt x="236" y="198"/>
                      </a:cubicBezTo>
                      <a:cubicBezTo>
                        <a:pt x="233" y="197"/>
                        <a:pt x="236" y="194"/>
                        <a:pt x="236" y="191"/>
                      </a:cubicBezTo>
                      <a:cubicBezTo>
                        <a:pt x="236" y="189"/>
                        <a:pt x="237" y="188"/>
                        <a:pt x="236" y="185"/>
                      </a:cubicBezTo>
                      <a:cubicBezTo>
                        <a:pt x="236" y="184"/>
                        <a:pt x="233" y="185"/>
                        <a:pt x="235" y="183"/>
                      </a:cubicBezTo>
                      <a:cubicBezTo>
                        <a:pt x="237" y="182"/>
                        <a:pt x="237" y="185"/>
                        <a:pt x="238" y="186"/>
                      </a:cubicBezTo>
                      <a:close/>
                      <a:moveTo>
                        <a:pt x="81" y="182"/>
                      </a:moveTo>
                      <a:cubicBezTo>
                        <a:pt x="79" y="184"/>
                        <a:pt x="79" y="187"/>
                        <a:pt x="78" y="189"/>
                      </a:cubicBezTo>
                      <a:cubicBezTo>
                        <a:pt x="79" y="193"/>
                        <a:pt x="81" y="195"/>
                        <a:pt x="82" y="198"/>
                      </a:cubicBezTo>
                      <a:cubicBezTo>
                        <a:pt x="80" y="197"/>
                        <a:pt x="79" y="195"/>
                        <a:pt x="78" y="194"/>
                      </a:cubicBezTo>
                      <a:cubicBezTo>
                        <a:pt x="76" y="191"/>
                        <a:pt x="75" y="186"/>
                        <a:pt x="78" y="183"/>
                      </a:cubicBezTo>
                      <a:cubicBezTo>
                        <a:pt x="79" y="182"/>
                        <a:pt x="80" y="181"/>
                        <a:pt x="81" y="182"/>
                      </a:cubicBezTo>
                      <a:close/>
                      <a:moveTo>
                        <a:pt x="129" y="185"/>
                      </a:moveTo>
                      <a:cubicBezTo>
                        <a:pt x="130" y="188"/>
                        <a:pt x="129" y="192"/>
                        <a:pt x="127" y="194"/>
                      </a:cubicBezTo>
                      <a:cubicBezTo>
                        <a:pt x="126" y="195"/>
                        <a:pt x="124" y="195"/>
                        <a:pt x="122" y="194"/>
                      </a:cubicBezTo>
                      <a:cubicBezTo>
                        <a:pt x="120" y="192"/>
                        <a:pt x="120" y="189"/>
                        <a:pt x="121" y="187"/>
                      </a:cubicBezTo>
                      <a:cubicBezTo>
                        <a:pt x="122" y="185"/>
                        <a:pt x="123" y="184"/>
                        <a:pt x="125" y="183"/>
                      </a:cubicBezTo>
                      <a:cubicBezTo>
                        <a:pt x="127" y="183"/>
                        <a:pt x="128" y="184"/>
                        <a:pt x="129" y="185"/>
                      </a:cubicBezTo>
                      <a:close/>
                      <a:moveTo>
                        <a:pt x="129" y="187"/>
                      </a:moveTo>
                      <a:cubicBezTo>
                        <a:pt x="128" y="189"/>
                        <a:pt x="129" y="191"/>
                        <a:pt x="126" y="192"/>
                      </a:cubicBezTo>
                      <a:cubicBezTo>
                        <a:pt x="125" y="193"/>
                        <a:pt x="124" y="193"/>
                        <a:pt x="123" y="193"/>
                      </a:cubicBezTo>
                      <a:cubicBezTo>
                        <a:pt x="122" y="192"/>
                        <a:pt x="121" y="189"/>
                        <a:pt x="122" y="188"/>
                      </a:cubicBezTo>
                      <a:cubicBezTo>
                        <a:pt x="123" y="186"/>
                        <a:pt x="125" y="186"/>
                        <a:pt x="126" y="185"/>
                      </a:cubicBezTo>
                      <a:cubicBezTo>
                        <a:pt x="128" y="184"/>
                        <a:pt x="128" y="186"/>
                        <a:pt x="129" y="187"/>
                      </a:cubicBezTo>
                      <a:close/>
                      <a:moveTo>
                        <a:pt x="198" y="189"/>
                      </a:moveTo>
                      <a:cubicBezTo>
                        <a:pt x="199" y="190"/>
                        <a:pt x="198" y="192"/>
                        <a:pt x="198" y="193"/>
                      </a:cubicBezTo>
                      <a:cubicBezTo>
                        <a:pt x="197" y="195"/>
                        <a:pt x="194" y="194"/>
                        <a:pt x="193" y="194"/>
                      </a:cubicBezTo>
                      <a:cubicBezTo>
                        <a:pt x="192" y="193"/>
                        <a:pt x="191" y="192"/>
                        <a:pt x="190" y="190"/>
                      </a:cubicBezTo>
                      <a:cubicBezTo>
                        <a:pt x="190" y="189"/>
                        <a:pt x="191" y="188"/>
                        <a:pt x="191" y="187"/>
                      </a:cubicBezTo>
                      <a:cubicBezTo>
                        <a:pt x="194" y="186"/>
                        <a:pt x="197" y="186"/>
                        <a:pt x="198" y="189"/>
                      </a:cubicBezTo>
                      <a:close/>
                      <a:moveTo>
                        <a:pt x="173" y="188"/>
                      </a:moveTo>
                      <a:cubicBezTo>
                        <a:pt x="175" y="190"/>
                        <a:pt x="175" y="192"/>
                        <a:pt x="175" y="195"/>
                      </a:cubicBezTo>
                      <a:cubicBezTo>
                        <a:pt x="175" y="198"/>
                        <a:pt x="171" y="200"/>
                        <a:pt x="168" y="201"/>
                      </a:cubicBezTo>
                      <a:cubicBezTo>
                        <a:pt x="167" y="205"/>
                        <a:pt x="166" y="209"/>
                        <a:pt x="163" y="211"/>
                      </a:cubicBezTo>
                      <a:cubicBezTo>
                        <a:pt x="160" y="212"/>
                        <a:pt x="157" y="213"/>
                        <a:pt x="154" y="211"/>
                      </a:cubicBezTo>
                      <a:cubicBezTo>
                        <a:pt x="152" y="210"/>
                        <a:pt x="151" y="209"/>
                        <a:pt x="149" y="207"/>
                      </a:cubicBezTo>
                      <a:cubicBezTo>
                        <a:pt x="149" y="205"/>
                        <a:pt x="149" y="203"/>
                        <a:pt x="149" y="201"/>
                      </a:cubicBezTo>
                      <a:cubicBezTo>
                        <a:pt x="149" y="198"/>
                        <a:pt x="145" y="200"/>
                        <a:pt x="145" y="197"/>
                      </a:cubicBezTo>
                      <a:cubicBezTo>
                        <a:pt x="144" y="196"/>
                        <a:pt x="144" y="193"/>
                        <a:pt x="144" y="191"/>
                      </a:cubicBezTo>
                      <a:cubicBezTo>
                        <a:pt x="146" y="189"/>
                        <a:pt x="148" y="187"/>
                        <a:pt x="151" y="187"/>
                      </a:cubicBezTo>
                      <a:cubicBezTo>
                        <a:pt x="152" y="187"/>
                        <a:pt x="154" y="187"/>
                        <a:pt x="154" y="188"/>
                      </a:cubicBezTo>
                      <a:cubicBezTo>
                        <a:pt x="154" y="190"/>
                        <a:pt x="156" y="190"/>
                        <a:pt x="155" y="191"/>
                      </a:cubicBezTo>
                      <a:cubicBezTo>
                        <a:pt x="154" y="192"/>
                        <a:pt x="153" y="191"/>
                        <a:pt x="151" y="192"/>
                      </a:cubicBezTo>
                      <a:cubicBezTo>
                        <a:pt x="150" y="193"/>
                        <a:pt x="150" y="195"/>
                        <a:pt x="150" y="196"/>
                      </a:cubicBezTo>
                      <a:cubicBezTo>
                        <a:pt x="150" y="198"/>
                        <a:pt x="152" y="199"/>
                        <a:pt x="153" y="200"/>
                      </a:cubicBezTo>
                      <a:cubicBezTo>
                        <a:pt x="153" y="202"/>
                        <a:pt x="153" y="204"/>
                        <a:pt x="154" y="206"/>
                      </a:cubicBezTo>
                      <a:cubicBezTo>
                        <a:pt x="156" y="208"/>
                        <a:pt x="157" y="208"/>
                        <a:pt x="159" y="209"/>
                      </a:cubicBezTo>
                      <a:cubicBezTo>
                        <a:pt x="163" y="209"/>
                        <a:pt x="164" y="204"/>
                        <a:pt x="165" y="202"/>
                      </a:cubicBezTo>
                      <a:cubicBezTo>
                        <a:pt x="168" y="199"/>
                        <a:pt x="172" y="196"/>
                        <a:pt x="171" y="192"/>
                      </a:cubicBezTo>
                      <a:cubicBezTo>
                        <a:pt x="170" y="190"/>
                        <a:pt x="164" y="193"/>
                        <a:pt x="166" y="189"/>
                      </a:cubicBezTo>
                      <a:cubicBezTo>
                        <a:pt x="166" y="188"/>
                        <a:pt x="167" y="187"/>
                        <a:pt x="168" y="187"/>
                      </a:cubicBezTo>
                      <a:cubicBezTo>
                        <a:pt x="170" y="187"/>
                        <a:pt x="172" y="187"/>
                        <a:pt x="173" y="188"/>
                      </a:cubicBezTo>
                      <a:close/>
                      <a:moveTo>
                        <a:pt x="197" y="190"/>
                      </a:moveTo>
                      <a:cubicBezTo>
                        <a:pt x="197" y="191"/>
                        <a:pt x="196" y="192"/>
                        <a:pt x="195" y="193"/>
                      </a:cubicBezTo>
                      <a:cubicBezTo>
                        <a:pt x="194" y="192"/>
                        <a:pt x="192" y="192"/>
                        <a:pt x="192" y="190"/>
                      </a:cubicBezTo>
                      <a:cubicBezTo>
                        <a:pt x="192" y="189"/>
                        <a:pt x="193" y="188"/>
                        <a:pt x="194" y="188"/>
                      </a:cubicBezTo>
                      <a:cubicBezTo>
                        <a:pt x="195" y="187"/>
                        <a:pt x="197" y="188"/>
                        <a:pt x="197" y="190"/>
                      </a:cubicBezTo>
                      <a:close/>
                      <a:moveTo>
                        <a:pt x="228" y="193"/>
                      </a:moveTo>
                      <a:cubicBezTo>
                        <a:pt x="231" y="195"/>
                        <a:pt x="235" y="198"/>
                        <a:pt x="235" y="203"/>
                      </a:cubicBezTo>
                      <a:cubicBezTo>
                        <a:pt x="235" y="203"/>
                        <a:pt x="235" y="203"/>
                        <a:pt x="235" y="203"/>
                      </a:cubicBezTo>
                      <a:cubicBezTo>
                        <a:pt x="232" y="200"/>
                        <a:pt x="230" y="197"/>
                        <a:pt x="227" y="197"/>
                      </a:cubicBezTo>
                      <a:cubicBezTo>
                        <a:pt x="225" y="199"/>
                        <a:pt x="225" y="204"/>
                        <a:pt x="226" y="207"/>
                      </a:cubicBezTo>
                      <a:cubicBezTo>
                        <a:pt x="225" y="207"/>
                        <a:pt x="224" y="206"/>
                        <a:pt x="224" y="206"/>
                      </a:cubicBezTo>
                      <a:cubicBezTo>
                        <a:pt x="223" y="201"/>
                        <a:pt x="224" y="196"/>
                        <a:pt x="226" y="193"/>
                      </a:cubicBezTo>
                      <a:cubicBezTo>
                        <a:pt x="227" y="192"/>
                        <a:pt x="227" y="192"/>
                        <a:pt x="228" y="193"/>
                      </a:cubicBezTo>
                      <a:close/>
                      <a:moveTo>
                        <a:pt x="147" y="201"/>
                      </a:moveTo>
                      <a:cubicBezTo>
                        <a:pt x="147" y="206"/>
                        <a:pt x="147" y="206"/>
                        <a:pt x="147" y="206"/>
                      </a:cubicBezTo>
                      <a:cubicBezTo>
                        <a:pt x="148" y="210"/>
                        <a:pt x="151" y="213"/>
                        <a:pt x="155" y="214"/>
                      </a:cubicBezTo>
                      <a:cubicBezTo>
                        <a:pt x="155" y="215"/>
                        <a:pt x="153" y="214"/>
                        <a:pt x="152" y="214"/>
                      </a:cubicBezTo>
                      <a:cubicBezTo>
                        <a:pt x="148" y="213"/>
                        <a:pt x="147" y="209"/>
                        <a:pt x="145" y="206"/>
                      </a:cubicBezTo>
                      <a:cubicBezTo>
                        <a:pt x="145" y="203"/>
                        <a:pt x="143" y="201"/>
                        <a:pt x="141" y="199"/>
                      </a:cubicBezTo>
                      <a:cubicBezTo>
                        <a:pt x="139" y="199"/>
                        <a:pt x="140" y="201"/>
                        <a:pt x="138" y="202"/>
                      </a:cubicBezTo>
                      <a:cubicBezTo>
                        <a:pt x="136" y="204"/>
                        <a:pt x="133" y="204"/>
                        <a:pt x="130" y="206"/>
                      </a:cubicBezTo>
                      <a:cubicBezTo>
                        <a:pt x="130" y="207"/>
                        <a:pt x="131" y="207"/>
                        <a:pt x="132" y="207"/>
                      </a:cubicBezTo>
                      <a:cubicBezTo>
                        <a:pt x="134" y="208"/>
                        <a:pt x="137" y="207"/>
                        <a:pt x="138" y="208"/>
                      </a:cubicBezTo>
                      <a:cubicBezTo>
                        <a:pt x="140" y="216"/>
                        <a:pt x="148" y="222"/>
                        <a:pt x="155" y="224"/>
                      </a:cubicBezTo>
                      <a:cubicBezTo>
                        <a:pt x="158" y="228"/>
                        <a:pt x="159" y="222"/>
                        <a:pt x="162" y="223"/>
                      </a:cubicBezTo>
                      <a:cubicBezTo>
                        <a:pt x="165" y="221"/>
                        <a:pt x="169" y="220"/>
                        <a:pt x="172" y="217"/>
                      </a:cubicBezTo>
                      <a:cubicBezTo>
                        <a:pt x="174" y="215"/>
                        <a:pt x="174" y="213"/>
                        <a:pt x="175" y="211"/>
                      </a:cubicBezTo>
                      <a:cubicBezTo>
                        <a:pt x="180" y="210"/>
                        <a:pt x="184" y="208"/>
                        <a:pt x="187" y="205"/>
                      </a:cubicBezTo>
                      <a:cubicBezTo>
                        <a:pt x="188" y="205"/>
                        <a:pt x="189" y="205"/>
                        <a:pt x="189" y="204"/>
                      </a:cubicBezTo>
                      <a:cubicBezTo>
                        <a:pt x="189" y="203"/>
                        <a:pt x="189" y="203"/>
                        <a:pt x="189" y="203"/>
                      </a:cubicBezTo>
                      <a:cubicBezTo>
                        <a:pt x="190" y="203"/>
                        <a:pt x="190" y="203"/>
                        <a:pt x="190" y="204"/>
                      </a:cubicBezTo>
                      <a:cubicBezTo>
                        <a:pt x="189" y="207"/>
                        <a:pt x="186" y="209"/>
                        <a:pt x="184" y="210"/>
                      </a:cubicBezTo>
                      <a:cubicBezTo>
                        <a:pt x="182" y="212"/>
                        <a:pt x="179" y="212"/>
                        <a:pt x="175" y="213"/>
                      </a:cubicBezTo>
                      <a:cubicBezTo>
                        <a:pt x="174" y="219"/>
                        <a:pt x="168" y="223"/>
                        <a:pt x="162" y="225"/>
                      </a:cubicBezTo>
                      <a:cubicBezTo>
                        <a:pt x="160" y="225"/>
                        <a:pt x="159" y="229"/>
                        <a:pt x="156" y="227"/>
                      </a:cubicBezTo>
                      <a:cubicBezTo>
                        <a:pt x="151" y="224"/>
                        <a:pt x="144" y="222"/>
                        <a:pt x="140" y="216"/>
                      </a:cubicBezTo>
                      <a:cubicBezTo>
                        <a:pt x="139" y="214"/>
                        <a:pt x="137" y="212"/>
                        <a:pt x="137" y="210"/>
                      </a:cubicBezTo>
                      <a:cubicBezTo>
                        <a:pt x="136" y="208"/>
                        <a:pt x="133" y="209"/>
                        <a:pt x="131" y="208"/>
                      </a:cubicBezTo>
                      <a:cubicBezTo>
                        <a:pt x="130" y="208"/>
                        <a:pt x="128" y="206"/>
                        <a:pt x="128" y="204"/>
                      </a:cubicBezTo>
                      <a:cubicBezTo>
                        <a:pt x="132" y="203"/>
                        <a:pt x="137" y="202"/>
                        <a:pt x="139" y="198"/>
                      </a:cubicBezTo>
                      <a:cubicBezTo>
                        <a:pt x="141" y="194"/>
                        <a:pt x="141" y="194"/>
                        <a:pt x="141" y="194"/>
                      </a:cubicBezTo>
                      <a:cubicBezTo>
                        <a:pt x="142" y="197"/>
                        <a:pt x="143" y="201"/>
                        <a:pt x="147" y="201"/>
                      </a:cubicBezTo>
                      <a:close/>
                      <a:moveTo>
                        <a:pt x="91" y="195"/>
                      </a:moveTo>
                      <a:cubicBezTo>
                        <a:pt x="93" y="199"/>
                        <a:pt x="97" y="203"/>
                        <a:pt x="94" y="208"/>
                      </a:cubicBezTo>
                      <a:cubicBezTo>
                        <a:pt x="94" y="209"/>
                        <a:pt x="94" y="209"/>
                        <a:pt x="93" y="209"/>
                      </a:cubicBezTo>
                      <a:cubicBezTo>
                        <a:pt x="92" y="205"/>
                        <a:pt x="93" y="200"/>
                        <a:pt x="89" y="197"/>
                      </a:cubicBezTo>
                      <a:cubicBezTo>
                        <a:pt x="87" y="197"/>
                        <a:pt x="87" y="200"/>
                        <a:pt x="86" y="201"/>
                      </a:cubicBezTo>
                      <a:cubicBezTo>
                        <a:pt x="85" y="202"/>
                        <a:pt x="84" y="204"/>
                        <a:pt x="82" y="206"/>
                      </a:cubicBezTo>
                      <a:cubicBezTo>
                        <a:pt x="81" y="202"/>
                        <a:pt x="84" y="199"/>
                        <a:pt x="86" y="196"/>
                      </a:cubicBezTo>
                      <a:cubicBezTo>
                        <a:pt x="87" y="195"/>
                        <a:pt x="89" y="192"/>
                        <a:pt x="91" y="195"/>
                      </a:cubicBezTo>
                      <a:close/>
                      <a:moveTo>
                        <a:pt x="256" y="197"/>
                      </a:moveTo>
                      <a:cubicBezTo>
                        <a:pt x="256" y="198"/>
                        <a:pt x="256" y="199"/>
                        <a:pt x="255" y="198"/>
                      </a:cubicBezTo>
                      <a:cubicBezTo>
                        <a:pt x="246" y="198"/>
                        <a:pt x="238" y="204"/>
                        <a:pt x="233" y="211"/>
                      </a:cubicBezTo>
                      <a:cubicBezTo>
                        <a:pt x="233" y="212"/>
                        <a:pt x="233" y="213"/>
                        <a:pt x="232" y="214"/>
                      </a:cubicBezTo>
                      <a:cubicBezTo>
                        <a:pt x="232" y="207"/>
                        <a:pt x="237" y="202"/>
                        <a:pt x="243" y="199"/>
                      </a:cubicBezTo>
                      <a:cubicBezTo>
                        <a:pt x="247" y="197"/>
                        <a:pt x="251" y="195"/>
                        <a:pt x="256" y="197"/>
                      </a:cubicBezTo>
                      <a:cubicBezTo>
                        <a:pt x="256" y="197"/>
                        <a:pt x="256" y="197"/>
                        <a:pt x="256" y="197"/>
                      </a:cubicBezTo>
                      <a:close/>
                      <a:moveTo>
                        <a:pt x="74" y="201"/>
                      </a:moveTo>
                      <a:cubicBezTo>
                        <a:pt x="80" y="206"/>
                        <a:pt x="84" y="212"/>
                        <a:pt x="84" y="219"/>
                      </a:cubicBezTo>
                      <a:cubicBezTo>
                        <a:pt x="84" y="221"/>
                        <a:pt x="84" y="221"/>
                        <a:pt x="84" y="221"/>
                      </a:cubicBezTo>
                      <a:cubicBezTo>
                        <a:pt x="83" y="218"/>
                        <a:pt x="82" y="214"/>
                        <a:pt x="80" y="211"/>
                      </a:cubicBezTo>
                      <a:cubicBezTo>
                        <a:pt x="77" y="206"/>
                        <a:pt x="72" y="203"/>
                        <a:pt x="66" y="202"/>
                      </a:cubicBezTo>
                      <a:cubicBezTo>
                        <a:pt x="64" y="201"/>
                        <a:pt x="62" y="201"/>
                        <a:pt x="59" y="202"/>
                      </a:cubicBezTo>
                      <a:cubicBezTo>
                        <a:pt x="59" y="201"/>
                        <a:pt x="58" y="199"/>
                        <a:pt x="58" y="198"/>
                      </a:cubicBezTo>
                      <a:cubicBezTo>
                        <a:pt x="64" y="197"/>
                        <a:pt x="69" y="199"/>
                        <a:pt x="74" y="201"/>
                      </a:cubicBezTo>
                      <a:close/>
                      <a:moveTo>
                        <a:pt x="232" y="205"/>
                      </a:moveTo>
                      <a:cubicBezTo>
                        <a:pt x="233" y="207"/>
                        <a:pt x="231" y="208"/>
                        <a:pt x="231" y="210"/>
                      </a:cubicBezTo>
                      <a:cubicBezTo>
                        <a:pt x="229" y="209"/>
                        <a:pt x="229" y="207"/>
                        <a:pt x="228" y="205"/>
                      </a:cubicBezTo>
                      <a:cubicBezTo>
                        <a:pt x="228" y="204"/>
                        <a:pt x="227" y="201"/>
                        <a:pt x="228" y="200"/>
                      </a:cubicBezTo>
                      <a:cubicBezTo>
                        <a:pt x="230" y="201"/>
                        <a:pt x="232" y="203"/>
                        <a:pt x="232" y="205"/>
                      </a:cubicBezTo>
                      <a:close/>
                      <a:moveTo>
                        <a:pt x="253" y="201"/>
                      </a:moveTo>
                      <a:cubicBezTo>
                        <a:pt x="253" y="204"/>
                        <a:pt x="251" y="205"/>
                        <a:pt x="249" y="207"/>
                      </a:cubicBezTo>
                      <a:cubicBezTo>
                        <a:pt x="245" y="211"/>
                        <a:pt x="240" y="214"/>
                        <a:pt x="235" y="215"/>
                      </a:cubicBezTo>
                      <a:cubicBezTo>
                        <a:pt x="235" y="217"/>
                        <a:pt x="236" y="218"/>
                        <a:pt x="235" y="219"/>
                      </a:cubicBezTo>
                      <a:cubicBezTo>
                        <a:pt x="235" y="220"/>
                        <a:pt x="235" y="221"/>
                        <a:pt x="234" y="221"/>
                      </a:cubicBezTo>
                      <a:cubicBezTo>
                        <a:pt x="232" y="220"/>
                        <a:pt x="234" y="218"/>
                        <a:pt x="234" y="216"/>
                      </a:cubicBezTo>
                      <a:cubicBezTo>
                        <a:pt x="236" y="209"/>
                        <a:pt x="242" y="204"/>
                        <a:pt x="249" y="202"/>
                      </a:cubicBezTo>
                      <a:cubicBezTo>
                        <a:pt x="251" y="202"/>
                        <a:pt x="252" y="201"/>
                        <a:pt x="253" y="201"/>
                      </a:cubicBezTo>
                      <a:close/>
                      <a:moveTo>
                        <a:pt x="90" y="205"/>
                      </a:moveTo>
                      <a:cubicBezTo>
                        <a:pt x="90" y="212"/>
                        <a:pt x="90" y="212"/>
                        <a:pt x="90" y="212"/>
                      </a:cubicBezTo>
                      <a:cubicBezTo>
                        <a:pt x="89" y="213"/>
                        <a:pt x="88" y="215"/>
                        <a:pt x="86" y="216"/>
                      </a:cubicBezTo>
                      <a:cubicBezTo>
                        <a:pt x="86" y="212"/>
                        <a:pt x="82" y="209"/>
                        <a:pt x="85" y="204"/>
                      </a:cubicBezTo>
                      <a:cubicBezTo>
                        <a:pt x="86" y="203"/>
                        <a:pt x="87" y="202"/>
                        <a:pt x="89" y="201"/>
                      </a:cubicBezTo>
                      <a:cubicBezTo>
                        <a:pt x="90" y="201"/>
                        <a:pt x="90" y="204"/>
                        <a:pt x="90" y="205"/>
                      </a:cubicBezTo>
                      <a:close/>
                      <a:moveTo>
                        <a:pt x="228" y="215"/>
                      </a:moveTo>
                      <a:cubicBezTo>
                        <a:pt x="229" y="218"/>
                        <a:pt x="229" y="218"/>
                        <a:pt x="229" y="218"/>
                      </a:cubicBezTo>
                      <a:cubicBezTo>
                        <a:pt x="226" y="213"/>
                        <a:pt x="220" y="207"/>
                        <a:pt x="213" y="206"/>
                      </a:cubicBezTo>
                      <a:cubicBezTo>
                        <a:pt x="212" y="206"/>
                        <a:pt x="212" y="208"/>
                        <a:pt x="213" y="209"/>
                      </a:cubicBezTo>
                      <a:cubicBezTo>
                        <a:pt x="212" y="213"/>
                        <a:pt x="214" y="217"/>
                        <a:pt x="218" y="219"/>
                      </a:cubicBezTo>
                      <a:cubicBezTo>
                        <a:pt x="220" y="222"/>
                        <a:pt x="223" y="222"/>
                        <a:pt x="226" y="224"/>
                      </a:cubicBezTo>
                      <a:cubicBezTo>
                        <a:pt x="226" y="224"/>
                        <a:pt x="226" y="224"/>
                        <a:pt x="226" y="224"/>
                      </a:cubicBezTo>
                      <a:cubicBezTo>
                        <a:pt x="221" y="225"/>
                        <a:pt x="217" y="221"/>
                        <a:pt x="214" y="218"/>
                      </a:cubicBezTo>
                      <a:cubicBezTo>
                        <a:pt x="211" y="214"/>
                        <a:pt x="209" y="209"/>
                        <a:pt x="210" y="204"/>
                      </a:cubicBezTo>
                      <a:cubicBezTo>
                        <a:pt x="215" y="202"/>
                        <a:pt x="220" y="205"/>
                        <a:pt x="224" y="208"/>
                      </a:cubicBezTo>
                      <a:cubicBezTo>
                        <a:pt x="225" y="210"/>
                        <a:pt x="227" y="213"/>
                        <a:pt x="228" y="215"/>
                      </a:cubicBezTo>
                      <a:close/>
                      <a:moveTo>
                        <a:pt x="199" y="204"/>
                      </a:moveTo>
                      <a:cubicBezTo>
                        <a:pt x="199" y="206"/>
                        <a:pt x="198" y="207"/>
                        <a:pt x="197" y="209"/>
                      </a:cubicBezTo>
                      <a:cubicBezTo>
                        <a:pt x="192" y="214"/>
                        <a:pt x="187" y="217"/>
                        <a:pt x="180" y="218"/>
                      </a:cubicBezTo>
                      <a:cubicBezTo>
                        <a:pt x="178" y="221"/>
                        <a:pt x="177" y="225"/>
                        <a:pt x="174" y="227"/>
                      </a:cubicBezTo>
                      <a:cubicBezTo>
                        <a:pt x="171" y="230"/>
                        <a:pt x="166" y="231"/>
                        <a:pt x="163" y="234"/>
                      </a:cubicBezTo>
                      <a:cubicBezTo>
                        <a:pt x="161" y="235"/>
                        <a:pt x="161" y="237"/>
                        <a:pt x="159" y="238"/>
                      </a:cubicBezTo>
                      <a:cubicBezTo>
                        <a:pt x="152" y="231"/>
                        <a:pt x="143" y="230"/>
                        <a:pt x="137" y="223"/>
                      </a:cubicBezTo>
                      <a:cubicBezTo>
                        <a:pt x="135" y="220"/>
                        <a:pt x="132" y="218"/>
                        <a:pt x="131" y="214"/>
                      </a:cubicBezTo>
                      <a:cubicBezTo>
                        <a:pt x="131" y="213"/>
                        <a:pt x="130" y="215"/>
                        <a:pt x="129" y="214"/>
                      </a:cubicBezTo>
                      <a:cubicBezTo>
                        <a:pt x="124" y="213"/>
                        <a:pt x="121" y="210"/>
                        <a:pt x="118" y="206"/>
                      </a:cubicBezTo>
                      <a:cubicBezTo>
                        <a:pt x="118" y="205"/>
                        <a:pt x="118" y="205"/>
                        <a:pt x="118" y="205"/>
                      </a:cubicBezTo>
                      <a:cubicBezTo>
                        <a:pt x="121" y="205"/>
                        <a:pt x="125" y="204"/>
                        <a:pt x="126" y="207"/>
                      </a:cubicBezTo>
                      <a:cubicBezTo>
                        <a:pt x="128" y="210"/>
                        <a:pt x="132" y="211"/>
                        <a:pt x="135" y="211"/>
                      </a:cubicBezTo>
                      <a:cubicBezTo>
                        <a:pt x="137" y="218"/>
                        <a:pt x="143" y="224"/>
                        <a:pt x="150" y="227"/>
                      </a:cubicBezTo>
                      <a:cubicBezTo>
                        <a:pt x="153" y="228"/>
                        <a:pt x="156" y="229"/>
                        <a:pt x="158" y="231"/>
                      </a:cubicBezTo>
                      <a:cubicBezTo>
                        <a:pt x="162" y="231"/>
                        <a:pt x="162" y="225"/>
                        <a:pt x="166" y="225"/>
                      </a:cubicBezTo>
                      <a:cubicBezTo>
                        <a:pt x="171" y="224"/>
                        <a:pt x="175" y="219"/>
                        <a:pt x="178" y="214"/>
                      </a:cubicBezTo>
                      <a:cubicBezTo>
                        <a:pt x="184" y="214"/>
                        <a:pt x="190" y="210"/>
                        <a:pt x="193" y="205"/>
                      </a:cubicBezTo>
                      <a:cubicBezTo>
                        <a:pt x="195" y="204"/>
                        <a:pt x="198" y="204"/>
                        <a:pt x="199" y="204"/>
                      </a:cubicBezTo>
                      <a:close/>
                      <a:moveTo>
                        <a:pt x="79" y="213"/>
                      </a:moveTo>
                      <a:cubicBezTo>
                        <a:pt x="81" y="216"/>
                        <a:pt x="83" y="220"/>
                        <a:pt x="82" y="224"/>
                      </a:cubicBezTo>
                      <a:cubicBezTo>
                        <a:pt x="80" y="224"/>
                        <a:pt x="80" y="221"/>
                        <a:pt x="80" y="219"/>
                      </a:cubicBezTo>
                      <a:cubicBezTo>
                        <a:pt x="79" y="217"/>
                        <a:pt x="79" y="217"/>
                        <a:pt x="79" y="217"/>
                      </a:cubicBezTo>
                      <a:cubicBezTo>
                        <a:pt x="72" y="216"/>
                        <a:pt x="64" y="212"/>
                        <a:pt x="61" y="204"/>
                      </a:cubicBezTo>
                      <a:cubicBezTo>
                        <a:pt x="62" y="202"/>
                        <a:pt x="65" y="204"/>
                        <a:pt x="67" y="204"/>
                      </a:cubicBezTo>
                      <a:cubicBezTo>
                        <a:pt x="72" y="206"/>
                        <a:pt x="77" y="208"/>
                        <a:pt x="79" y="213"/>
                      </a:cubicBezTo>
                      <a:close/>
                      <a:moveTo>
                        <a:pt x="108" y="209"/>
                      </a:moveTo>
                      <a:cubicBezTo>
                        <a:pt x="108" y="214"/>
                        <a:pt x="105" y="217"/>
                        <a:pt x="102" y="220"/>
                      </a:cubicBezTo>
                      <a:cubicBezTo>
                        <a:pt x="99" y="223"/>
                        <a:pt x="96" y="225"/>
                        <a:pt x="92" y="226"/>
                      </a:cubicBezTo>
                      <a:cubicBezTo>
                        <a:pt x="95" y="224"/>
                        <a:pt x="100" y="221"/>
                        <a:pt x="103" y="216"/>
                      </a:cubicBezTo>
                      <a:cubicBezTo>
                        <a:pt x="105" y="211"/>
                        <a:pt x="105" y="211"/>
                        <a:pt x="105" y="211"/>
                      </a:cubicBezTo>
                      <a:cubicBezTo>
                        <a:pt x="104" y="209"/>
                        <a:pt x="102" y="210"/>
                        <a:pt x="101" y="210"/>
                      </a:cubicBezTo>
                      <a:cubicBezTo>
                        <a:pt x="101" y="210"/>
                        <a:pt x="101" y="210"/>
                        <a:pt x="101" y="210"/>
                      </a:cubicBezTo>
                      <a:cubicBezTo>
                        <a:pt x="97" y="212"/>
                        <a:pt x="92" y="215"/>
                        <a:pt x="89" y="219"/>
                      </a:cubicBezTo>
                      <a:cubicBezTo>
                        <a:pt x="91" y="212"/>
                        <a:pt x="99" y="207"/>
                        <a:pt x="106" y="207"/>
                      </a:cubicBezTo>
                      <a:cubicBezTo>
                        <a:pt x="108" y="207"/>
                        <a:pt x="108" y="208"/>
                        <a:pt x="108" y="209"/>
                      </a:cubicBezTo>
                      <a:close/>
                      <a:moveTo>
                        <a:pt x="228" y="221"/>
                      </a:moveTo>
                      <a:cubicBezTo>
                        <a:pt x="228" y="222"/>
                        <a:pt x="228" y="222"/>
                        <a:pt x="228" y="222"/>
                      </a:cubicBezTo>
                      <a:cubicBezTo>
                        <a:pt x="223" y="220"/>
                        <a:pt x="215" y="217"/>
                        <a:pt x="215" y="211"/>
                      </a:cubicBezTo>
                      <a:cubicBezTo>
                        <a:pt x="215" y="210"/>
                        <a:pt x="215" y="209"/>
                        <a:pt x="215" y="209"/>
                      </a:cubicBezTo>
                      <a:cubicBezTo>
                        <a:pt x="217" y="209"/>
                        <a:pt x="218" y="210"/>
                        <a:pt x="219" y="210"/>
                      </a:cubicBezTo>
                      <a:cubicBezTo>
                        <a:pt x="223" y="213"/>
                        <a:pt x="225" y="217"/>
                        <a:pt x="228" y="221"/>
                      </a:cubicBezTo>
                      <a:close/>
                      <a:moveTo>
                        <a:pt x="102" y="212"/>
                      </a:moveTo>
                      <a:cubicBezTo>
                        <a:pt x="100" y="218"/>
                        <a:pt x="94" y="223"/>
                        <a:pt x="88" y="225"/>
                      </a:cubicBezTo>
                      <a:cubicBezTo>
                        <a:pt x="88" y="223"/>
                        <a:pt x="90" y="221"/>
                        <a:pt x="91" y="219"/>
                      </a:cubicBezTo>
                      <a:cubicBezTo>
                        <a:pt x="94" y="216"/>
                        <a:pt x="98" y="214"/>
                        <a:pt x="101" y="212"/>
                      </a:cubicBezTo>
                      <a:cubicBezTo>
                        <a:pt x="102" y="212"/>
                        <a:pt x="102" y="212"/>
                        <a:pt x="102" y="212"/>
                      </a:cubicBezTo>
                      <a:close/>
                      <a:moveTo>
                        <a:pt x="297" y="216"/>
                      </a:moveTo>
                      <a:cubicBezTo>
                        <a:pt x="296" y="219"/>
                        <a:pt x="293" y="215"/>
                        <a:pt x="292" y="217"/>
                      </a:cubicBezTo>
                      <a:cubicBezTo>
                        <a:pt x="288" y="220"/>
                        <a:pt x="289" y="224"/>
                        <a:pt x="290" y="228"/>
                      </a:cubicBezTo>
                      <a:cubicBezTo>
                        <a:pt x="289" y="228"/>
                        <a:pt x="289" y="228"/>
                        <a:pt x="289" y="228"/>
                      </a:cubicBezTo>
                      <a:cubicBezTo>
                        <a:pt x="285" y="229"/>
                        <a:pt x="280" y="230"/>
                        <a:pt x="278" y="235"/>
                      </a:cubicBezTo>
                      <a:cubicBezTo>
                        <a:pt x="277" y="238"/>
                        <a:pt x="276" y="241"/>
                        <a:pt x="277" y="244"/>
                      </a:cubicBezTo>
                      <a:cubicBezTo>
                        <a:pt x="275" y="245"/>
                        <a:pt x="272" y="247"/>
                        <a:pt x="272" y="249"/>
                      </a:cubicBezTo>
                      <a:cubicBezTo>
                        <a:pt x="271" y="252"/>
                        <a:pt x="272" y="254"/>
                        <a:pt x="274" y="256"/>
                      </a:cubicBezTo>
                      <a:cubicBezTo>
                        <a:pt x="277" y="258"/>
                        <a:pt x="279" y="257"/>
                        <a:pt x="282" y="256"/>
                      </a:cubicBezTo>
                      <a:cubicBezTo>
                        <a:pt x="284" y="255"/>
                        <a:pt x="283" y="251"/>
                        <a:pt x="286" y="252"/>
                      </a:cubicBezTo>
                      <a:cubicBezTo>
                        <a:pt x="286" y="255"/>
                        <a:pt x="283" y="256"/>
                        <a:pt x="282" y="258"/>
                      </a:cubicBezTo>
                      <a:cubicBezTo>
                        <a:pt x="279" y="259"/>
                        <a:pt x="276" y="259"/>
                        <a:pt x="274" y="258"/>
                      </a:cubicBezTo>
                      <a:cubicBezTo>
                        <a:pt x="271" y="256"/>
                        <a:pt x="269" y="253"/>
                        <a:pt x="270" y="249"/>
                      </a:cubicBezTo>
                      <a:cubicBezTo>
                        <a:pt x="270" y="247"/>
                        <a:pt x="272" y="245"/>
                        <a:pt x="274" y="243"/>
                      </a:cubicBezTo>
                      <a:cubicBezTo>
                        <a:pt x="275" y="238"/>
                        <a:pt x="276" y="232"/>
                        <a:pt x="281" y="229"/>
                      </a:cubicBezTo>
                      <a:cubicBezTo>
                        <a:pt x="283" y="227"/>
                        <a:pt x="286" y="228"/>
                        <a:pt x="287" y="226"/>
                      </a:cubicBezTo>
                      <a:cubicBezTo>
                        <a:pt x="287" y="223"/>
                        <a:pt x="287" y="220"/>
                        <a:pt x="289" y="217"/>
                      </a:cubicBezTo>
                      <a:cubicBezTo>
                        <a:pt x="290" y="215"/>
                        <a:pt x="293" y="215"/>
                        <a:pt x="296" y="215"/>
                      </a:cubicBezTo>
                      <a:cubicBezTo>
                        <a:pt x="297" y="216"/>
                        <a:pt x="297" y="216"/>
                        <a:pt x="297" y="216"/>
                      </a:cubicBezTo>
                      <a:close/>
                      <a:moveTo>
                        <a:pt x="214" y="223"/>
                      </a:moveTo>
                      <a:cubicBezTo>
                        <a:pt x="210" y="223"/>
                        <a:pt x="203" y="221"/>
                        <a:pt x="200" y="226"/>
                      </a:cubicBezTo>
                      <a:cubicBezTo>
                        <a:pt x="200" y="228"/>
                        <a:pt x="200" y="228"/>
                        <a:pt x="200" y="228"/>
                      </a:cubicBezTo>
                      <a:cubicBezTo>
                        <a:pt x="202" y="230"/>
                        <a:pt x="204" y="231"/>
                        <a:pt x="207" y="233"/>
                      </a:cubicBezTo>
                      <a:cubicBezTo>
                        <a:pt x="206" y="234"/>
                        <a:pt x="204" y="233"/>
                        <a:pt x="202" y="233"/>
                      </a:cubicBezTo>
                      <a:cubicBezTo>
                        <a:pt x="200" y="231"/>
                        <a:pt x="198" y="229"/>
                        <a:pt x="197" y="227"/>
                      </a:cubicBezTo>
                      <a:cubicBezTo>
                        <a:pt x="197" y="224"/>
                        <a:pt x="200" y="224"/>
                        <a:pt x="201" y="222"/>
                      </a:cubicBezTo>
                      <a:cubicBezTo>
                        <a:pt x="205" y="221"/>
                        <a:pt x="211" y="219"/>
                        <a:pt x="214" y="223"/>
                      </a:cubicBezTo>
                      <a:close/>
                      <a:moveTo>
                        <a:pt x="120" y="228"/>
                      </a:moveTo>
                      <a:cubicBezTo>
                        <a:pt x="121" y="228"/>
                        <a:pt x="120" y="229"/>
                        <a:pt x="120" y="230"/>
                      </a:cubicBezTo>
                      <a:cubicBezTo>
                        <a:pt x="116" y="232"/>
                        <a:pt x="113" y="234"/>
                        <a:pt x="109" y="235"/>
                      </a:cubicBezTo>
                      <a:cubicBezTo>
                        <a:pt x="109" y="234"/>
                        <a:pt x="109" y="234"/>
                        <a:pt x="109" y="234"/>
                      </a:cubicBezTo>
                      <a:cubicBezTo>
                        <a:pt x="112" y="233"/>
                        <a:pt x="115" y="231"/>
                        <a:pt x="116" y="229"/>
                      </a:cubicBezTo>
                      <a:cubicBezTo>
                        <a:pt x="113" y="225"/>
                        <a:pt x="107" y="225"/>
                        <a:pt x="101" y="224"/>
                      </a:cubicBezTo>
                      <a:cubicBezTo>
                        <a:pt x="101" y="223"/>
                        <a:pt x="102" y="223"/>
                        <a:pt x="103" y="223"/>
                      </a:cubicBezTo>
                      <a:cubicBezTo>
                        <a:pt x="109" y="222"/>
                        <a:pt x="113" y="225"/>
                        <a:pt x="118" y="227"/>
                      </a:cubicBezTo>
                      <a:cubicBezTo>
                        <a:pt x="120" y="228"/>
                        <a:pt x="120" y="228"/>
                        <a:pt x="120" y="228"/>
                      </a:cubicBezTo>
                      <a:close/>
                      <a:moveTo>
                        <a:pt x="218" y="226"/>
                      </a:moveTo>
                      <a:cubicBezTo>
                        <a:pt x="217" y="228"/>
                        <a:pt x="214" y="229"/>
                        <a:pt x="212" y="230"/>
                      </a:cubicBezTo>
                      <a:cubicBezTo>
                        <a:pt x="210" y="232"/>
                        <a:pt x="209" y="231"/>
                        <a:pt x="208" y="231"/>
                      </a:cubicBezTo>
                      <a:cubicBezTo>
                        <a:pt x="206" y="229"/>
                        <a:pt x="204" y="229"/>
                        <a:pt x="203" y="227"/>
                      </a:cubicBezTo>
                      <a:cubicBezTo>
                        <a:pt x="203" y="226"/>
                        <a:pt x="204" y="226"/>
                        <a:pt x="205" y="225"/>
                      </a:cubicBezTo>
                      <a:cubicBezTo>
                        <a:pt x="209" y="225"/>
                        <a:pt x="214" y="224"/>
                        <a:pt x="218" y="226"/>
                      </a:cubicBezTo>
                      <a:close/>
                      <a:moveTo>
                        <a:pt x="297" y="228"/>
                      </a:moveTo>
                      <a:cubicBezTo>
                        <a:pt x="293" y="231"/>
                        <a:pt x="290" y="235"/>
                        <a:pt x="291" y="240"/>
                      </a:cubicBezTo>
                      <a:cubicBezTo>
                        <a:pt x="291" y="244"/>
                        <a:pt x="292" y="247"/>
                        <a:pt x="295" y="248"/>
                      </a:cubicBezTo>
                      <a:cubicBezTo>
                        <a:pt x="296" y="248"/>
                        <a:pt x="298" y="248"/>
                        <a:pt x="298" y="249"/>
                      </a:cubicBezTo>
                      <a:cubicBezTo>
                        <a:pt x="298" y="250"/>
                        <a:pt x="297" y="250"/>
                        <a:pt x="297" y="250"/>
                      </a:cubicBezTo>
                      <a:cubicBezTo>
                        <a:pt x="294" y="250"/>
                        <a:pt x="291" y="248"/>
                        <a:pt x="290" y="245"/>
                      </a:cubicBezTo>
                      <a:cubicBezTo>
                        <a:pt x="288" y="241"/>
                        <a:pt x="288" y="235"/>
                        <a:pt x="291" y="231"/>
                      </a:cubicBezTo>
                      <a:cubicBezTo>
                        <a:pt x="296" y="227"/>
                        <a:pt x="296" y="227"/>
                        <a:pt x="296" y="227"/>
                      </a:cubicBezTo>
                      <a:cubicBezTo>
                        <a:pt x="297" y="227"/>
                        <a:pt x="297" y="228"/>
                        <a:pt x="297" y="228"/>
                      </a:cubicBezTo>
                      <a:close/>
                      <a:moveTo>
                        <a:pt x="113" y="229"/>
                      </a:moveTo>
                      <a:cubicBezTo>
                        <a:pt x="113" y="230"/>
                        <a:pt x="110" y="231"/>
                        <a:pt x="109" y="232"/>
                      </a:cubicBezTo>
                      <a:cubicBezTo>
                        <a:pt x="106" y="234"/>
                        <a:pt x="103" y="230"/>
                        <a:pt x="100" y="230"/>
                      </a:cubicBezTo>
                      <a:cubicBezTo>
                        <a:pt x="94" y="229"/>
                        <a:pt x="94" y="229"/>
                        <a:pt x="94" y="229"/>
                      </a:cubicBezTo>
                      <a:cubicBezTo>
                        <a:pt x="94" y="228"/>
                        <a:pt x="95" y="228"/>
                        <a:pt x="96" y="227"/>
                      </a:cubicBezTo>
                      <a:cubicBezTo>
                        <a:pt x="98" y="226"/>
                        <a:pt x="99" y="226"/>
                        <a:pt x="101" y="226"/>
                      </a:cubicBezTo>
                      <a:cubicBezTo>
                        <a:pt x="105" y="226"/>
                        <a:pt x="110" y="226"/>
                        <a:pt x="113" y="229"/>
                      </a:cubicBezTo>
                      <a:close/>
                      <a:moveTo>
                        <a:pt x="227" y="228"/>
                      </a:moveTo>
                      <a:cubicBezTo>
                        <a:pt x="226" y="230"/>
                        <a:pt x="223" y="230"/>
                        <a:pt x="221" y="231"/>
                      </a:cubicBezTo>
                      <a:cubicBezTo>
                        <a:pt x="218" y="233"/>
                        <a:pt x="219" y="236"/>
                        <a:pt x="218" y="239"/>
                      </a:cubicBezTo>
                      <a:cubicBezTo>
                        <a:pt x="216" y="243"/>
                        <a:pt x="212" y="247"/>
                        <a:pt x="208" y="249"/>
                      </a:cubicBezTo>
                      <a:cubicBezTo>
                        <a:pt x="207" y="248"/>
                        <a:pt x="208" y="245"/>
                        <a:pt x="209" y="244"/>
                      </a:cubicBezTo>
                      <a:cubicBezTo>
                        <a:pt x="211" y="236"/>
                        <a:pt x="219" y="230"/>
                        <a:pt x="226" y="228"/>
                      </a:cubicBezTo>
                      <a:cubicBezTo>
                        <a:pt x="227" y="228"/>
                        <a:pt x="227" y="228"/>
                        <a:pt x="227" y="228"/>
                      </a:cubicBezTo>
                      <a:close/>
                      <a:moveTo>
                        <a:pt x="218" y="229"/>
                      </a:moveTo>
                      <a:cubicBezTo>
                        <a:pt x="211" y="235"/>
                        <a:pt x="204" y="241"/>
                        <a:pt x="205" y="251"/>
                      </a:cubicBezTo>
                      <a:cubicBezTo>
                        <a:pt x="201" y="253"/>
                        <a:pt x="201" y="253"/>
                        <a:pt x="201" y="253"/>
                      </a:cubicBezTo>
                      <a:cubicBezTo>
                        <a:pt x="200" y="247"/>
                        <a:pt x="203" y="241"/>
                        <a:pt x="207" y="237"/>
                      </a:cubicBezTo>
                      <a:cubicBezTo>
                        <a:pt x="210" y="234"/>
                        <a:pt x="213" y="231"/>
                        <a:pt x="217" y="230"/>
                      </a:cubicBezTo>
                      <a:cubicBezTo>
                        <a:pt x="217" y="229"/>
                        <a:pt x="218" y="229"/>
                        <a:pt x="218" y="229"/>
                      </a:cubicBezTo>
                      <a:close/>
                      <a:moveTo>
                        <a:pt x="26" y="233"/>
                      </a:moveTo>
                      <a:cubicBezTo>
                        <a:pt x="29" y="238"/>
                        <a:pt x="27" y="244"/>
                        <a:pt x="24" y="249"/>
                      </a:cubicBezTo>
                      <a:cubicBezTo>
                        <a:pt x="24" y="249"/>
                        <a:pt x="23" y="250"/>
                        <a:pt x="22" y="250"/>
                      </a:cubicBezTo>
                      <a:cubicBezTo>
                        <a:pt x="23" y="248"/>
                        <a:pt x="24" y="247"/>
                        <a:pt x="25" y="245"/>
                      </a:cubicBezTo>
                      <a:cubicBezTo>
                        <a:pt x="26" y="241"/>
                        <a:pt x="27" y="236"/>
                        <a:pt x="24" y="233"/>
                      </a:cubicBezTo>
                      <a:cubicBezTo>
                        <a:pt x="22" y="231"/>
                        <a:pt x="21" y="230"/>
                        <a:pt x="19" y="229"/>
                      </a:cubicBezTo>
                      <a:cubicBezTo>
                        <a:pt x="17" y="229"/>
                        <a:pt x="15" y="229"/>
                        <a:pt x="13" y="229"/>
                      </a:cubicBezTo>
                      <a:cubicBezTo>
                        <a:pt x="13" y="229"/>
                        <a:pt x="13" y="228"/>
                        <a:pt x="14" y="228"/>
                      </a:cubicBezTo>
                      <a:cubicBezTo>
                        <a:pt x="19" y="226"/>
                        <a:pt x="24" y="229"/>
                        <a:pt x="26" y="233"/>
                      </a:cubicBezTo>
                      <a:close/>
                      <a:moveTo>
                        <a:pt x="143" y="232"/>
                      </a:moveTo>
                      <a:cubicBezTo>
                        <a:pt x="144" y="234"/>
                        <a:pt x="144" y="236"/>
                        <a:pt x="143" y="237"/>
                      </a:cubicBezTo>
                      <a:cubicBezTo>
                        <a:pt x="139" y="243"/>
                        <a:pt x="132" y="243"/>
                        <a:pt x="125" y="243"/>
                      </a:cubicBezTo>
                      <a:cubicBezTo>
                        <a:pt x="122" y="241"/>
                        <a:pt x="118" y="242"/>
                        <a:pt x="115" y="239"/>
                      </a:cubicBezTo>
                      <a:cubicBezTo>
                        <a:pt x="114" y="241"/>
                        <a:pt x="113" y="239"/>
                        <a:pt x="113" y="238"/>
                      </a:cubicBezTo>
                      <a:cubicBezTo>
                        <a:pt x="112" y="237"/>
                        <a:pt x="113" y="236"/>
                        <a:pt x="114" y="236"/>
                      </a:cubicBezTo>
                      <a:cubicBezTo>
                        <a:pt x="115" y="235"/>
                        <a:pt x="116" y="236"/>
                        <a:pt x="116" y="237"/>
                      </a:cubicBezTo>
                      <a:cubicBezTo>
                        <a:pt x="122" y="238"/>
                        <a:pt x="127" y="239"/>
                        <a:pt x="133" y="238"/>
                      </a:cubicBezTo>
                      <a:cubicBezTo>
                        <a:pt x="135" y="237"/>
                        <a:pt x="137" y="236"/>
                        <a:pt x="137" y="234"/>
                      </a:cubicBezTo>
                      <a:cubicBezTo>
                        <a:pt x="138" y="232"/>
                        <a:pt x="136" y="231"/>
                        <a:pt x="135" y="230"/>
                      </a:cubicBezTo>
                      <a:cubicBezTo>
                        <a:pt x="135" y="228"/>
                        <a:pt x="136" y="229"/>
                        <a:pt x="137" y="229"/>
                      </a:cubicBezTo>
                      <a:cubicBezTo>
                        <a:pt x="139" y="229"/>
                        <a:pt x="142" y="230"/>
                        <a:pt x="143" y="232"/>
                      </a:cubicBezTo>
                      <a:close/>
                      <a:moveTo>
                        <a:pt x="178" y="232"/>
                      </a:moveTo>
                      <a:cubicBezTo>
                        <a:pt x="177" y="234"/>
                        <a:pt x="178" y="235"/>
                        <a:pt x="178" y="236"/>
                      </a:cubicBezTo>
                      <a:cubicBezTo>
                        <a:pt x="182" y="241"/>
                        <a:pt x="190" y="240"/>
                        <a:pt x="196" y="239"/>
                      </a:cubicBezTo>
                      <a:cubicBezTo>
                        <a:pt x="198" y="239"/>
                        <a:pt x="201" y="236"/>
                        <a:pt x="204" y="237"/>
                      </a:cubicBezTo>
                      <a:cubicBezTo>
                        <a:pt x="203" y="238"/>
                        <a:pt x="203" y="240"/>
                        <a:pt x="202" y="241"/>
                      </a:cubicBezTo>
                      <a:cubicBezTo>
                        <a:pt x="199" y="241"/>
                        <a:pt x="197" y="243"/>
                        <a:pt x="195" y="243"/>
                      </a:cubicBezTo>
                      <a:cubicBezTo>
                        <a:pt x="187" y="245"/>
                        <a:pt x="178" y="246"/>
                        <a:pt x="172" y="241"/>
                      </a:cubicBezTo>
                      <a:cubicBezTo>
                        <a:pt x="170" y="239"/>
                        <a:pt x="169" y="238"/>
                        <a:pt x="169" y="236"/>
                      </a:cubicBezTo>
                      <a:cubicBezTo>
                        <a:pt x="169" y="233"/>
                        <a:pt x="172" y="232"/>
                        <a:pt x="174" y="232"/>
                      </a:cubicBezTo>
                      <a:cubicBezTo>
                        <a:pt x="175" y="232"/>
                        <a:pt x="178" y="230"/>
                        <a:pt x="178" y="232"/>
                      </a:cubicBezTo>
                      <a:close/>
                      <a:moveTo>
                        <a:pt x="309" y="235"/>
                      </a:moveTo>
                      <a:cubicBezTo>
                        <a:pt x="311" y="239"/>
                        <a:pt x="310" y="244"/>
                        <a:pt x="308" y="248"/>
                      </a:cubicBezTo>
                      <a:cubicBezTo>
                        <a:pt x="304" y="252"/>
                        <a:pt x="304" y="252"/>
                        <a:pt x="304" y="252"/>
                      </a:cubicBezTo>
                      <a:cubicBezTo>
                        <a:pt x="298" y="252"/>
                        <a:pt x="292" y="256"/>
                        <a:pt x="289" y="261"/>
                      </a:cubicBezTo>
                      <a:cubicBezTo>
                        <a:pt x="288" y="265"/>
                        <a:pt x="287" y="269"/>
                        <a:pt x="289" y="273"/>
                      </a:cubicBezTo>
                      <a:cubicBezTo>
                        <a:pt x="290" y="275"/>
                        <a:pt x="292" y="277"/>
                        <a:pt x="294" y="278"/>
                      </a:cubicBezTo>
                      <a:cubicBezTo>
                        <a:pt x="295" y="279"/>
                        <a:pt x="294" y="280"/>
                        <a:pt x="293" y="280"/>
                      </a:cubicBezTo>
                      <a:cubicBezTo>
                        <a:pt x="290" y="278"/>
                        <a:pt x="287" y="275"/>
                        <a:pt x="285" y="271"/>
                      </a:cubicBezTo>
                      <a:cubicBezTo>
                        <a:pt x="285" y="270"/>
                        <a:pt x="287" y="267"/>
                        <a:pt x="284" y="267"/>
                      </a:cubicBezTo>
                      <a:cubicBezTo>
                        <a:pt x="282" y="268"/>
                        <a:pt x="280" y="269"/>
                        <a:pt x="278" y="268"/>
                      </a:cubicBezTo>
                      <a:cubicBezTo>
                        <a:pt x="275" y="269"/>
                        <a:pt x="275" y="272"/>
                        <a:pt x="274" y="275"/>
                      </a:cubicBezTo>
                      <a:cubicBezTo>
                        <a:pt x="279" y="275"/>
                        <a:pt x="283" y="277"/>
                        <a:pt x="285" y="281"/>
                      </a:cubicBezTo>
                      <a:cubicBezTo>
                        <a:pt x="285" y="283"/>
                        <a:pt x="287" y="284"/>
                        <a:pt x="286" y="285"/>
                      </a:cubicBezTo>
                      <a:cubicBezTo>
                        <a:pt x="285" y="285"/>
                        <a:pt x="284" y="285"/>
                        <a:pt x="284" y="285"/>
                      </a:cubicBezTo>
                      <a:cubicBezTo>
                        <a:pt x="284" y="281"/>
                        <a:pt x="281" y="278"/>
                        <a:pt x="277" y="277"/>
                      </a:cubicBezTo>
                      <a:cubicBezTo>
                        <a:pt x="275" y="277"/>
                        <a:pt x="273" y="277"/>
                        <a:pt x="271" y="278"/>
                      </a:cubicBezTo>
                      <a:cubicBezTo>
                        <a:pt x="270" y="277"/>
                        <a:pt x="272" y="275"/>
                        <a:pt x="272" y="274"/>
                      </a:cubicBezTo>
                      <a:cubicBezTo>
                        <a:pt x="274" y="272"/>
                        <a:pt x="275" y="269"/>
                        <a:pt x="275" y="267"/>
                      </a:cubicBezTo>
                      <a:cubicBezTo>
                        <a:pt x="276" y="266"/>
                        <a:pt x="278" y="267"/>
                        <a:pt x="280" y="266"/>
                      </a:cubicBezTo>
                      <a:cubicBezTo>
                        <a:pt x="283" y="265"/>
                        <a:pt x="286" y="266"/>
                        <a:pt x="287" y="263"/>
                      </a:cubicBezTo>
                      <a:cubicBezTo>
                        <a:pt x="288" y="258"/>
                        <a:pt x="292" y="254"/>
                        <a:pt x="296" y="252"/>
                      </a:cubicBezTo>
                      <a:cubicBezTo>
                        <a:pt x="299" y="252"/>
                        <a:pt x="301" y="251"/>
                        <a:pt x="304" y="250"/>
                      </a:cubicBezTo>
                      <a:cubicBezTo>
                        <a:pt x="307" y="247"/>
                        <a:pt x="309" y="242"/>
                        <a:pt x="308" y="237"/>
                      </a:cubicBezTo>
                      <a:cubicBezTo>
                        <a:pt x="307" y="236"/>
                        <a:pt x="306" y="234"/>
                        <a:pt x="304" y="235"/>
                      </a:cubicBezTo>
                      <a:cubicBezTo>
                        <a:pt x="303" y="234"/>
                        <a:pt x="302" y="235"/>
                        <a:pt x="301" y="236"/>
                      </a:cubicBezTo>
                      <a:cubicBezTo>
                        <a:pt x="301" y="238"/>
                        <a:pt x="301" y="239"/>
                        <a:pt x="299" y="239"/>
                      </a:cubicBezTo>
                      <a:cubicBezTo>
                        <a:pt x="298" y="238"/>
                        <a:pt x="300" y="236"/>
                        <a:pt x="300" y="235"/>
                      </a:cubicBezTo>
                      <a:cubicBezTo>
                        <a:pt x="301" y="234"/>
                        <a:pt x="303" y="233"/>
                        <a:pt x="304" y="233"/>
                      </a:cubicBezTo>
                      <a:cubicBezTo>
                        <a:pt x="306" y="233"/>
                        <a:pt x="308" y="234"/>
                        <a:pt x="309" y="235"/>
                      </a:cubicBezTo>
                      <a:close/>
                      <a:moveTo>
                        <a:pt x="135" y="233"/>
                      </a:moveTo>
                      <a:cubicBezTo>
                        <a:pt x="134" y="235"/>
                        <a:pt x="133" y="236"/>
                        <a:pt x="132" y="236"/>
                      </a:cubicBezTo>
                      <a:cubicBezTo>
                        <a:pt x="127" y="236"/>
                        <a:pt x="122" y="237"/>
                        <a:pt x="118" y="234"/>
                      </a:cubicBezTo>
                      <a:cubicBezTo>
                        <a:pt x="118" y="234"/>
                        <a:pt x="119" y="233"/>
                        <a:pt x="120" y="234"/>
                      </a:cubicBezTo>
                      <a:cubicBezTo>
                        <a:pt x="123" y="235"/>
                        <a:pt x="127" y="236"/>
                        <a:pt x="131" y="235"/>
                      </a:cubicBezTo>
                      <a:cubicBezTo>
                        <a:pt x="132" y="235"/>
                        <a:pt x="134" y="229"/>
                        <a:pt x="135" y="233"/>
                      </a:cubicBezTo>
                      <a:close/>
                      <a:moveTo>
                        <a:pt x="118" y="252"/>
                      </a:moveTo>
                      <a:cubicBezTo>
                        <a:pt x="118" y="253"/>
                        <a:pt x="118" y="254"/>
                        <a:pt x="117" y="254"/>
                      </a:cubicBezTo>
                      <a:cubicBezTo>
                        <a:pt x="115" y="254"/>
                        <a:pt x="115" y="251"/>
                        <a:pt x="115" y="250"/>
                      </a:cubicBezTo>
                      <a:cubicBezTo>
                        <a:pt x="113" y="241"/>
                        <a:pt x="105" y="237"/>
                        <a:pt x="99" y="232"/>
                      </a:cubicBezTo>
                      <a:cubicBezTo>
                        <a:pt x="109" y="234"/>
                        <a:pt x="115" y="244"/>
                        <a:pt x="118" y="252"/>
                      </a:cubicBezTo>
                      <a:close/>
                      <a:moveTo>
                        <a:pt x="194" y="235"/>
                      </a:moveTo>
                      <a:cubicBezTo>
                        <a:pt x="196" y="235"/>
                        <a:pt x="199" y="234"/>
                        <a:pt x="201" y="235"/>
                      </a:cubicBezTo>
                      <a:cubicBezTo>
                        <a:pt x="200" y="235"/>
                        <a:pt x="200" y="235"/>
                        <a:pt x="200" y="235"/>
                      </a:cubicBezTo>
                      <a:cubicBezTo>
                        <a:pt x="194" y="237"/>
                        <a:pt x="186" y="241"/>
                        <a:pt x="180" y="235"/>
                      </a:cubicBezTo>
                      <a:cubicBezTo>
                        <a:pt x="180" y="235"/>
                        <a:pt x="179" y="234"/>
                        <a:pt x="180" y="233"/>
                      </a:cubicBezTo>
                      <a:cubicBezTo>
                        <a:pt x="184" y="237"/>
                        <a:pt x="189" y="236"/>
                        <a:pt x="194" y="235"/>
                      </a:cubicBezTo>
                      <a:close/>
                      <a:moveTo>
                        <a:pt x="113" y="252"/>
                      </a:moveTo>
                      <a:cubicBezTo>
                        <a:pt x="106" y="250"/>
                        <a:pt x="99" y="243"/>
                        <a:pt x="96" y="236"/>
                      </a:cubicBezTo>
                      <a:cubicBezTo>
                        <a:pt x="96" y="235"/>
                        <a:pt x="95" y="234"/>
                        <a:pt x="96" y="234"/>
                      </a:cubicBezTo>
                      <a:cubicBezTo>
                        <a:pt x="104" y="237"/>
                        <a:pt x="113" y="243"/>
                        <a:pt x="113" y="252"/>
                      </a:cubicBezTo>
                      <a:close/>
                      <a:moveTo>
                        <a:pt x="16" y="239"/>
                      </a:moveTo>
                      <a:cubicBezTo>
                        <a:pt x="16" y="241"/>
                        <a:pt x="14" y="241"/>
                        <a:pt x="14" y="240"/>
                      </a:cubicBezTo>
                      <a:cubicBezTo>
                        <a:pt x="13" y="240"/>
                        <a:pt x="12" y="240"/>
                        <a:pt x="12" y="240"/>
                      </a:cubicBezTo>
                      <a:cubicBezTo>
                        <a:pt x="10" y="241"/>
                        <a:pt x="10" y="243"/>
                        <a:pt x="9" y="246"/>
                      </a:cubicBezTo>
                      <a:cubicBezTo>
                        <a:pt x="10" y="249"/>
                        <a:pt x="11" y="252"/>
                        <a:pt x="14" y="253"/>
                      </a:cubicBezTo>
                      <a:cubicBezTo>
                        <a:pt x="14" y="254"/>
                        <a:pt x="14" y="255"/>
                        <a:pt x="14" y="255"/>
                      </a:cubicBezTo>
                      <a:cubicBezTo>
                        <a:pt x="11" y="253"/>
                        <a:pt x="9" y="250"/>
                        <a:pt x="8" y="247"/>
                      </a:cubicBezTo>
                      <a:cubicBezTo>
                        <a:pt x="8" y="244"/>
                        <a:pt x="8" y="241"/>
                        <a:pt x="11" y="239"/>
                      </a:cubicBezTo>
                      <a:cubicBezTo>
                        <a:pt x="12" y="238"/>
                        <a:pt x="14" y="238"/>
                        <a:pt x="16" y="239"/>
                      </a:cubicBezTo>
                      <a:cubicBezTo>
                        <a:pt x="16" y="239"/>
                        <a:pt x="16" y="239"/>
                        <a:pt x="16" y="239"/>
                      </a:cubicBezTo>
                      <a:close/>
                      <a:moveTo>
                        <a:pt x="157" y="246"/>
                      </a:moveTo>
                      <a:cubicBezTo>
                        <a:pt x="157" y="248"/>
                        <a:pt x="157" y="250"/>
                        <a:pt x="155" y="251"/>
                      </a:cubicBezTo>
                      <a:cubicBezTo>
                        <a:pt x="154" y="252"/>
                        <a:pt x="153" y="253"/>
                        <a:pt x="151" y="253"/>
                      </a:cubicBezTo>
                      <a:cubicBezTo>
                        <a:pt x="151" y="251"/>
                        <a:pt x="153" y="249"/>
                        <a:pt x="151" y="248"/>
                      </a:cubicBezTo>
                      <a:cubicBezTo>
                        <a:pt x="150" y="246"/>
                        <a:pt x="148" y="246"/>
                        <a:pt x="146" y="245"/>
                      </a:cubicBezTo>
                      <a:cubicBezTo>
                        <a:pt x="137" y="247"/>
                        <a:pt x="126" y="250"/>
                        <a:pt x="117" y="244"/>
                      </a:cubicBezTo>
                      <a:cubicBezTo>
                        <a:pt x="117" y="244"/>
                        <a:pt x="117" y="244"/>
                        <a:pt x="117" y="243"/>
                      </a:cubicBezTo>
                      <a:cubicBezTo>
                        <a:pt x="120" y="244"/>
                        <a:pt x="124" y="244"/>
                        <a:pt x="128" y="245"/>
                      </a:cubicBezTo>
                      <a:cubicBezTo>
                        <a:pt x="133" y="245"/>
                        <a:pt x="139" y="245"/>
                        <a:pt x="143" y="240"/>
                      </a:cubicBezTo>
                      <a:cubicBezTo>
                        <a:pt x="148" y="239"/>
                        <a:pt x="155" y="240"/>
                        <a:pt x="157" y="246"/>
                      </a:cubicBezTo>
                      <a:close/>
                      <a:moveTo>
                        <a:pt x="200" y="244"/>
                      </a:moveTo>
                      <a:cubicBezTo>
                        <a:pt x="201" y="246"/>
                        <a:pt x="198" y="247"/>
                        <a:pt x="197" y="248"/>
                      </a:cubicBezTo>
                      <a:cubicBezTo>
                        <a:pt x="188" y="252"/>
                        <a:pt x="180" y="249"/>
                        <a:pt x="171" y="248"/>
                      </a:cubicBezTo>
                      <a:cubicBezTo>
                        <a:pt x="167" y="247"/>
                        <a:pt x="164" y="250"/>
                        <a:pt x="162" y="253"/>
                      </a:cubicBezTo>
                      <a:cubicBezTo>
                        <a:pt x="161" y="253"/>
                        <a:pt x="161" y="252"/>
                        <a:pt x="161" y="251"/>
                      </a:cubicBezTo>
                      <a:cubicBezTo>
                        <a:pt x="162" y="247"/>
                        <a:pt x="165" y="244"/>
                        <a:pt x="168" y="244"/>
                      </a:cubicBezTo>
                      <a:cubicBezTo>
                        <a:pt x="174" y="244"/>
                        <a:pt x="179" y="247"/>
                        <a:pt x="184" y="246"/>
                      </a:cubicBezTo>
                      <a:cubicBezTo>
                        <a:pt x="190" y="246"/>
                        <a:pt x="195" y="244"/>
                        <a:pt x="200" y="244"/>
                      </a:cubicBezTo>
                      <a:close/>
                      <a:moveTo>
                        <a:pt x="265" y="246"/>
                      </a:moveTo>
                      <a:cubicBezTo>
                        <a:pt x="264" y="248"/>
                        <a:pt x="264" y="248"/>
                        <a:pt x="264" y="248"/>
                      </a:cubicBezTo>
                      <a:cubicBezTo>
                        <a:pt x="264" y="248"/>
                        <a:pt x="263" y="247"/>
                        <a:pt x="262" y="248"/>
                      </a:cubicBezTo>
                      <a:cubicBezTo>
                        <a:pt x="261" y="248"/>
                        <a:pt x="259" y="249"/>
                        <a:pt x="259" y="251"/>
                      </a:cubicBezTo>
                      <a:cubicBezTo>
                        <a:pt x="259" y="251"/>
                        <a:pt x="259" y="252"/>
                        <a:pt x="260" y="252"/>
                      </a:cubicBezTo>
                      <a:cubicBezTo>
                        <a:pt x="261" y="252"/>
                        <a:pt x="261" y="251"/>
                        <a:pt x="262" y="250"/>
                      </a:cubicBezTo>
                      <a:cubicBezTo>
                        <a:pt x="264" y="249"/>
                        <a:pt x="264" y="249"/>
                        <a:pt x="264" y="249"/>
                      </a:cubicBezTo>
                      <a:cubicBezTo>
                        <a:pt x="264" y="254"/>
                        <a:pt x="264" y="254"/>
                        <a:pt x="264" y="254"/>
                      </a:cubicBezTo>
                      <a:cubicBezTo>
                        <a:pt x="262" y="254"/>
                        <a:pt x="259" y="253"/>
                        <a:pt x="257" y="254"/>
                      </a:cubicBezTo>
                      <a:cubicBezTo>
                        <a:pt x="256" y="254"/>
                        <a:pt x="256" y="253"/>
                        <a:pt x="256" y="252"/>
                      </a:cubicBezTo>
                      <a:cubicBezTo>
                        <a:pt x="257" y="250"/>
                        <a:pt x="258" y="247"/>
                        <a:pt x="260" y="246"/>
                      </a:cubicBezTo>
                      <a:cubicBezTo>
                        <a:pt x="262" y="246"/>
                        <a:pt x="264" y="244"/>
                        <a:pt x="265" y="246"/>
                      </a:cubicBezTo>
                      <a:close/>
                      <a:moveTo>
                        <a:pt x="45" y="244"/>
                      </a:moveTo>
                      <a:cubicBezTo>
                        <a:pt x="47" y="246"/>
                        <a:pt x="49" y="249"/>
                        <a:pt x="48" y="252"/>
                      </a:cubicBezTo>
                      <a:cubicBezTo>
                        <a:pt x="47" y="255"/>
                        <a:pt x="45" y="259"/>
                        <a:pt x="42" y="259"/>
                      </a:cubicBezTo>
                      <a:cubicBezTo>
                        <a:pt x="39" y="260"/>
                        <a:pt x="37" y="259"/>
                        <a:pt x="35" y="257"/>
                      </a:cubicBezTo>
                      <a:cubicBezTo>
                        <a:pt x="34" y="255"/>
                        <a:pt x="33" y="254"/>
                        <a:pt x="33" y="252"/>
                      </a:cubicBezTo>
                      <a:cubicBezTo>
                        <a:pt x="35" y="251"/>
                        <a:pt x="35" y="254"/>
                        <a:pt x="36" y="255"/>
                      </a:cubicBezTo>
                      <a:cubicBezTo>
                        <a:pt x="37" y="257"/>
                        <a:pt x="39" y="258"/>
                        <a:pt x="41" y="257"/>
                      </a:cubicBezTo>
                      <a:cubicBezTo>
                        <a:pt x="42" y="257"/>
                        <a:pt x="44" y="256"/>
                        <a:pt x="45" y="255"/>
                      </a:cubicBezTo>
                      <a:cubicBezTo>
                        <a:pt x="46" y="253"/>
                        <a:pt x="46" y="251"/>
                        <a:pt x="46" y="249"/>
                      </a:cubicBezTo>
                      <a:cubicBezTo>
                        <a:pt x="46" y="247"/>
                        <a:pt x="43" y="246"/>
                        <a:pt x="44" y="244"/>
                      </a:cubicBezTo>
                      <a:cubicBezTo>
                        <a:pt x="45" y="244"/>
                        <a:pt x="45" y="244"/>
                        <a:pt x="45" y="244"/>
                      </a:cubicBezTo>
                      <a:close/>
                      <a:moveTo>
                        <a:pt x="149" y="249"/>
                      </a:moveTo>
                      <a:cubicBezTo>
                        <a:pt x="149" y="251"/>
                        <a:pt x="149" y="251"/>
                        <a:pt x="148" y="252"/>
                      </a:cubicBezTo>
                      <a:cubicBezTo>
                        <a:pt x="148" y="251"/>
                        <a:pt x="147" y="250"/>
                        <a:pt x="146" y="250"/>
                      </a:cubicBezTo>
                      <a:cubicBezTo>
                        <a:pt x="144" y="249"/>
                        <a:pt x="142" y="249"/>
                        <a:pt x="139" y="250"/>
                      </a:cubicBezTo>
                      <a:cubicBezTo>
                        <a:pt x="133" y="251"/>
                        <a:pt x="126" y="252"/>
                        <a:pt x="120" y="250"/>
                      </a:cubicBezTo>
                      <a:cubicBezTo>
                        <a:pt x="120" y="250"/>
                        <a:pt x="120" y="249"/>
                        <a:pt x="120" y="248"/>
                      </a:cubicBezTo>
                      <a:cubicBezTo>
                        <a:pt x="124" y="248"/>
                        <a:pt x="127" y="250"/>
                        <a:pt x="131" y="250"/>
                      </a:cubicBezTo>
                      <a:cubicBezTo>
                        <a:pt x="136" y="250"/>
                        <a:pt x="141" y="248"/>
                        <a:pt x="146" y="248"/>
                      </a:cubicBezTo>
                      <a:cubicBezTo>
                        <a:pt x="147" y="248"/>
                        <a:pt x="149" y="248"/>
                        <a:pt x="149" y="249"/>
                      </a:cubicBezTo>
                      <a:close/>
                      <a:moveTo>
                        <a:pt x="62" y="251"/>
                      </a:moveTo>
                      <a:cubicBezTo>
                        <a:pt x="63" y="253"/>
                        <a:pt x="64" y="256"/>
                        <a:pt x="63" y="259"/>
                      </a:cubicBezTo>
                      <a:cubicBezTo>
                        <a:pt x="63" y="260"/>
                        <a:pt x="62" y="259"/>
                        <a:pt x="61" y="259"/>
                      </a:cubicBezTo>
                      <a:cubicBezTo>
                        <a:pt x="61" y="256"/>
                        <a:pt x="61" y="252"/>
                        <a:pt x="57" y="251"/>
                      </a:cubicBezTo>
                      <a:cubicBezTo>
                        <a:pt x="56" y="252"/>
                        <a:pt x="55" y="249"/>
                        <a:pt x="54" y="250"/>
                      </a:cubicBezTo>
                      <a:cubicBezTo>
                        <a:pt x="54" y="249"/>
                        <a:pt x="53" y="247"/>
                        <a:pt x="54" y="247"/>
                      </a:cubicBezTo>
                      <a:cubicBezTo>
                        <a:pt x="57" y="247"/>
                        <a:pt x="60" y="249"/>
                        <a:pt x="62" y="251"/>
                      </a:cubicBezTo>
                      <a:close/>
                      <a:moveTo>
                        <a:pt x="58" y="255"/>
                      </a:moveTo>
                      <a:cubicBezTo>
                        <a:pt x="59" y="256"/>
                        <a:pt x="59" y="257"/>
                        <a:pt x="59" y="259"/>
                      </a:cubicBezTo>
                      <a:cubicBezTo>
                        <a:pt x="57" y="259"/>
                        <a:pt x="54" y="259"/>
                        <a:pt x="51" y="259"/>
                      </a:cubicBezTo>
                      <a:cubicBezTo>
                        <a:pt x="52" y="258"/>
                        <a:pt x="53" y="257"/>
                        <a:pt x="53" y="255"/>
                      </a:cubicBezTo>
                      <a:cubicBezTo>
                        <a:pt x="53" y="254"/>
                        <a:pt x="54" y="253"/>
                        <a:pt x="54" y="252"/>
                      </a:cubicBezTo>
                      <a:cubicBezTo>
                        <a:pt x="56" y="252"/>
                        <a:pt x="57" y="253"/>
                        <a:pt x="58" y="255"/>
                      </a:cubicBezTo>
                      <a:close/>
                      <a:moveTo>
                        <a:pt x="265" y="264"/>
                      </a:moveTo>
                      <a:cubicBezTo>
                        <a:pt x="265" y="267"/>
                        <a:pt x="266" y="271"/>
                        <a:pt x="263" y="273"/>
                      </a:cubicBezTo>
                      <a:cubicBezTo>
                        <a:pt x="263" y="273"/>
                        <a:pt x="262" y="274"/>
                        <a:pt x="261" y="273"/>
                      </a:cubicBezTo>
                      <a:cubicBezTo>
                        <a:pt x="261" y="272"/>
                        <a:pt x="263" y="271"/>
                        <a:pt x="263" y="269"/>
                      </a:cubicBezTo>
                      <a:cubicBezTo>
                        <a:pt x="263" y="267"/>
                        <a:pt x="263" y="265"/>
                        <a:pt x="261" y="263"/>
                      </a:cubicBezTo>
                      <a:cubicBezTo>
                        <a:pt x="260" y="262"/>
                        <a:pt x="258" y="261"/>
                        <a:pt x="256" y="261"/>
                      </a:cubicBezTo>
                      <a:cubicBezTo>
                        <a:pt x="255" y="261"/>
                        <a:pt x="253" y="263"/>
                        <a:pt x="252" y="264"/>
                      </a:cubicBezTo>
                      <a:cubicBezTo>
                        <a:pt x="251" y="266"/>
                        <a:pt x="252" y="269"/>
                        <a:pt x="250" y="269"/>
                      </a:cubicBezTo>
                      <a:cubicBezTo>
                        <a:pt x="247" y="270"/>
                        <a:pt x="241" y="267"/>
                        <a:pt x="240" y="272"/>
                      </a:cubicBezTo>
                      <a:cubicBezTo>
                        <a:pt x="239" y="274"/>
                        <a:pt x="241" y="280"/>
                        <a:pt x="237" y="280"/>
                      </a:cubicBezTo>
                      <a:cubicBezTo>
                        <a:pt x="234" y="280"/>
                        <a:pt x="230" y="279"/>
                        <a:pt x="228" y="283"/>
                      </a:cubicBezTo>
                      <a:cubicBezTo>
                        <a:pt x="228" y="284"/>
                        <a:pt x="228" y="285"/>
                        <a:pt x="227" y="285"/>
                      </a:cubicBezTo>
                      <a:cubicBezTo>
                        <a:pt x="226" y="285"/>
                        <a:pt x="226" y="285"/>
                        <a:pt x="226" y="284"/>
                      </a:cubicBezTo>
                      <a:cubicBezTo>
                        <a:pt x="226" y="281"/>
                        <a:pt x="228" y="280"/>
                        <a:pt x="230" y="278"/>
                      </a:cubicBezTo>
                      <a:cubicBezTo>
                        <a:pt x="232" y="277"/>
                        <a:pt x="236" y="279"/>
                        <a:pt x="238" y="277"/>
                      </a:cubicBezTo>
                      <a:cubicBezTo>
                        <a:pt x="237" y="274"/>
                        <a:pt x="237" y="270"/>
                        <a:pt x="240" y="268"/>
                      </a:cubicBezTo>
                      <a:cubicBezTo>
                        <a:pt x="242" y="267"/>
                        <a:pt x="245" y="267"/>
                        <a:pt x="248" y="268"/>
                      </a:cubicBezTo>
                      <a:cubicBezTo>
                        <a:pt x="251" y="267"/>
                        <a:pt x="250" y="263"/>
                        <a:pt x="252" y="262"/>
                      </a:cubicBezTo>
                      <a:cubicBezTo>
                        <a:pt x="254" y="260"/>
                        <a:pt x="257" y="259"/>
                        <a:pt x="260" y="260"/>
                      </a:cubicBezTo>
                      <a:cubicBezTo>
                        <a:pt x="262" y="260"/>
                        <a:pt x="264" y="262"/>
                        <a:pt x="265" y="264"/>
                      </a:cubicBezTo>
                      <a:close/>
                      <a:moveTo>
                        <a:pt x="308" y="262"/>
                      </a:moveTo>
                      <a:cubicBezTo>
                        <a:pt x="310" y="265"/>
                        <a:pt x="310" y="268"/>
                        <a:pt x="310" y="271"/>
                      </a:cubicBezTo>
                      <a:cubicBezTo>
                        <a:pt x="309" y="275"/>
                        <a:pt x="306" y="278"/>
                        <a:pt x="303" y="281"/>
                      </a:cubicBezTo>
                      <a:cubicBezTo>
                        <a:pt x="303" y="284"/>
                        <a:pt x="305" y="285"/>
                        <a:pt x="306" y="286"/>
                      </a:cubicBezTo>
                      <a:cubicBezTo>
                        <a:pt x="307" y="289"/>
                        <a:pt x="307" y="294"/>
                        <a:pt x="305" y="296"/>
                      </a:cubicBezTo>
                      <a:cubicBezTo>
                        <a:pt x="302" y="299"/>
                        <a:pt x="299" y="298"/>
                        <a:pt x="295" y="298"/>
                      </a:cubicBezTo>
                      <a:cubicBezTo>
                        <a:pt x="293" y="298"/>
                        <a:pt x="292" y="296"/>
                        <a:pt x="290" y="294"/>
                      </a:cubicBezTo>
                      <a:cubicBezTo>
                        <a:pt x="285" y="298"/>
                        <a:pt x="278" y="302"/>
                        <a:pt x="271" y="299"/>
                      </a:cubicBezTo>
                      <a:cubicBezTo>
                        <a:pt x="270" y="297"/>
                        <a:pt x="268" y="295"/>
                        <a:pt x="268" y="292"/>
                      </a:cubicBezTo>
                      <a:cubicBezTo>
                        <a:pt x="268" y="289"/>
                        <a:pt x="269" y="286"/>
                        <a:pt x="273" y="285"/>
                      </a:cubicBezTo>
                      <a:cubicBezTo>
                        <a:pt x="274" y="284"/>
                        <a:pt x="275" y="283"/>
                        <a:pt x="276" y="285"/>
                      </a:cubicBezTo>
                      <a:cubicBezTo>
                        <a:pt x="275" y="286"/>
                        <a:pt x="273" y="286"/>
                        <a:pt x="272" y="287"/>
                      </a:cubicBezTo>
                      <a:cubicBezTo>
                        <a:pt x="270" y="289"/>
                        <a:pt x="270" y="292"/>
                        <a:pt x="271" y="295"/>
                      </a:cubicBezTo>
                      <a:cubicBezTo>
                        <a:pt x="272" y="297"/>
                        <a:pt x="274" y="298"/>
                        <a:pt x="277" y="298"/>
                      </a:cubicBezTo>
                      <a:cubicBezTo>
                        <a:pt x="282" y="298"/>
                        <a:pt x="286" y="295"/>
                        <a:pt x="290" y="291"/>
                      </a:cubicBezTo>
                      <a:cubicBezTo>
                        <a:pt x="292" y="292"/>
                        <a:pt x="292" y="294"/>
                        <a:pt x="293" y="295"/>
                      </a:cubicBezTo>
                      <a:cubicBezTo>
                        <a:pt x="296" y="297"/>
                        <a:pt x="299" y="297"/>
                        <a:pt x="302" y="296"/>
                      </a:cubicBezTo>
                      <a:cubicBezTo>
                        <a:pt x="305" y="294"/>
                        <a:pt x="305" y="290"/>
                        <a:pt x="304" y="288"/>
                      </a:cubicBezTo>
                      <a:cubicBezTo>
                        <a:pt x="303" y="286"/>
                        <a:pt x="302" y="284"/>
                        <a:pt x="301" y="283"/>
                      </a:cubicBezTo>
                      <a:cubicBezTo>
                        <a:pt x="300" y="279"/>
                        <a:pt x="305" y="279"/>
                        <a:pt x="306" y="276"/>
                      </a:cubicBezTo>
                      <a:cubicBezTo>
                        <a:pt x="308" y="272"/>
                        <a:pt x="308" y="268"/>
                        <a:pt x="307" y="265"/>
                      </a:cubicBezTo>
                      <a:cubicBezTo>
                        <a:pt x="306" y="263"/>
                        <a:pt x="304" y="263"/>
                        <a:pt x="303" y="263"/>
                      </a:cubicBezTo>
                      <a:cubicBezTo>
                        <a:pt x="301" y="263"/>
                        <a:pt x="300" y="264"/>
                        <a:pt x="298" y="265"/>
                      </a:cubicBezTo>
                      <a:cubicBezTo>
                        <a:pt x="297" y="266"/>
                        <a:pt x="298" y="268"/>
                        <a:pt x="298" y="269"/>
                      </a:cubicBezTo>
                      <a:cubicBezTo>
                        <a:pt x="296" y="270"/>
                        <a:pt x="296" y="269"/>
                        <a:pt x="296" y="268"/>
                      </a:cubicBezTo>
                      <a:cubicBezTo>
                        <a:pt x="295" y="265"/>
                        <a:pt x="297" y="263"/>
                        <a:pt x="300" y="262"/>
                      </a:cubicBezTo>
                      <a:cubicBezTo>
                        <a:pt x="302" y="261"/>
                        <a:pt x="306" y="260"/>
                        <a:pt x="308" y="262"/>
                      </a:cubicBezTo>
                      <a:close/>
                      <a:moveTo>
                        <a:pt x="93" y="261"/>
                      </a:moveTo>
                      <a:cubicBezTo>
                        <a:pt x="93" y="261"/>
                        <a:pt x="93" y="261"/>
                        <a:pt x="93" y="261"/>
                      </a:cubicBezTo>
                      <a:cubicBezTo>
                        <a:pt x="93" y="261"/>
                        <a:pt x="93" y="261"/>
                        <a:pt x="93" y="261"/>
                      </a:cubicBezTo>
                      <a:cubicBezTo>
                        <a:pt x="93" y="261"/>
                        <a:pt x="93" y="261"/>
                        <a:pt x="93" y="261"/>
                      </a:cubicBezTo>
                      <a:close/>
                      <a:moveTo>
                        <a:pt x="24" y="266"/>
                      </a:moveTo>
                      <a:cubicBezTo>
                        <a:pt x="24" y="267"/>
                        <a:pt x="24" y="268"/>
                        <a:pt x="24" y="269"/>
                      </a:cubicBezTo>
                      <a:cubicBezTo>
                        <a:pt x="24" y="270"/>
                        <a:pt x="23" y="270"/>
                        <a:pt x="23" y="270"/>
                      </a:cubicBezTo>
                      <a:cubicBezTo>
                        <a:pt x="23" y="267"/>
                        <a:pt x="21" y="265"/>
                        <a:pt x="19" y="265"/>
                      </a:cubicBezTo>
                      <a:cubicBezTo>
                        <a:pt x="17" y="264"/>
                        <a:pt x="15" y="263"/>
                        <a:pt x="13" y="265"/>
                      </a:cubicBezTo>
                      <a:cubicBezTo>
                        <a:pt x="11" y="267"/>
                        <a:pt x="11" y="269"/>
                        <a:pt x="10" y="272"/>
                      </a:cubicBezTo>
                      <a:cubicBezTo>
                        <a:pt x="10" y="276"/>
                        <a:pt x="15" y="279"/>
                        <a:pt x="17" y="282"/>
                      </a:cubicBezTo>
                      <a:cubicBezTo>
                        <a:pt x="16" y="284"/>
                        <a:pt x="19" y="284"/>
                        <a:pt x="17" y="285"/>
                      </a:cubicBezTo>
                      <a:cubicBezTo>
                        <a:pt x="15" y="286"/>
                        <a:pt x="13" y="288"/>
                        <a:pt x="12" y="290"/>
                      </a:cubicBezTo>
                      <a:cubicBezTo>
                        <a:pt x="11" y="293"/>
                        <a:pt x="12" y="295"/>
                        <a:pt x="14" y="297"/>
                      </a:cubicBezTo>
                      <a:cubicBezTo>
                        <a:pt x="17" y="299"/>
                        <a:pt x="22" y="298"/>
                        <a:pt x="24" y="296"/>
                      </a:cubicBezTo>
                      <a:cubicBezTo>
                        <a:pt x="27" y="295"/>
                        <a:pt x="28" y="298"/>
                        <a:pt x="30" y="298"/>
                      </a:cubicBezTo>
                      <a:cubicBezTo>
                        <a:pt x="35" y="299"/>
                        <a:pt x="41" y="299"/>
                        <a:pt x="44" y="295"/>
                      </a:cubicBezTo>
                      <a:cubicBezTo>
                        <a:pt x="46" y="294"/>
                        <a:pt x="46" y="292"/>
                        <a:pt x="45" y="290"/>
                      </a:cubicBezTo>
                      <a:cubicBezTo>
                        <a:pt x="44" y="289"/>
                        <a:pt x="43" y="288"/>
                        <a:pt x="41" y="287"/>
                      </a:cubicBezTo>
                      <a:cubicBezTo>
                        <a:pt x="40" y="287"/>
                        <a:pt x="38" y="288"/>
                        <a:pt x="37" y="287"/>
                      </a:cubicBezTo>
                      <a:cubicBezTo>
                        <a:pt x="38" y="285"/>
                        <a:pt x="40" y="286"/>
                        <a:pt x="41" y="286"/>
                      </a:cubicBezTo>
                      <a:cubicBezTo>
                        <a:pt x="43" y="286"/>
                        <a:pt x="44" y="286"/>
                        <a:pt x="46" y="288"/>
                      </a:cubicBezTo>
                      <a:cubicBezTo>
                        <a:pt x="46" y="290"/>
                        <a:pt x="49" y="292"/>
                        <a:pt x="47" y="295"/>
                      </a:cubicBezTo>
                      <a:cubicBezTo>
                        <a:pt x="45" y="298"/>
                        <a:pt x="42" y="300"/>
                        <a:pt x="38" y="300"/>
                      </a:cubicBezTo>
                      <a:cubicBezTo>
                        <a:pt x="35" y="300"/>
                        <a:pt x="29" y="301"/>
                        <a:pt x="26" y="298"/>
                      </a:cubicBezTo>
                      <a:cubicBezTo>
                        <a:pt x="24" y="299"/>
                        <a:pt x="21" y="299"/>
                        <a:pt x="18" y="300"/>
                      </a:cubicBezTo>
                      <a:cubicBezTo>
                        <a:pt x="14" y="300"/>
                        <a:pt x="11" y="297"/>
                        <a:pt x="10" y="294"/>
                      </a:cubicBezTo>
                      <a:cubicBezTo>
                        <a:pt x="10" y="292"/>
                        <a:pt x="10" y="289"/>
                        <a:pt x="11" y="288"/>
                      </a:cubicBezTo>
                      <a:cubicBezTo>
                        <a:pt x="13" y="286"/>
                        <a:pt x="15" y="285"/>
                        <a:pt x="16" y="284"/>
                      </a:cubicBezTo>
                      <a:cubicBezTo>
                        <a:pt x="14" y="281"/>
                        <a:pt x="12" y="279"/>
                        <a:pt x="11" y="276"/>
                      </a:cubicBezTo>
                      <a:cubicBezTo>
                        <a:pt x="9" y="274"/>
                        <a:pt x="8" y="270"/>
                        <a:pt x="9" y="267"/>
                      </a:cubicBezTo>
                      <a:cubicBezTo>
                        <a:pt x="10" y="265"/>
                        <a:pt x="11" y="264"/>
                        <a:pt x="13" y="263"/>
                      </a:cubicBezTo>
                      <a:cubicBezTo>
                        <a:pt x="17" y="262"/>
                        <a:pt x="22" y="262"/>
                        <a:pt x="24" y="266"/>
                      </a:cubicBezTo>
                      <a:close/>
                      <a:moveTo>
                        <a:pt x="66" y="269"/>
                      </a:moveTo>
                      <a:cubicBezTo>
                        <a:pt x="71" y="268"/>
                        <a:pt x="75" y="270"/>
                        <a:pt x="78" y="273"/>
                      </a:cubicBezTo>
                      <a:cubicBezTo>
                        <a:pt x="81" y="275"/>
                        <a:pt x="81" y="278"/>
                        <a:pt x="82" y="282"/>
                      </a:cubicBezTo>
                      <a:cubicBezTo>
                        <a:pt x="83" y="282"/>
                        <a:pt x="85" y="281"/>
                        <a:pt x="87" y="281"/>
                      </a:cubicBezTo>
                      <a:cubicBezTo>
                        <a:pt x="90" y="281"/>
                        <a:pt x="92" y="282"/>
                        <a:pt x="93" y="285"/>
                      </a:cubicBezTo>
                      <a:cubicBezTo>
                        <a:pt x="94" y="286"/>
                        <a:pt x="94" y="288"/>
                        <a:pt x="93" y="289"/>
                      </a:cubicBezTo>
                      <a:cubicBezTo>
                        <a:pt x="92" y="289"/>
                        <a:pt x="92" y="290"/>
                        <a:pt x="91" y="290"/>
                      </a:cubicBezTo>
                      <a:cubicBezTo>
                        <a:pt x="90" y="288"/>
                        <a:pt x="93" y="287"/>
                        <a:pt x="92" y="285"/>
                      </a:cubicBezTo>
                      <a:cubicBezTo>
                        <a:pt x="90" y="283"/>
                        <a:pt x="89" y="283"/>
                        <a:pt x="87" y="283"/>
                      </a:cubicBezTo>
                      <a:cubicBezTo>
                        <a:pt x="85" y="283"/>
                        <a:pt x="83" y="284"/>
                        <a:pt x="81" y="285"/>
                      </a:cubicBezTo>
                      <a:cubicBezTo>
                        <a:pt x="80" y="285"/>
                        <a:pt x="80" y="285"/>
                        <a:pt x="80" y="285"/>
                      </a:cubicBezTo>
                      <a:cubicBezTo>
                        <a:pt x="80" y="279"/>
                        <a:pt x="78" y="273"/>
                        <a:pt x="73" y="271"/>
                      </a:cubicBezTo>
                      <a:cubicBezTo>
                        <a:pt x="70" y="270"/>
                        <a:pt x="68" y="271"/>
                        <a:pt x="66" y="271"/>
                      </a:cubicBezTo>
                      <a:cubicBezTo>
                        <a:pt x="65" y="270"/>
                        <a:pt x="65" y="269"/>
                        <a:pt x="64" y="268"/>
                      </a:cubicBezTo>
                      <a:cubicBezTo>
                        <a:pt x="61" y="267"/>
                        <a:pt x="58" y="265"/>
                        <a:pt x="55" y="266"/>
                      </a:cubicBezTo>
                      <a:cubicBezTo>
                        <a:pt x="54" y="267"/>
                        <a:pt x="52" y="268"/>
                        <a:pt x="51" y="270"/>
                      </a:cubicBezTo>
                      <a:cubicBezTo>
                        <a:pt x="51" y="271"/>
                        <a:pt x="50" y="273"/>
                        <a:pt x="52" y="275"/>
                      </a:cubicBezTo>
                      <a:cubicBezTo>
                        <a:pt x="52" y="276"/>
                        <a:pt x="55" y="276"/>
                        <a:pt x="54" y="278"/>
                      </a:cubicBezTo>
                      <a:cubicBezTo>
                        <a:pt x="52" y="277"/>
                        <a:pt x="51" y="276"/>
                        <a:pt x="50" y="274"/>
                      </a:cubicBezTo>
                      <a:cubicBezTo>
                        <a:pt x="49" y="272"/>
                        <a:pt x="49" y="269"/>
                        <a:pt x="50" y="268"/>
                      </a:cubicBezTo>
                      <a:cubicBezTo>
                        <a:pt x="53" y="264"/>
                        <a:pt x="58" y="264"/>
                        <a:pt x="62" y="265"/>
                      </a:cubicBezTo>
                      <a:cubicBezTo>
                        <a:pt x="64" y="266"/>
                        <a:pt x="66" y="267"/>
                        <a:pt x="66" y="269"/>
                      </a:cubicBezTo>
                      <a:close/>
                      <a:moveTo>
                        <a:pt x="41" y="271"/>
                      </a:moveTo>
                      <a:cubicBezTo>
                        <a:pt x="41" y="273"/>
                        <a:pt x="41" y="276"/>
                        <a:pt x="41" y="278"/>
                      </a:cubicBezTo>
                      <a:cubicBezTo>
                        <a:pt x="40" y="278"/>
                        <a:pt x="38" y="278"/>
                        <a:pt x="37" y="278"/>
                      </a:cubicBezTo>
                      <a:cubicBezTo>
                        <a:pt x="34" y="278"/>
                        <a:pt x="31" y="281"/>
                        <a:pt x="30" y="283"/>
                      </a:cubicBezTo>
                      <a:cubicBezTo>
                        <a:pt x="30" y="284"/>
                        <a:pt x="29" y="283"/>
                        <a:pt x="29" y="283"/>
                      </a:cubicBezTo>
                      <a:cubicBezTo>
                        <a:pt x="30" y="282"/>
                        <a:pt x="31" y="281"/>
                        <a:pt x="31" y="280"/>
                      </a:cubicBezTo>
                      <a:cubicBezTo>
                        <a:pt x="32" y="277"/>
                        <a:pt x="35" y="276"/>
                        <a:pt x="39" y="276"/>
                      </a:cubicBezTo>
                      <a:cubicBezTo>
                        <a:pt x="40" y="274"/>
                        <a:pt x="39" y="272"/>
                        <a:pt x="39" y="270"/>
                      </a:cubicBezTo>
                      <a:cubicBezTo>
                        <a:pt x="38" y="269"/>
                        <a:pt x="37" y="269"/>
                        <a:pt x="35" y="268"/>
                      </a:cubicBezTo>
                      <a:cubicBezTo>
                        <a:pt x="33" y="270"/>
                        <a:pt x="34" y="273"/>
                        <a:pt x="31" y="275"/>
                      </a:cubicBezTo>
                      <a:cubicBezTo>
                        <a:pt x="30" y="277"/>
                        <a:pt x="28" y="278"/>
                        <a:pt x="26" y="278"/>
                      </a:cubicBezTo>
                      <a:cubicBezTo>
                        <a:pt x="25" y="279"/>
                        <a:pt x="24" y="278"/>
                        <a:pt x="24" y="278"/>
                      </a:cubicBezTo>
                      <a:cubicBezTo>
                        <a:pt x="23" y="278"/>
                        <a:pt x="23" y="278"/>
                        <a:pt x="23" y="277"/>
                      </a:cubicBezTo>
                      <a:cubicBezTo>
                        <a:pt x="26" y="276"/>
                        <a:pt x="30" y="275"/>
                        <a:pt x="31" y="272"/>
                      </a:cubicBezTo>
                      <a:cubicBezTo>
                        <a:pt x="33" y="266"/>
                        <a:pt x="33" y="266"/>
                        <a:pt x="33" y="266"/>
                      </a:cubicBezTo>
                      <a:cubicBezTo>
                        <a:pt x="34" y="266"/>
                        <a:pt x="34" y="266"/>
                        <a:pt x="34" y="266"/>
                      </a:cubicBezTo>
                      <a:cubicBezTo>
                        <a:pt x="36" y="267"/>
                        <a:pt x="42" y="267"/>
                        <a:pt x="41" y="271"/>
                      </a:cubicBezTo>
                      <a:close/>
                      <a:moveTo>
                        <a:pt x="68" y="278"/>
                      </a:moveTo>
                      <a:cubicBezTo>
                        <a:pt x="67" y="282"/>
                        <a:pt x="64" y="285"/>
                        <a:pt x="61" y="286"/>
                      </a:cubicBezTo>
                      <a:cubicBezTo>
                        <a:pt x="59" y="286"/>
                        <a:pt x="57" y="287"/>
                        <a:pt x="56" y="287"/>
                      </a:cubicBezTo>
                      <a:cubicBezTo>
                        <a:pt x="55" y="287"/>
                        <a:pt x="54" y="287"/>
                        <a:pt x="54" y="287"/>
                      </a:cubicBezTo>
                      <a:cubicBezTo>
                        <a:pt x="54" y="287"/>
                        <a:pt x="53" y="286"/>
                        <a:pt x="54" y="286"/>
                      </a:cubicBezTo>
                      <a:cubicBezTo>
                        <a:pt x="57" y="285"/>
                        <a:pt x="60" y="285"/>
                        <a:pt x="62" y="283"/>
                      </a:cubicBezTo>
                      <a:cubicBezTo>
                        <a:pt x="64" y="282"/>
                        <a:pt x="66" y="280"/>
                        <a:pt x="66" y="278"/>
                      </a:cubicBezTo>
                      <a:cubicBezTo>
                        <a:pt x="66" y="277"/>
                        <a:pt x="65" y="276"/>
                        <a:pt x="66" y="275"/>
                      </a:cubicBezTo>
                      <a:cubicBezTo>
                        <a:pt x="68" y="275"/>
                        <a:pt x="67" y="277"/>
                        <a:pt x="68" y="278"/>
                      </a:cubicBezTo>
                      <a:close/>
                      <a:moveTo>
                        <a:pt x="248" y="282"/>
                      </a:moveTo>
                      <a:cubicBezTo>
                        <a:pt x="248" y="282"/>
                        <a:pt x="248" y="282"/>
                        <a:pt x="248" y="282"/>
                      </a:cubicBezTo>
                      <a:cubicBezTo>
                        <a:pt x="243" y="282"/>
                        <a:pt x="239" y="284"/>
                        <a:pt x="236" y="289"/>
                      </a:cubicBezTo>
                      <a:cubicBezTo>
                        <a:pt x="235" y="291"/>
                        <a:pt x="235" y="295"/>
                        <a:pt x="235" y="298"/>
                      </a:cubicBezTo>
                      <a:cubicBezTo>
                        <a:pt x="235" y="298"/>
                        <a:pt x="233" y="298"/>
                        <a:pt x="233" y="297"/>
                      </a:cubicBezTo>
                      <a:cubicBezTo>
                        <a:pt x="233" y="293"/>
                        <a:pt x="233" y="289"/>
                        <a:pt x="236" y="286"/>
                      </a:cubicBezTo>
                      <a:cubicBezTo>
                        <a:pt x="239" y="283"/>
                        <a:pt x="243" y="282"/>
                        <a:pt x="247" y="281"/>
                      </a:cubicBezTo>
                      <a:cubicBezTo>
                        <a:pt x="247" y="281"/>
                        <a:pt x="248" y="281"/>
                        <a:pt x="248" y="282"/>
                      </a:cubicBezTo>
                      <a:close/>
                      <a:moveTo>
                        <a:pt x="261" y="285"/>
                      </a:moveTo>
                      <a:cubicBezTo>
                        <a:pt x="260" y="288"/>
                        <a:pt x="260" y="291"/>
                        <a:pt x="261" y="293"/>
                      </a:cubicBezTo>
                      <a:cubicBezTo>
                        <a:pt x="259" y="294"/>
                        <a:pt x="262" y="296"/>
                        <a:pt x="259" y="297"/>
                      </a:cubicBezTo>
                      <a:cubicBezTo>
                        <a:pt x="256" y="299"/>
                        <a:pt x="251" y="300"/>
                        <a:pt x="247" y="298"/>
                      </a:cubicBezTo>
                      <a:cubicBezTo>
                        <a:pt x="245" y="297"/>
                        <a:pt x="244" y="296"/>
                        <a:pt x="244" y="294"/>
                      </a:cubicBezTo>
                      <a:cubicBezTo>
                        <a:pt x="244" y="293"/>
                        <a:pt x="244" y="291"/>
                        <a:pt x="246" y="290"/>
                      </a:cubicBezTo>
                      <a:cubicBezTo>
                        <a:pt x="247" y="291"/>
                        <a:pt x="245" y="292"/>
                        <a:pt x="246" y="294"/>
                      </a:cubicBezTo>
                      <a:cubicBezTo>
                        <a:pt x="246" y="295"/>
                        <a:pt x="247" y="297"/>
                        <a:pt x="249" y="297"/>
                      </a:cubicBezTo>
                      <a:cubicBezTo>
                        <a:pt x="252" y="298"/>
                        <a:pt x="257" y="297"/>
                        <a:pt x="259" y="294"/>
                      </a:cubicBezTo>
                      <a:cubicBezTo>
                        <a:pt x="257" y="290"/>
                        <a:pt x="258" y="285"/>
                        <a:pt x="261" y="282"/>
                      </a:cubicBezTo>
                      <a:cubicBezTo>
                        <a:pt x="262" y="282"/>
                        <a:pt x="263" y="282"/>
                        <a:pt x="263" y="282"/>
                      </a:cubicBezTo>
                      <a:cubicBezTo>
                        <a:pt x="263" y="283"/>
                        <a:pt x="262" y="284"/>
                        <a:pt x="261" y="285"/>
                      </a:cubicBezTo>
                      <a:close/>
                      <a:moveTo>
                        <a:pt x="216" y="290"/>
                      </a:moveTo>
                      <a:cubicBezTo>
                        <a:pt x="217" y="292"/>
                        <a:pt x="218" y="294"/>
                        <a:pt x="220" y="295"/>
                      </a:cubicBezTo>
                      <a:cubicBezTo>
                        <a:pt x="223" y="296"/>
                        <a:pt x="226" y="297"/>
                        <a:pt x="229" y="295"/>
                      </a:cubicBezTo>
                      <a:cubicBezTo>
                        <a:pt x="229" y="295"/>
                        <a:pt x="230" y="296"/>
                        <a:pt x="230" y="296"/>
                      </a:cubicBezTo>
                      <a:cubicBezTo>
                        <a:pt x="230" y="297"/>
                        <a:pt x="228" y="297"/>
                        <a:pt x="227" y="298"/>
                      </a:cubicBezTo>
                      <a:cubicBezTo>
                        <a:pt x="222" y="299"/>
                        <a:pt x="217" y="295"/>
                        <a:pt x="214" y="290"/>
                      </a:cubicBezTo>
                      <a:cubicBezTo>
                        <a:pt x="213" y="290"/>
                        <a:pt x="211" y="290"/>
                        <a:pt x="210" y="290"/>
                      </a:cubicBezTo>
                      <a:cubicBezTo>
                        <a:pt x="207" y="291"/>
                        <a:pt x="206" y="294"/>
                        <a:pt x="203" y="295"/>
                      </a:cubicBezTo>
                      <a:cubicBezTo>
                        <a:pt x="197" y="299"/>
                        <a:pt x="190" y="296"/>
                        <a:pt x="183" y="296"/>
                      </a:cubicBezTo>
                      <a:cubicBezTo>
                        <a:pt x="182" y="297"/>
                        <a:pt x="181" y="297"/>
                        <a:pt x="180" y="298"/>
                      </a:cubicBezTo>
                      <a:cubicBezTo>
                        <a:pt x="180" y="299"/>
                        <a:pt x="180" y="299"/>
                        <a:pt x="180" y="299"/>
                      </a:cubicBezTo>
                      <a:cubicBezTo>
                        <a:pt x="188" y="298"/>
                        <a:pt x="188" y="298"/>
                        <a:pt x="188" y="298"/>
                      </a:cubicBezTo>
                      <a:cubicBezTo>
                        <a:pt x="194" y="298"/>
                        <a:pt x="199" y="303"/>
                        <a:pt x="205" y="300"/>
                      </a:cubicBezTo>
                      <a:cubicBezTo>
                        <a:pt x="208" y="299"/>
                        <a:pt x="211" y="297"/>
                        <a:pt x="215" y="298"/>
                      </a:cubicBezTo>
                      <a:cubicBezTo>
                        <a:pt x="219" y="300"/>
                        <a:pt x="223" y="302"/>
                        <a:pt x="228" y="301"/>
                      </a:cubicBezTo>
                      <a:cubicBezTo>
                        <a:pt x="230" y="301"/>
                        <a:pt x="231" y="299"/>
                        <a:pt x="233" y="299"/>
                      </a:cubicBezTo>
                      <a:cubicBezTo>
                        <a:pt x="234" y="300"/>
                        <a:pt x="233" y="300"/>
                        <a:pt x="233" y="301"/>
                      </a:cubicBezTo>
                      <a:cubicBezTo>
                        <a:pt x="229" y="304"/>
                        <a:pt x="223" y="304"/>
                        <a:pt x="218" y="302"/>
                      </a:cubicBezTo>
                      <a:cubicBezTo>
                        <a:pt x="217" y="301"/>
                        <a:pt x="215" y="300"/>
                        <a:pt x="212" y="300"/>
                      </a:cubicBezTo>
                      <a:cubicBezTo>
                        <a:pt x="208" y="300"/>
                        <a:pt x="205" y="304"/>
                        <a:pt x="200" y="303"/>
                      </a:cubicBezTo>
                      <a:cubicBezTo>
                        <a:pt x="194" y="302"/>
                        <a:pt x="189" y="299"/>
                        <a:pt x="183" y="300"/>
                      </a:cubicBezTo>
                      <a:cubicBezTo>
                        <a:pt x="181" y="301"/>
                        <a:pt x="178" y="300"/>
                        <a:pt x="177" y="301"/>
                      </a:cubicBezTo>
                      <a:cubicBezTo>
                        <a:pt x="176" y="301"/>
                        <a:pt x="176" y="300"/>
                        <a:pt x="176" y="300"/>
                      </a:cubicBezTo>
                      <a:cubicBezTo>
                        <a:pt x="178" y="299"/>
                        <a:pt x="178" y="296"/>
                        <a:pt x="180" y="295"/>
                      </a:cubicBezTo>
                      <a:cubicBezTo>
                        <a:pt x="186" y="293"/>
                        <a:pt x="192" y="297"/>
                        <a:pt x="199" y="295"/>
                      </a:cubicBezTo>
                      <a:cubicBezTo>
                        <a:pt x="203" y="294"/>
                        <a:pt x="206" y="291"/>
                        <a:pt x="209" y="289"/>
                      </a:cubicBezTo>
                      <a:cubicBezTo>
                        <a:pt x="211" y="288"/>
                        <a:pt x="215" y="287"/>
                        <a:pt x="216" y="290"/>
                      </a:cubicBezTo>
                      <a:close/>
                      <a:moveTo>
                        <a:pt x="117" y="294"/>
                      </a:moveTo>
                      <a:cubicBezTo>
                        <a:pt x="122" y="296"/>
                        <a:pt x="126" y="294"/>
                        <a:pt x="130" y="294"/>
                      </a:cubicBezTo>
                      <a:cubicBezTo>
                        <a:pt x="135" y="293"/>
                        <a:pt x="140" y="295"/>
                        <a:pt x="142" y="299"/>
                      </a:cubicBezTo>
                      <a:cubicBezTo>
                        <a:pt x="142" y="301"/>
                        <a:pt x="144" y="302"/>
                        <a:pt x="144" y="303"/>
                      </a:cubicBezTo>
                      <a:cubicBezTo>
                        <a:pt x="138" y="301"/>
                        <a:pt x="132" y="299"/>
                        <a:pt x="125" y="300"/>
                      </a:cubicBezTo>
                      <a:cubicBezTo>
                        <a:pt x="120" y="304"/>
                        <a:pt x="113" y="304"/>
                        <a:pt x="107" y="301"/>
                      </a:cubicBezTo>
                      <a:cubicBezTo>
                        <a:pt x="100" y="297"/>
                        <a:pt x="92" y="304"/>
                        <a:pt x="85" y="300"/>
                      </a:cubicBezTo>
                      <a:cubicBezTo>
                        <a:pt x="84" y="301"/>
                        <a:pt x="83" y="300"/>
                        <a:pt x="83" y="299"/>
                      </a:cubicBezTo>
                      <a:cubicBezTo>
                        <a:pt x="83" y="299"/>
                        <a:pt x="83" y="299"/>
                        <a:pt x="83" y="299"/>
                      </a:cubicBezTo>
                      <a:cubicBezTo>
                        <a:pt x="85" y="298"/>
                        <a:pt x="86" y="299"/>
                        <a:pt x="87" y="299"/>
                      </a:cubicBezTo>
                      <a:cubicBezTo>
                        <a:pt x="93" y="300"/>
                        <a:pt x="98" y="297"/>
                        <a:pt x="104" y="298"/>
                      </a:cubicBezTo>
                      <a:cubicBezTo>
                        <a:pt x="110" y="300"/>
                        <a:pt x="116" y="304"/>
                        <a:pt x="121" y="300"/>
                      </a:cubicBezTo>
                      <a:cubicBezTo>
                        <a:pt x="126" y="298"/>
                        <a:pt x="134" y="297"/>
                        <a:pt x="139" y="300"/>
                      </a:cubicBezTo>
                      <a:cubicBezTo>
                        <a:pt x="140" y="300"/>
                        <a:pt x="139" y="299"/>
                        <a:pt x="139" y="299"/>
                      </a:cubicBezTo>
                      <a:cubicBezTo>
                        <a:pt x="136" y="296"/>
                        <a:pt x="132" y="294"/>
                        <a:pt x="128" y="296"/>
                      </a:cubicBezTo>
                      <a:cubicBezTo>
                        <a:pt x="122" y="298"/>
                        <a:pt x="116" y="296"/>
                        <a:pt x="111" y="293"/>
                      </a:cubicBezTo>
                      <a:cubicBezTo>
                        <a:pt x="108" y="293"/>
                        <a:pt x="106" y="291"/>
                        <a:pt x="103" y="292"/>
                      </a:cubicBezTo>
                      <a:cubicBezTo>
                        <a:pt x="102" y="294"/>
                        <a:pt x="101" y="296"/>
                        <a:pt x="98" y="296"/>
                      </a:cubicBezTo>
                      <a:cubicBezTo>
                        <a:pt x="97" y="294"/>
                        <a:pt x="100" y="294"/>
                        <a:pt x="101" y="292"/>
                      </a:cubicBezTo>
                      <a:cubicBezTo>
                        <a:pt x="101" y="291"/>
                        <a:pt x="101" y="290"/>
                        <a:pt x="102" y="290"/>
                      </a:cubicBezTo>
                      <a:cubicBezTo>
                        <a:pt x="108" y="289"/>
                        <a:pt x="113" y="291"/>
                        <a:pt x="117" y="294"/>
                      </a:cubicBezTo>
                      <a:close/>
                      <a:moveTo>
                        <a:pt x="74" y="295"/>
                      </a:moveTo>
                      <a:cubicBezTo>
                        <a:pt x="74" y="297"/>
                        <a:pt x="74" y="299"/>
                        <a:pt x="72" y="300"/>
                      </a:cubicBezTo>
                      <a:cubicBezTo>
                        <a:pt x="69" y="302"/>
                        <a:pt x="64" y="302"/>
                        <a:pt x="61" y="300"/>
                      </a:cubicBezTo>
                      <a:cubicBezTo>
                        <a:pt x="59" y="298"/>
                        <a:pt x="56" y="298"/>
                        <a:pt x="57" y="295"/>
                      </a:cubicBezTo>
                      <a:cubicBezTo>
                        <a:pt x="58" y="295"/>
                        <a:pt x="58" y="296"/>
                        <a:pt x="59" y="296"/>
                      </a:cubicBezTo>
                      <a:cubicBezTo>
                        <a:pt x="61" y="298"/>
                        <a:pt x="63" y="299"/>
                        <a:pt x="66" y="300"/>
                      </a:cubicBezTo>
                      <a:cubicBezTo>
                        <a:pt x="69" y="299"/>
                        <a:pt x="71" y="299"/>
                        <a:pt x="72" y="297"/>
                      </a:cubicBezTo>
                      <a:cubicBezTo>
                        <a:pt x="73" y="295"/>
                        <a:pt x="72" y="294"/>
                        <a:pt x="71" y="293"/>
                      </a:cubicBezTo>
                      <a:cubicBezTo>
                        <a:pt x="71" y="293"/>
                        <a:pt x="71" y="293"/>
                        <a:pt x="71" y="293"/>
                      </a:cubicBezTo>
                      <a:cubicBezTo>
                        <a:pt x="73" y="293"/>
                        <a:pt x="74" y="294"/>
                        <a:pt x="74" y="295"/>
                      </a:cubicBezTo>
                      <a:close/>
                    </a:path>
                  </a:pathLst>
                </a:custGeom>
                <a:solidFill>
                  <a:srgbClr val="1E6086">
                    <a:alpha val="15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TextBox 65"/>
                <p:cNvSpPr txBox="1"/>
                <p:nvPr/>
              </p:nvSpPr>
              <p:spPr>
                <a:xfrm>
                  <a:off x="1820467" y="2590354"/>
                  <a:ext cx="400110" cy="964367"/>
                </a:xfrm>
                <a:prstGeom prst="rect">
                  <a:avLst/>
                </a:prstGeom>
                <a:noFill/>
              </p:spPr>
              <p:txBody>
                <a:bodyPr vert="eaVert" wrap="none" rtlCol="0">
                  <a:spAutoFit/>
                </a:bodyPr>
                <a:lstStyle/>
                <a:p>
                  <a:pPr algn="ctr"/>
                  <a:r>
                    <a:rPr lang="zh-CN" altLang="en-US" sz="1400" b="1" spc="300" dirty="0">
                      <a:latin typeface="微软雅黑" pitchFamily="34" charset="-122"/>
                      <a:ea typeface="微软雅黑" pitchFamily="34" charset="-122"/>
                    </a:rPr>
                    <a:t>实地</a:t>
                  </a:r>
                  <a:r>
                    <a:rPr lang="zh-CN" altLang="en-US" sz="1400" b="1" spc="300" dirty="0">
                      <a:solidFill>
                        <a:srgbClr val="FF0000"/>
                      </a:solidFill>
                      <a:latin typeface="微软雅黑" pitchFamily="34" charset="-122"/>
                      <a:ea typeface="微软雅黑" pitchFamily="34" charset="-122"/>
                    </a:rPr>
                    <a:t>考察</a:t>
                  </a:r>
                </a:p>
              </p:txBody>
            </p:sp>
          </p:grpSp>
        </p:grpSp>
        <p:pic>
          <p:nvPicPr>
            <p:cNvPr id="1029" name="Picture 5"/>
            <p:cNvPicPr>
              <a:picLocks noChangeAspect="1" noChangeArrowheads="1"/>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646451" y="2027312"/>
              <a:ext cx="505726" cy="504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4" name="组合 33"/>
          <p:cNvGrpSpPr/>
          <p:nvPr/>
        </p:nvGrpSpPr>
        <p:grpSpPr>
          <a:xfrm>
            <a:off x="3450698" y="1993404"/>
            <a:ext cx="961872" cy="1944216"/>
            <a:chOff x="3439305" y="1815480"/>
            <a:chExt cx="961872" cy="1944216"/>
          </a:xfrm>
        </p:grpSpPr>
        <p:grpSp>
          <p:nvGrpSpPr>
            <p:cNvPr id="70" name="组合 69"/>
            <p:cNvGrpSpPr/>
            <p:nvPr/>
          </p:nvGrpSpPr>
          <p:grpSpPr>
            <a:xfrm>
              <a:off x="3439305" y="1815480"/>
              <a:ext cx="961872" cy="1944216"/>
              <a:chOff x="1503839" y="1705372"/>
              <a:chExt cx="961872" cy="1944216"/>
            </a:xfrm>
          </p:grpSpPr>
          <p:grpSp>
            <p:nvGrpSpPr>
              <p:cNvPr id="71" name="组合 70"/>
              <p:cNvGrpSpPr/>
              <p:nvPr/>
            </p:nvGrpSpPr>
            <p:grpSpPr>
              <a:xfrm>
                <a:off x="1503839" y="1705372"/>
                <a:ext cx="961872" cy="940337"/>
                <a:chOff x="2069306" y="2739231"/>
                <a:chExt cx="2127250" cy="2079625"/>
              </a:xfrm>
            </p:grpSpPr>
            <p:pic>
              <p:nvPicPr>
                <p:cNvPr id="75" name="图片 74"/>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76" name="图片 33"/>
                <p:cNvPicPr>
                  <a:picLocks noChangeAspect="1"/>
                </p:cNvPicPr>
                <p:nvPr/>
              </p:nvPicPr>
              <p:blipFill>
                <a:blip r:embed="rId4" cstate="print">
                  <a:clrChange>
                    <a:clrFrom>
                      <a:srgbClr val="FFFFFF"/>
                    </a:clrFrom>
                    <a:clrTo>
                      <a:srgbClr val="FFFFFF">
                        <a:alpha val="0"/>
                      </a:srgbClr>
                    </a:clrTo>
                  </a:clrChange>
                  <a:lum bright="70000" contrast="-70000"/>
                </a:blip>
                <a:srcRect/>
                <a:stretch>
                  <a:fillRect/>
                </a:stretch>
              </p:blipFill>
              <p:spPr bwMode="auto">
                <a:xfrm>
                  <a:off x="2526148" y="3160719"/>
                  <a:ext cx="1377949" cy="1368425"/>
                </a:xfrm>
                <a:prstGeom prst="rect">
                  <a:avLst/>
                </a:prstGeom>
                <a:noFill/>
                <a:ln w="9525">
                  <a:noFill/>
                  <a:miter lim="800000"/>
                  <a:headEnd/>
                  <a:tailEnd/>
                </a:ln>
              </p:spPr>
            </p:pic>
          </p:grpSp>
          <p:grpSp>
            <p:nvGrpSpPr>
              <p:cNvPr id="72" name="组合 71"/>
              <p:cNvGrpSpPr/>
              <p:nvPr/>
            </p:nvGrpSpPr>
            <p:grpSpPr>
              <a:xfrm>
                <a:off x="1773300" y="2641476"/>
                <a:ext cx="494444" cy="1008112"/>
                <a:chOff x="1773300" y="2569468"/>
                <a:chExt cx="494444" cy="1008112"/>
              </a:xfrm>
            </p:grpSpPr>
            <p:sp>
              <p:nvSpPr>
                <p:cNvPr id="73" name="Freeform 337"/>
                <p:cNvSpPr>
                  <a:spLocks noEditPoints="1"/>
                </p:cNvSpPr>
                <p:nvPr/>
              </p:nvSpPr>
              <p:spPr bwMode="auto">
                <a:xfrm>
                  <a:off x="1773300" y="2569468"/>
                  <a:ext cx="494444" cy="1008112"/>
                </a:xfrm>
                <a:custGeom>
                  <a:avLst/>
                  <a:gdLst>
                    <a:gd name="T0" fmla="*/ 79 w 316"/>
                    <a:gd name="T1" fmla="*/ 6 h 310"/>
                    <a:gd name="T2" fmla="*/ 266 w 316"/>
                    <a:gd name="T3" fmla="*/ 66 h 310"/>
                    <a:gd name="T4" fmla="*/ 238 w 316"/>
                    <a:gd name="T5" fmla="*/ 18 h 310"/>
                    <a:gd name="T6" fmla="*/ 287 w 316"/>
                    <a:gd name="T7" fmla="*/ 43 h 310"/>
                    <a:gd name="T8" fmla="*/ 287 w 316"/>
                    <a:gd name="T9" fmla="*/ 59 h 310"/>
                    <a:gd name="T10" fmla="*/ 96 w 316"/>
                    <a:gd name="T11" fmla="*/ 13 h 310"/>
                    <a:gd name="T12" fmla="*/ 66 w 316"/>
                    <a:gd name="T13" fmla="*/ 23 h 310"/>
                    <a:gd name="T14" fmla="*/ 31 w 316"/>
                    <a:gd name="T15" fmla="*/ 35 h 310"/>
                    <a:gd name="T16" fmla="*/ 19 w 316"/>
                    <a:gd name="T17" fmla="*/ 131 h 310"/>
                    <a:gd name="T18" fmla="*/ 32 w 316"/>
                    <a:gd name="T19" fmla="*/ 24 h 310"/>
                    <a:gd name="T20" fmla="*/ 273 w 316"/>
                    <a:gd name="T21" fmla="*/ 23 h 310"/>
                    <a:gd name="T22" fmla="*/ 9 w 316"/>
                    <a:gd name="T23" fmla="*/ 22 h 310"/>
                    <a:gd name="T24" fmla="*/ 264 w 316"/>
                    <a:gd name="T25" fmla="*/ 36 h 310"/>
                    <a:gd name="T26" fmla="*/ 272 w 316"/>
                    <a:gd name="T27" fmla="*/ 141 h 310"/>
                    <a:gd name="T28" fmla="*/ 272 w 316"/>
                    <a:gd name="T29" fmla="*/ 147 h 310"/>
                    <a:gd name="T30" fmla="*/ 273 w 316"/>
                    <a:gd name="T31" fmla="*/ 54 h 310"/>
                    <a:gd name="T32" fmla="*/ 144 w 316"/>
                    <a:gd name="T33" fmla="*/ 255 h 310"/>
                    <a:gd name="T34" fmla="*/ 27 w 316"/>
                    <a:gd name="T35" fmla="*/ 84 h 310"/>
                    <a:gd name="T36" fmla="*/ 177 w 316"/>
                    <a:gd name="T37" fmla="*/ 68 h 310"/>
                    <a:gd name="T38" fmla="*/ 105 w 316"/>
                    <a:gd name="T39" fmla="*/ 79 h 310"/>
                    <a:gd name="T40" fmla="*/ 26 w 316"/>
                    <a:gd name="T41" fmla="*/ 71 h 310"/>
                    <a:gd name="T42" fmla="*/ 194 w 316"/>
                    <a:gd name="T43" fmla="*/ 106 h 310"/>
                    <a:gd name="T44" fmla="*/ 112 w 316"/>
                    <a:gd name="T45" fmla="*/ 80 h 310"/>
                    <a:gd name="T46" fmla="*/ 176 w 316"/>
                    <a:gd name="T47" fmla="*/ 118 h 310"/>
                    <a:gd name="T48" fmla="*/ 140 w 316"/>
                    <a:gd name="T49" fmla="*/ 99 h 310"/>
                    <a:gd name="T50" fmla="*/ 81 w 316"/>
                    <a:gd name="T51" fmla="*/ 93 h 310"/>
                    <a:gd name="T52" fmla="*/ 144 w 316"/>
                    <a:gd name="T53" fmla="*/ 115 h 310"/>
                    <a:gd name="T54" fmla="*/ 221 w 316"/>
                    <a:gd name="T55" fmla="*/ 159 h 310"/>
                    <a:gd name="T56" fmla="*/ 171 w 316"/>
                    <a:gd name="T57" fmla="*/ 207 h 310"/>
                    <a:gd name="T58" fmla="*/ 143 w 316"/>
                    <a:gd name="T59" fmla="*/ 123 h 310"/>
                    <a:gd name="T60" fmla="*/ 112 w 316"/>
                    <a:gd name="T61" fmla="*/ 190 h 310"/>
                    <a:gd name="T62" fmla="*/ 236 w 316"/>
                    <a:gd name="T63" fmla="*/ 154 h 310"/>
                    <a:gd name="T64" fmla="*/ 256 w 316"/>
                    <a:gd name="T65" fmla="*/ 148 h 310"/>
                    <a:gd name="T66" fmla="*/ 197 w 316"/>
                    <a:gd name="T67" fmla="*/ 125 h 310"/>
                    <a:gd name="T68" fmla="*/ 116 w 316"/>
                    <a:gd name="T69" fmla="*/ 175 h 310"/>
                    <a:gd name="T70" fmla="*/ 214 w 316"/>
                    <a:gd name="T71" fmla="*/ 152 h 310"/>
                    <a:gd name="T72" fmla="*/ 157 w 316"/>
                    <a:gd name="T73" fmla="*/ 153 h 310"/>
                    <a:gd name="T74" fmla="*/ 167 w 316"/>
                    <a:gd name="T75" fmla="*/ 304 h 310"/>
                    <a:gd name="T76" fmla="*/ 252 w 316"/>
                    <a:gd name="T77" fmla="*/ 163 h 310"/>
                    <a:gd name="T78" fmla="*/ 7 w 316"/>
                    <a:gd name="T79" fmla="*/ 283 h 310"/>
                    <a:gd name="T80" fmla="*/ 303 w 316"/>
                    <a:gd name="T81" fmla="*/ 257 h 310"/>
                    <a:gd name="T82" fmla="*/ 222 w 316"/>
                    <a:gd name="T83" fmla="*/ 293 h 310"/>
                    <a:gd name="T84" fmla="*/ 288 w 316"/>
                    <a:gd name="T85" fmla="*/ 215 h 310"/>
                    <a:gd name="T86" fmla="*/ 58 w 316"/>
                    <a:gd name="T87" fmla="*/ 276 h 310"/>
                    <a:gd name="T88" fmla="*/ 50 w 316"/>
                    <a:gd name="T89" fmla="*/ 286 h 310"/>
                    <a:gd name="T90" fmla="*/ 14 w 316"/>
                    <a:gd name="T91" fmla="*/ 208 h 310"/>
                    <a:gd name="T92" fmla="*/ 306 w 316"/>
                    <a:gd name="T93" fmla="*/ 224 h 310"/>
                    <a:gd name="T94" fmla="*/ 79 w 316"/>
                    <a:gd name="T95" fmla="*/ 172 h 310"/>
                    <a:gd name="T96" fmla="*/ 144 w 316"/>
                    <a:gd name="T97" fmla="*/ 191 h 310"/>
                    <a:gd name="T98" fmla="*/ 175 w 316"/>
                    <a:gd name="T99" fmla="*/ 211 h 310"/>
                    <a:gd name="T100" fmla="*/ 231 w 316"/>
                    <a:gd name="T101" fmla="*/ 210 h 310"/>
                    <a:gd name="T102" fmla="*/ 126 w 316"/>
                    <a:gd name="T103" fmla="*/ 207 h 310"/>
                    <a:gd name="T104" fmla="*/ 278 w 316"/>
                    <a:gd name="T105" fmla="*/ 235 h 310"/>
                    <a:gd name="T106" fmla="*/ 295 w 316"/>
                    <a:gd name="T107" fmla="*/ 248 h 310"/>
                    <a:gd name="T108" fmla="*/ 113 w 316"/>
                    <a:gd name="T109" fmla="*/ 238 h 310"/>
                    <a:gd name="T110" fmla="*/ 308 w 316"/>
                    <a:gd name="T111" fmla="*/ 237 h 310"/>
                    <a:gd name="T112" fmla="*/ 151 w 316"/>
                    <a:gd name="T113" fmla="*/ 253 h 310"/>
                    <a:gd name="T114" fmla="*/ 148 w 316"/>
                    <a:gd name="T115" fmla="*/ 252 h 310"/>
                    <a:gd name="T116" fmla="*/ 265 w 316"/>
                    <a:gd name="T117" fmla="*/ 264 h 310"/>
                    <a:gd name="T118" fmla="*/ 12 w 316"/>
                    <a:gd name="T119" fmla="*/ 290 h 310"/>
                    <a:gd name="T120" fmla="*/ 50 w 316"/>
                    <a:gd name="T121" fmla="*/ 268 h 310"/>
                    <a:gd name="T122" fmla="*/ 247 w 316"/>
                    <a:gd name="T123" fmla="*/ 298 h 310"/>
                    <a:gd name="T124" fmla="*/ 125 w 316"/>
                    <a:gd name="T125" fmla="*/ 30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0">
                      <a:moveTo>
                        <a:pt x="151" y="5"/>
                      </a:moveTo>
                      <a:cubicBezTo>
                        <a:pt x="143" y="6"/>
                        <a:pt x="141" y="17"/>
                        <a:pt x="134" y="21"/>
                      </a:cubicBezTo>
                      <a:cubicBezTo>
                        <a:pt x="129" y="23"/>
                        <a:pt x="122" y="22"/>
                        <a:pt x="116" y="21"/>
                      </a:cubicBezTo>
                      <a:cubicBezTo>
                        <a:pt x="111" y="22"/>
                        <a:pt x="109" y="27"/>
                        <a:pt x="104" y="28"/>
                      </a:cubicBezTo>
                      <a:cubicBezTo>
                        <a:pt x="102" y="29"/>
                        <a:pt x="100" y="29"/>
                        <a:pt x="98" y="28"/>
                      </a:cubicBezTo>
                      <a:cubicBezTo>
                        <a:pt x="96" y="34"/>
                        <a:pt x="89" y="37"/>
                        <a:pt x="84" y="39"/>
                      </a:cubicBezTo>
                      <a:cubicBezTo>
                        <a:pt x="81" y="45"/>
                        <a:pt x="75" y="49"/>
                        <a:pt x="68" y="50"/>
                      </a:cubicBezTo>
                      <a:cubicBezTo>
                        <a:pt x="67" y="49"/>
                        <a:pt x="66" y="49"/>
                        <a:pt x="65" y="50"/>
                      </a:cubicBezTo>
                      <a:cubicBezTo>
                        <a:pt x="62" y="51"/>
                        <a:pt x="65" y="54"/>
                        <a:pt x="64" y="56"/>
                      </a:cubicBezTo>
                      <a:cubicBezTo>
                        <a:pt x="64" y="61"/>
                        <a:pt x="59" y="64"/>
                        <a:pt x="55" y="66"/>
                      </a:cubicBezTo>
                      <a:cubicBezTo>
                        <a:pt x="52" y="67"/>
                        <a:pt x="52" y="67"/>
                        <a:pt x="52" y="67"/>
                      </a:cubicBezTo>
                      <a:cubicBezTo>
                        <a:pt x="48" y="72"/>
                        <a:pt x="48" y="72"/>
                        <a:pt x="48" y="72"/>
                      </a:cubicBezTo>
                      <a:cubicBezTo>
                        <a:pt x="43" y="74"/>
                        <a:pt x="45" y="80"/>
                        <a:pt x="41" y="83"/>
                      </a:cubicBezTo>
                      <a:cubicBezTo>
                        <a:pt x="38" y="86"/>
                        <a:pt x="35" y="87"/>
                        <a:pt x="31" y="88"/>
                      </a:cubicBezTo>
                      <a:cubicBezTo>
                        <a:pt x="31" y="91"/>
                        <a:pt x="30" y="94"/>
                        <a:pt x="28" y="96"/>
                      </a:cubicBezTo>
                      <a:cubicBezTo>
                        <a:pt x="27" y="97"/>
                        <a:pt x="25" y="98"/>
                        <a:pt x="24" y="99"/>
                      </a:cubicBezTo>
                      <a:cubicBezTo>
                        <a:pt x="26" y="105"/>
                        <a:pt x="26" y="113"/>
                        <a:pt x="21" y="118"/>
                      </a:cubicBezTo>
                      <a:cubicBezTo>
                        <a:pt x="18" y="121"/>
                        <a:pt x="20" y="125"/>
                        <a:pt x="20" y="129"/>
                      </a:cubicBezTo>
                      <a:cubicBezTo>
                        <a:pt x="20" y="135"/>
                        <a:pt x="19" y="141"/>
                        <a:pt x="15" y="145"/>
                      </a:cubicBezTo>
                      <a:cubicBezTo>
                        <a:pt x="12" y="147"/>
                        <a:pt x="7" y="146"/>
                        <a:pt x="6" y="151"/>
                      </a:cubicBezTo>
                      <a:cubicBezTo>
                        <a:pt x="6" y="151"/>
                        <a:pt x="5" y="152"/>
                        <a:pt x="5" y="152"/>
                      </a:cubicBezTo>
                      <a:cubicBezTo>
                        <a:pt x="4" y="152"/>
                        <a:pt x="4" y="151"/>
                        <a:pt x="4" y="151"/>
                      </a:cubicBezTo>
                      <a:cubicBezTo>
                        <a:pt x="0" y="146"/>
                        <a:pt x="6" y="142"/>
                        <a:pt x="5" y="136"/>
                      </a:cubicBezTo>
                      <a:cubicBezTo>
                        <a:pt x="4" y="129"/>
                        <a:pt x="0" y="123"/>
                        <a:pt x="1" y="115"/>
                      </a:cubicBezTo>
                      <a:cubicBezTo>
                        <a:pt x="1" y="111"/>
                        <a:pt x="3" y="107"/>
                        <a:pt x="5" y="104"/>
                      </a:cubicBezTo>
                      <a:cubicBezTo>
                        <a:pt x="4" y="101"/>
                        <a:pt x="1" y="98"/>
                        <a:pt x="1" y="94"/>
                      </a:cubicBezTo>
                      <a:cubicBezTo>
                        <a:pt x="1" y="89"/>
                        <a:pt x="3" y="85"/>
                        <a:pt x="6" y="81"/>
                      </a:cubicBezTo>
                      <a:cubicBezTo>
                        <a:pt x="6" y="79"/>
                        <a:pt x="4" y="79"/>
                        <a:pt x="4" y="77"/>
                      </a:cubicBezTo>
                      <a:cubicBezTo>
                        <a:pt x="1" y="73"/>
                        <a:pt x="0" y="68"/>
                        <a:pt x="2" y="63"/>
                      </a:cubicBezTo>
                      <a:cubicBezTo>
                        <a:pt x="3" y="59"/>
                        <a:pt x="5" y="56"/>
                        <a:pt x="8" y="54"/>
                      </a:cubicBezTo>
                      <a:cubicBezTo>
                        <a:pt x="8" y="52"/>
                        <a:pt x="6" y="50"/>
                        <a:pt x="5" y="49"/>
                      </a:cubicBezTo>
                      <a:cubicBezTo>
                        <a:pt x="1" y="42"/>
                        <a:pt x="3" y="34"/>
                        <a:pt x="6" y="28"/>
                      </a:cubicBezTo>
                      <a:cubicBezTo>
                        <a:pt x="5" y="25"/>
                        <a:pt x="3" y="23"/>
                        <a:pt x="4" y="19"/>
                      </a:cubicBezTo>
                      <a:cubicBezTo>
                        <a:pt x="3" y="15"/>
                        <a:pt x="7" y="12"/>
                        <a:pt x="10" y="9"/>
                      </a:cubicBezTo>
                      <a:cubicBezTo>
                        <a:pt x="14" y="6"/>
                        <a:pt x="18" y="8"/>
                        <a:pt x="22" y="8"/>
                      </a:cubicBezTo>
                      <a:cubicBezTo>
                        <a:pt x="24" y="8"/>
                        <a:pt x="25" y="11"/>
                        <a:pt x="27" y="9"/>
                      </a:cubicBezTo>
                      <a:cubicBezTo>
                        <a:pt x="30" y="7"/>
                        <a:pt x="33" y="6"/>
                        <a:pt x="36" y="5"/>
                      </a:cubicBezTo>
                      <a:cubicBezTo>
                        <a:pt x="41" y="4"/>
                        <a:pt x="47" y="6"/>
                        <a:pt x="51" y="10"/>
                      </a:cubicBezTo>
                      <a:cubicBezTo>
                        <a:pt x="57" y="6"/>
                        <a:pt x="64" y="2"/>
                        <a:pt x="72" y="5"/>
                      </a:cubicBezTo>
                      <a:cubicBezTo>
                        <a:pt x="74" y="5"/>
                        <a:pt x="77" y="9"/>
                        <a:pt x="79" y="6"/>
                      </a:cubicBezTo>
                      <a:cubicBezTo>
                        <a:pt x="84" y="4"/>
                        <a:pt x="88" y="2"/>
                        <a:pt x="93" y="3"/>
                      </a:cubicBezTo>
                      <a:cubicBezTo>
                        <a:pt x="105" y="5"/>
                        <a:pt x="105" y="5"/>
                        <a:pt x="105" y="5"/>
                      </a:cubicBezTo>
                      <a:cubicBezTo>
                        <a:pt x="109" y="0"/>
                        <a:pt x="117" y="0"/>
                        <a:pt x="123" y="1"/>
                      </a:cubicBezTo>
                      <a:cubicBezTo>
                        <a:pt x="127" y="3"/>
                        <a:pt x="132" y="7"/>
                        <a:pt x="138" y="4"/>
                      </a:cubicBezTo>
                      <a:cubicBezTo>
                        <a:pt x="140" y="2"/>
                        <a:pt x="143" y="1"/>
                        <a:pt x="146" y="0"/>
                      </a:cubicBezTo>
                      <a:cubicBezTo>
                        <a:pt x="148" y="1"/>
                        <a:pt x="151" y="2"/>
                        <a:pt x="151" y="5"/>
                      </a:cubicBezTo>
                      <a:close/>
                      <a:moveTo>
                        <a:pt x="209" y="6"/>
                      </a:moveTo>
                      <a:cubicBezTo>
                        <a:pt x="213" y="8"/>
                        <a:pt x="215" y="3"/>
                        <a:pt x="218" y="3"/>
                      </a:cubicBezTo>
                      <a:cubicBezTo>
                        <a:pt x="222" y="0"/>
                        <a:pt x="227" y="3"/>
                        <a:pt x="231" y="5"/>
                      </a:cubicBezTo>
                      <a:cubicBezTo>
                        <a:pt x="234" y="5"/>
                        <a:pt x="237" y="6"/>
                        <a:pt x="239" y="8"/>
                      </a:cubicBezTo>
                      <a:cubicBezTo>
                        <a:pt x="242" y="8"/>
                        <a:pt x="244" y="5"/>
                        <a:pt x="246" y="5"/>
                      </a:cubicBezTo>
                      <a:cubicBezTo>
                        <a:pt x="253" y="4"/>
                        <a:pt x="259" y="6"/>
                        <a:pt x="263" y="10"/>
                      </a:cubicBezTo>
                      <a:cubicBezTo>
                        <a:pt x="266" y="7"/>
                        <a:pt x="270" y="4"/>
                        <a:pt x="275" y="4"/>
                      </a:cubicBezTo>
                      <a:cubicBezTo>
                        <a:pt x="279" y="4"/>
                        <a:pt x="283" y="6"/>
                        <a:pt x="287" y="8"/>
                      </a:cubicBezTo>
                      <a:cubicBezTo>
                        <a:pt x="289" y="9"/>
                        <a:pt x="290" y="7"/>
                        <a:pt x="292" y="7"/>
                      </a:cubicBezTo>
                      <a:cubicBezTo>
                        <a:pt x="297" y="6"/>
                        <a:pt x="301" y="6"/>
                        <a:pt x="305" y="8"/>
                      </a:cubicBezTo>
                      <a:cubicBezTo>
                        <a:pt x="309" y="12"/>
                        <a:pt x="311" y="16"/>
                        <a:pt x="311" y="21"/>
                      </a:cubicBezTo>
                      <a:cubicBezTo>
                        <a:pt x="311" y="24"/>
                        <a:pt x="307" y="27"/>
                        <a:pt x="310" y="30"/>
                      </a:cubicBezTo>
                      <a:cubicBezTo>
                        <a:pt x="313" y="35"/>
                        <a:pt x="314" y="43"/>
                        <a:pt x="311" y="50"/>
                      </a:cubicBezTo>
                      <a:cubicBezTo>
                        <a:pt x="311" y="51"/>
                        <a:pt x="309" y="52"/>
                        <a:pt x="308" y="53"/>
                      </a:cubicBezTo>
                      <a:cubicBezTo>
                        <a:pt x="309" y="57"/>
                        <a:pt x="312" y="59"/>
                        <a:pt x="313" y="62"/>
                      </a:cubicBezTo>
                      <a:cubicBezTo>
                        <a:pt x="314" y="68"/>
                        <a:pt x="312" y="73"/>
                        <a:pt x="308" y="77"/>
                      </a:cubicBezTo>
                      <a:cubicBezTo>
                        <a:pt x="309" y="79"/>
                        <a:pt x="311" y="80"/>
                        <a:pt x="311" y="81"/>
                      </a:cubicBezTo>
                      <a:cubicBezTo>
                        <a:pt x="315" y="86"/>
                        <a:pt x="315" y="93"/>
                        <a:pt x="313" y="98"/>
                      </a:cubicBezTo>
                      <a:cubicBezTo>
                        <a:pt x="312" y="99"/>
                        <a:pt x="312" y="100"/>
                        <a:pt x="312" y="101"/>
                      </a:cubicBezTo>
                      <a:cubicBezTo>
                        <a:pt x="312" y="101"/>
                        <a:pt x="312" y="101"/>
                        <a:pt x="312" y="101"/>
                      </a:cubicBezTo>
                      <a:cubicBezTo>
                        <a:pt x="312" y="102"/>
                        <a:pt x="313" y="104"/>
                        <a:pt x="313" y="105"/>
                      </a:cubicBezTo>
                      <a:cubicBezTo>
                        <a:pt x="314" y="109"/>
                        <a:pt x="315" y="115"/>
                        <a:pt x="313" y="119"/>
                      </a:cubicBezTo>
                      <a:cubicBezTo>
                        <a:pt x="311" y="123"/>
                        <a:pt x="310" y="127"/>
                        <a:pt x="310" y="132"/>
                      </a:cubicBezTo>
                      <a:cubicBezTo>
                        <a:pt x="311" y="135"/>
                        <a:pt x="314" y="138"/>
                        <a:pt x="315" y="141"/>
                      </a:cubicBezTo>
                      <a:cubicBezTo>
                        <a:pt x="314" y="144"/>
                        <a:pt x="316" y="148"/>
                        <a:pt x="313" y="149"/>
                      </a:cubicBezTo>
                      <a:cubicBezTo>
                        <a:pt x="311" y="147"/>
                        <a:pt x="309" y="144"/>
                        <a:pt x="305" y="144"/>
                      </a:cubicBezTo>
                      <a:cubicBezTo>
                        <a:pt x="301" y="141"/>
                        <a:pt x="296" y="137"/>
                        <a:pt x="296" y="131"/>
                      </a:cubicBezTo>
                      <a:cubicBezTo>
                        <a:pt x="297" y="123"/>
                        <a:pt x="299" y="115"/>
                        <a:pt x="294" y="109"/>
                      </a:cubicBezTo>
                      <a:cubicBezTo>
                        <a:pt x="291" y="106"/>
                        <a:pt x="289" y="103"/>
                        <a:pt x="289" y="99"/>
                      </a:cubicBezTo>
                      <a:cubicBezTo>
                        <a:pt x="286" y="98"/>
                        <a:pt x="284" y="95"/>
                        <a:pt x="282" y="92"/>
                      </a:cubicBezTo>
                      <a:cubicBezTo>
                        <a:pt x="281" y="91"/>
                        <a:pt x="283" y="86"/>
                        <a:pt x="279" y="86"/>
                      </a:cubicBezTo>
                      <a:cubicBezTo>
                        <a:pt x="274" y="86"/>
                        <a:pt x="271" y="82"/>
                        <a:pt x="269" y="78"/>
                      </a:cubicBezTo>
                      <a:cubicBezTo>
                        <a:pt x="268" y="75"/>
                        <a:pt x="267" y="72"/>
                        <a:pt x="268" y="69"/>
                      </a:cubicBezTo>
                      <a:cubicBezTo>
                        <a:pt x="268" y="68"/>
                        <a:pt x="267" y="67"/>
                        <a:pt x="266" y="66"/>
                      </a:cubicBezTo>
                      <a:cubicBezTo>
                        <a:pt x="262" y="67"/>
                        <a:pt x="258" y="65"/>
                        <a:pt x="256" y="62"/>
                      </a:cubicBezTo>
                      <a:cubicBezTo>
                        <a:pt x="254" y="60"/>
                        <a:pt x="253" y="57"/>
                        <a:pt x="253" y="55"/>
                      </a:cubicBezTo>
                      <a:cubicBezTo>
                        <a:pt x="251" y="53"/>
                        <a:pt x="248" y="51"/>
                        <a:pt x="247" y="48"/>
                      </a:cubicBezTo>
                      <a:cubicBezTo>
                        <a:pt x="246" y="48"/>
                        <a:pt x="245" y="48"/>
                        <a:pt x="243" y="48"/>
                      </a:cubicBezTo>
                      <a:cubicBezTo>
                        <a:pt x="240" y="47"/>
                        <a:pt x="237" y="46"/>
                        <a:pt x="234" y="44"/>
                      </a:cubicBezTo>
                      <a:cubicBezTo>
                        <a:pt x="232" y="41"/>
                        <a:pt x="230" y="38"/>
                        <a:pt x="229" y="35"/>
                      </a:cubicBezTo>
                      <a:cubicBezTo>
                        <a:pt x="228" y="34"/>
                        <a:pt x="226" y="34"/>
                        <a:pt x="225" y="33"/>
                      </a:cubicBezTo>
                      <a:cubicBezTo>
                        <a:pt x="222" y="33"/>
                        <a:pt x="220" y="31"/>
                        <a:pt x="218" y="28"/>
                      </a:cubicBezTo>
                      <a:cubicBezTo>
                        <a:pt x="217" y="28"/>
                        <a:pt x="215" y="29"/>
                        <a:pt x="213" y="29"/>
                      </a:cubicBezTo>
                      <a:cubicBezTo>
                        <a:pt x="205" y="31"/>
                        <a:pt x="199" y="25"/>
                        <a:pt x="192" y="22"/>
                      </a:cubicBezTo>
                      <a:cubicBezTo>
                        <a:pt x="189" y="20"/>
                        <a:pt x="185" y="24"/>
                        <a:pt x="182" y="22"/>
                      </a:cubicBezTo>
                      <a:cubicBezTo>
                        <a:pt x="181" y="22"/>
                        <a:pt x="180" y="20"/>
                        <a:pt x="179" y="21"/>
                      </a:cubicBezTo>
                      <a:cubicBezTo>
                        <a:pt x="173" y="19"/>
                        <a:pt x="169" y="13"/>
                        <a:pt x="166" y="8"/>
                      </a:cubicBezTo>
                      <a:cubicBezTo>
                        <a:pt x="165" y="6"/>
                        <a:pt x="161" y="8"/>
                        <a:pt x="162" y="5"/>
                      </a:cubicBezTo>
                      <a:cubicBezTo>
                        <a:pt x="166" y="3"/>
                        <a:pt x="171" y="1"/>
                        <a:pt x="175" y="4"/>
                      </a:cubicBezTo>
                      <a:cubicBezTo>
                        <a:pt x="181" y="9"/>
                        <a:pt x="188" y="3"/>
                        <a:pt x="194" y="1"/>
                      </a:cubicBezTo>
                      <a:cubicBezTo>
                        <a:pt x="199" y="1"/>
                        <a:pt x="205" y="2"/>
                        <a:pt x="209" y="6"/>
                      </a:cubicBezTo>
                      <a:close/>
                      <a:moveTo>
                        <a:pt x="136" y="6"/>
                      </a:moveTo>
                      <a:cubicBezTo>
                        <a:pt x="140" y="4"/>
                        <a:pt x="144" y="2"/>
                        <a:pt x="148" y="3"/>
                      </a:cubicBezTo>
                      <a:cubicBezTo>
                        <a:pt x="148" y="4"/>
                        <a:pt x="148" y="4"/>
                        <a:pt x="148" y="5"/>
                      </a:cubicBezTo>
                      <a:cubicBezTo>
                        <a:pt x="145" y="5"/>
                        <a:pt x="143" y="8"/>
                        <a:pt x="141" y="10"/>
                      </a:cubicBezTo>
                      <a:cubicBezTo>
                        <a:pt x="138" y="16"/>
                        <a:pt x="132" y="21"/>
                        <a:pt x="125" y="21"/>
                      </a:cubicBezTo>
                      <a:cubicBezTo>
                        <a:pt x="122" y="21"/>
                        <a:pt x="119" y="20"/>
                        <a:pt x="116" y="19"/>
                      </a:cubicBezTo>
                      <a:cubicBezTo>
                        <a:pt x="110" y="19"/>
                        <a:pt x="108" y="26"/>
                        <a:pt x="103" y="27"/>
                      </a:cubicBezTo>
                      <a:cubicBezTo>
                        <a:pt x="101" y="26"/>
                        <a:pt x="99" y="28"/>
                        <a:pt x="99" y="26"/>
                      </a:cubicBezTo>
                      <a:cubicBezTo>
                        <a:pt x="99" y="22"/>
                        <a:pt x="99" y="18"/>
                        <a:pt x="96" y="16"/>
                      </a:cubicBezTo>
                      <a:cubicBezTo>
                        <a:pt x="92" y="13"/>
                        <a:pt x="87" y="13"/>
                        <a:pt x="83" y="14"/>
                      </a:cubicBezTo>
                      <a:cubicBezTo>
                        <a:pt x="82" y="14"/>
                        <a:pt x="81" y="15"/>
                        <a:pt x="80" y="15"/>
                      </a:cubicBezTo>
                      <a:cubicBezTo>
                        <a:pt x="80" y="13"/>
                        <a:pt x="80" y="11"/>
                        <a:pt x="79" y="9"/>
                      </a:cubicBezTo>
                      <a:cubicBezTo>
                        <a:pt x="79" y="8"/>
                        <a:pt x="80" y="9"/>
                        <a:pt x="80" y="8"/>
                      </a:cubicBezTo>
                      <a:cubicBezTo>
                        <a:pt x="86" y="4"/>
                        <a:pt x="94" y="4"/>
                        <a:pt x="100" y="6"/>
                      </a:cubicBezTo>
                      <a:cubicBezTo>
                        <a:pt x="102" y="6"/>
                        <a:pt x="104" y="8"/>
                        <a:pt x="106" y="6"/>
                      </a:cubicBezTo>
                      <a:cubicBezTo>
                        <a:pt x="110" y="3"/>
                        <a:pt x="115" y="1"/>
                        <a:pt x="120" y="3"/>
                      </a:cubicBezTo>
                      <a:cubicBezTo>
                        <a:pt x="124" y="4"/>
                        <a:pt x="127" y="6"/>
                        <a:pt x="131" y="7"/>
                      </a:cubicBezTo>
                      <a:cubicBezTo>
                        <a:pt x="133" y="6"/>
                        <a:pt x="135" y="7"/>
                        <a:pt x="136" y="6"/>
                      </a:cubicBezTo>
                      <a:close/>
                      <a:moveTo>
                        <a:pt x="210" y="9"/>
                      </a:moveTo>
                      <a:cubicBezTo>
                        <a:pt x="214" y="10"/>
                        <a:pt x="216" y="5"/>
                        <a:pt x="219" y="5"/>
                      </a:cubicBezTo>
                      <a:cubicBezTo>
                        <a:pt x="223" y="2"/>
                        <a:pt x="226" y="5"/>
                        <a:pt x="230" y="6"/>
                      </a:cubicBezTo>
                      <a:cubicBezTo>
                        <a:pt x="231" y="8"/>
                        <a:pt x="235" y="7"/>
                        <a:pt x="237" y="9"/>
                      </a:cubicBezTo>
                      <a:cubicBezTo>
                        <a:pt x="240" y="11"/>
                        <a:pt x="237" y="15"/>
                        <a:pt x="238" y="18"/>
                      </a:cubicBezTo>
                      <a:cubicBezTo>
                        <a:pt x="239" y="21"/>
                        <a:pt x="241" y="23"/>
                        <a:pt x="243" y="25"/>
                      </a:cubicBezTo>
                      <a:cubicBezTo>
                        <a:pt x="246" y="26"/>
                        <a:pt x="250" y="27"/>
                        <a:pt x="252" y="24"/>
                      </a:cubicBezTo>
                      <a:cubicBezTo>
                        <a:pt x="253" y="24"/>
                        <a:pt x="253" y="22"/>
                        <a:pt x="252" y="22"/>
                      </a:cubicBezTo>
                      <a:cubicBezTo>
                        <a:pt x="252" y="21"/>
                        <a:pt x="250" y="20"/>
                        <a:pt x="249" y="21"/>
                      </a:cubicBezTo>
                      <a:cubicBezTo>
                        <a:pt x="248" y="22"/>
                        <a:pt x="249" y="22"/>
                        <a:pt x="249" y="23"/>
                      </a:cubicBezTo>
                      <a:cubicBezTo>
                        <a:pt x="247" y="24"/>
                        <a:pt x="244" y="24"/>
                        <a:pt x="243" y="22"/>
                      </a:cubicBezTo>
                      <a:cubicBezTo>
                        <a:pt x="240" y="19"/>
                        <a:pt x="239" y="14"/>
                        <a:pt x="241" y="11"/>
                      </a:cubicBezTo>
                      <a:cubicBezTo>
                        <a:pt x="244" y="7"/>
                        <a:pt x="248" y="7"/>
                        <a:pt x="252" y="7"/>
                      </a:cubicBezTo>
                      <a:cubicBezTo>
                        <a:pt x="256" y="8"/>
                        <a:pt x="260" y="9"/>
                        <a:pt x="263" y="12"/>
                      </a:cubicBezTo>
                      <a:cubicBezTo>
                        <a:pt x="262" y="14"/>
                        <a:pt x="262" y="14"/>
                        <a:pt x="262" y="14"/>
                      </a:cubicBezTo>
                      <a:cubicBezTo>
                        <a:pt x="257" y="11"/>
                        <a:pt x="250" y="7"/>
                        <a:pt x="244" y="12"/>
                      </a:cubicBezTo>
                      <a:cubicBezTo>
                        <a:pt x="243" y="14"/>
                        <a:pt x="243" y="16"/>
                        <a:pt x="243" y="18"/>
                      </a:cubicBezTo>
                      <a:cubicBezTo>
                        <a:pt x="244" y="19"/>
                        <a:pt x="245" y="20"/>
                        <a:pt x="246" y="20"/>
                      </a:cubicBezTo>
                      <a:cubicBezTo>
                        <a:pt x="246" y="20"/>
                        <a:pt x="247" y="21"/>
                        <a:pt x="247" y="20"/>
                      </a:cubicBezTo>
                      <a:cubicBezTo>
                        <a:pt x="246" y="18"/>
                        <a:pt x="244" y="16"/>
                        <a:pt x="245" y="14"/>
                      </a:cubicBezTo>
                      <a:cubicBezTo>
                        <a:pt x="246" y="13"/>
                        <a:pt x="246" y="13"/>
                        <a:pt x="247" y="12"/>
                      </a:cubicBezTo>
                      <a:cubicBezTo>
                        <a:pt x="253" y="11"/>
                        <a:pt x="258" y="14"/>
                        <a:pt x="262" y="16"/>
                      </a:cubicBezTo>
                      <a:cubicBezTo>
                        <a:pt x="263" y="22"/>
                        <a:pt x="265" y="29"/>
                        <a:pt x="271" y="31"/>
                      </a:cubicBezTo>
                      <a:cubicBezTo>
                        <a:pt x="274" y="31"/>
                        <a:pt x="277" y="30"/>
                        <a:pt x="279" y="28"/>
                      </a:cubicBezTo>
                      <a:cubicBezTo>
                        <a:pt x="281" y="26"/>
                        <a:pt x="281" y="24"/>
                        <a:pt x="281" y="21"/>
                      </a:cubicBezTo>
                      <a:cubicBezTo>
                        <a:pt x="281" y="20"/>
                        <a:pt x="279" y="20"/>
                        <a:pt x="278" y="20"/>
                      </a:cubicBezTo>
                      <a:cubicBezTo>
                        <a:pt x="277" y="20"/>
                        <a:pt x="277" y="20"/>
                        <a:pt x="277" y="21"/>
                      </a:cubicBezTo>
                      <a:cubicBezTo>
                        <a:pt x="277" y="23"/>
                        <a:pt x="280" y="25"/>
                        <a:pt x="277" y="26"/>
                      </a:cubicBezTo>
                      <a:cubicBezTo>
                        <a:pt x="275" y="28"/>
                        <a:pt x="273" y="29"/>
                        <a:pt x="270" y="28"/>
                      </a:cubicBezTo>
                      <a:cubicBezTo>
                        <a:pt x="265" y="25"/>
                        <a:pt x="264" y="19"/>
                        <a:pt x="265" y="14"/>
                      </a:cubicBezTo>
                      <a:cubicBezTo>
                        <a:pt x="267" y="10"/>
                        <a:pt x="267" y="10"/>
                        <a:pt x="267" y="10"/>
                      </a:cubicBezTo>
                      <a:cubicBezTo>
                        <a:pt x="271" y="7"/>
                        <a:pt x="271" y="7"/>
                        <a:pt x="271" y="7"/>
                      </a:cubicBezTo>
                      <a:cubicBezTo>
                        <a:pt x="277" y="6"/>
                        <a:pt x="283" y="8"/>
                        <a:pt x="287" y="11"/>
                      </a:cubicBezTo>
                      <a:cubicBezTo>
                        <a:pt x="290" y="14"/>
                        <a:pt x="291" y="8"/>
                        <a:pt x="293" y="9"/>
                      </a:cubicBezTo>
                      <a:cubicBezTo>
                        <a:pt x="298" y="9"/>
                        <a:pt x="305" y="8"/>
                        <a:pt x="308" y="14"/>
                      </a:cubicBezTo>
                      <a:cubicBezTo>
                        <a:pt x="309" y="17"/>
                        <a:pt x="309" y="23"/>
                        <a:pt x="307" y="26"/>
                      </a:cubicBezTo>
                      <a:cubicBezTo>
                        <a:pt x="306" y="28"/>
                        <a:pt x="308" y="29"/>
                        <a:pt x="309" y="31"/>
                      </a:cubicBezTo>
                      <a:cubicBezTo>
                        <a:pt x="312" y="37"/>
                        <a:pt x="312" y="44"/>
                        <a:pt x="309" y="49"/>
                      </a:cubicBezTo>
                      <a:cubicBezTo>
                        <a:pt x="307" y="52"/>
                        <a:pt x="304" y="54"/>
                        <a:pt x="302" y="54"/>
                      </a:cubicBezTo>
                      <a:cubicBezTo>
                        <a:pt x="297" y="54"/>
                        <a:pt x="292" y="53"/>
                        <a:pt x="290" y="48"/>
                      </a:cubicBezTo>
                      <a:cubicBezTo>
                        <a:pt x="289" y="45"/>
                        <a:pt x="289" y="40"/>
                        <a:pt x="291" y="38"/>
                      </a:cubicBezTo>
                      <a:cubicBezTo>
                        <a:pt x="292" y="38"/>
                        <a:pt x="294" y="39"/>
                        <a:pt x="295" y="38"/>
                      </a:cubicBezTo>
                      <a:cubicBezTo>
                        <a:pt x="296" y="38"/>
                        <a:pt x="297" y="37"/>
                        <a:pt x="296" y="36"/>
                      </a:cubicBezTo>
                      <a:cubicBezTo>
                        <a:pt x="295" y="34"/>
                        <a:pt x="293" y="35"/>
                        <a:pt x="291" y="35"/>
                      </a:cubicBezTo>
                      <a:cubicBezTo>
                        <a:pt x="288" y="36"/>
                        <a:pt x="287" y="40"/>
                        <a:pt x="287" y="43"/>
                      </a:cubicBezTo>
                      <a:cubicBezTo>
                        <a:pt x="287" y="47"/>
                        <a:pt x="289" y="53"/>
                        <a:pt x="294" y="55"/>
                      </a:cubicBezTo>
                      <a:cubicBezTo>
                        <a:pt x="297" y="57"/>
                        <a:pt x="302" y="57"/>
                        <a:pt x="305" y="55"/>
                      </a:cubicBezTo>
                      <a:cubicBezTo>
                        <a:pt x="308" y="56"/>
                        <a:pt x="308" y="59"/>
                        <a:pt x="310" y="62"/>
                      </a:cubicBezTo>
                      <a:cubicBezTo>
                        <a:pt x="312" y="66"/>
                        <a:pt x="311" y="71"/>
                        <a:pt x="308" y="74"/>
                      </a:cubicBezTo>
                      <a:cubicBezTo>
                        <a:pt x="306" y="78"/>
                        <a:pt x="301" y="78"/>
                        <a:pt x="298" y="77"/>
                      </a:cubicBezTo>
                      <a:cubicBezTo>
                        <a:pt x="295" y="75"/>
                        <a:pt x="294" y="72"/>
                        <a:pt x="295" y="69"/>
                      </a:cubicBezTo>
                      <a:cubicBezTo>
                        <a:pt x="295" y="68"/>
                        <a:pt x="297" y="68"/>
                        <a:pt x="297" y="68"/>
                      </a:cubicBezTo>
                      <a:cubicBezTo>
                        <a:pt x="299" y="67"/>
                        <a:pt x="300" y="66"/>
                        <a:pt x="299" y="65"/>
                      </a:cubicBezTo>
                      <a:cubicBezTo>
                        <a:pt x="298" y="63"/>
                        <a:pt x="296" y="64"/>
                        <a:pt x="295" y="65"/>
                      </a:cubicBezTo>
                      <a:cubicBezTo>
                        <a:pt x="292" y="67"/>
                        <a:pt x="292" y="72"/>
                        <a:pt x="294" y="75"/>
                      </a:cubicBezTo>
                      <a:cubicBezTo>
                        <a:pt x="294" y="77"/>
                        <a:pt x="296" y="79"/>
                        <a:pt x="298" y="79"/>
                      </a:cubicBezTo>
                      <a:cubicBezTo>
                        <a:pt x="301" y="81"/>
                        <a:pt x="305" y="77"/>
                        <a:pt x="308" y="80"/>
                      </a:cubicBezTo>
                      <a:cubicBezTo>
                        <a:pt x="311" y="84"/>
                        <a:pt x="313" y="88"/>
                        <a:pt x="312" y="94"/>
                      </a:cubicBezTo>
                      <a:cubicBezTo>
                        <a:pt x="312" y="98"/>
                        <a:pt x="306" y="101"/>
                        <a:pt x="311" y="105"/>
                      </a:cubicBezTo>
                      <a:cubicBezTo>
                        <a:pt x="315" y="113"/>
                        <a:pt x="309" y="122"/>
                        <a:pt x="308" y="130"/>
                      </a:cubicBezTo>
                      <a:cubicBezTo>
                        <a:pt x="308" y="135"/>
                        <a:pt x="313" y="139"/>
                        <a:pt x="313" y="144"/>
                      </a:cubicBezTo>
                      <a:cubicBezTo>
                        <a:pt x="311" y="144"/>
                        <a:pt x="310" y="143"/>
                        <a:pt x="309" y="143"/>
                      </a:cubicBezTo>
                      <a:cubicBezTo>
                        <a:pt x="305" y="142"/>
                        <a:pt x="301" y="139"/>
                        <a:pt x="299" y="135"/>
                      </a:cubicBezTo>
                      <a:cubicBezTo>
                        <a:pt x="297" y="129"/>
                        <a:pt x="300" y="123"/>
                        <a:pt x="299" y="116"/>
                      </a:cubicBezTo>
                      <a:cubicBezTo>
                        <a:pt x="299" y="110"/>
                        <a:pt x="292" y="107"/>
                        <a:pt x="291" y="101"/>
                      </a:cubicBezTo>
                      <a:cubicBezTo>
                        <a:pt x="292" y="98"/>
                        <a:pt x="295" y="100"/>
                        <a:pt x="297" y="98"/>
                      </a:cubicBezTo>
                      <a:cubicBezTo>
                        <a:pt x="299" y="97"/>
                        <a:pt x="302" y="94"/>
                        <a:pt x="303" y="91"/>
                      </a:cubicBezTo>
                      <a:cubicBezTo>
                        <a:pt x="302" y="90"/>
                        <a:pt x="302" y="87"/>
                        <a:pt x="300" y="87"/>
                      </a:cubicBezTo>
                      <a:cubicBezTo>
                        <a:pt x="298" y="86"/>
                        <a:pt x="297" y="88"/>
                        <a:pt x="297" y="89"/>
                      </a:cubicBezTo>
                      <a:cubicBezTo>
                        <a:pt x="297" y="90"/>
                        <a:pt x="298" y="91"/>
                        <a:pt x="299" y="91"/>
                      </a:cubicBezTo>
                      <a:cubicBezTo>
                        <a:pt x="299" y="91"/>
                        <a:pt x="300" y="91"/>
                        <a:pt x="300" y="92"/>
                      </a:cubicBezTo>
                      <a:cubicBezTo>
                        <a:pt x="300" y="95"/>
                        <a:pt x="297" y="96"/>
                        <a:pt x="294" y="97"/>
                      </a:cubicBezTo>
                      <a:cubicBezTo>
                        <a:pt x="290" y="97"/>
                        <a:pt x="286" y="95"/>
                        <a:pt x="284" y="92"/>
                      </a:cubicBezTo>
                      <a:cubicBezTo>
                        <a:pt x="282" y="89"/>
                        <a:pt x="285" y="86"/>
                        <a:pt x="282" y="85"/>
                      </a:cubicBezTo>
                      <a:cubicBezTo>
                        <a:pt x="278" y="85"/>
                        <a:pt x="276" y="83"/>
                        <a:pt x="273" y="81"/>
                      </a:cubicBezTo>
                      <a:cubicBezTo>
                        <a:pt x="271" y="78"/>
                        <a:pt x="269" y="74"/>
                        <a:pt x="270" y="70"/>
                      </a:cubicBezTo>
                      <a:cubicBezTo>
                        <a:pt x="273" y="67"/>
                        <a:pt x="268" y="66"/>
                        <a:pt x="268" y="64"/>
                      </a:cubicBezTo>
                      <a:cubicBezTo>
                        <a:pt x="266" y="60"/>
                        <a:pt x="265" y="54"/>
                        <a:pt x="269" y="50"/>
                      </a:cubicBezTo>
                      <a:cubicBezTo>
                        <a:pt x="272" y="48"/>
                        <a:pt x="277" y="49"/>
                        <a:pt x="281" y="51"/>
                      </a:cubicBezTo>
                      <a:cubicBezTo>
                        <a:pt x="283" y="53"/>
                        <a:pt x="284" y="56"/>
                        <a:pt x="284" y="58"/>
                      </a:cubicBezTo>
                      <a:cubicBezTo>
                        <a:pt x="284" y="60"/>
                        <a:pt x="284" y="61"/>
                        <a:pt x="283" y="62"/>
                      </a:cubicBezTo>
                      <a:cubicBezTo>
                        <a:pt x="282" y="64"/>
                        <a:pt x="281" y="60"/>
                        <a:pt x="279" y="62"/>
                      </a:cubicBezTo>
                      <a:cubicBezTo>
                        <a:pt x="278" y="63"/>
                        <a:pt x="279" y="64"/>
                        <a:pt x="279" y="65"/>
                      </a:cubicBezTo>
                      <a:cubicBezTo>
                        <a:pt x="280" y="66"/>
                        <a:pt x="281" y="66"/>
                        <a:pt x="281" y="66"/>
                      </a:cubicBezTo>
                      <a:cubicBezTo>
                        <a:pt x="283" y="64"/>
                        <a:pt x="286" y="62"/>
                        <a:pt x="287" y="59"/>
                      </a:cubicBezTo>
                      <a:cubicBezTo>
                        <a:pt x="286" y="57"/>
                        <a:pt x="287" y="53"/>
                        <a:pt x="285" y="51"/>
                      </a:cubicBezTo>
                      <a:cubicBezTo>
                        <a:pt x="281" y="48"/>
                        <a:pt x="276" y="45"/>
                        <a:pt x="271" y="47"/>
                      </a:cubicBezTo>
                      <a:cubicBezTo>
                        <a:pt x="270" y="46"/>
                        <a:pt x="270" y="46"/>
                        <a:pt x="270" y="45"/>
                      </a:cubicBezTo>
                      <a:cubicBezTo>
                        <a:pt x="271" y="41"/>
                        <a:pt x="271" y="37"/>
                        <a:pt x="269" y="34"/>
                      </a:cubicBezTo>
                      <a:cubicBezTo>
                        <a:pt x="267" y="30"/>
                        <a:pt x="263" y="30"/>
                        <a:pt x="259" y="29"/>
                      </a:cubicBezTo>
                      <a:cubicBezTo>
                        <a:pt x="257" y="29"/>
                        <a:pt x="255" y="30"/>
                        <a:pt x="254" y="31"/>
                      </a:cubicBezTo>
                      <a:cubicBezTo>
                        <a:pt x="253" y="32"/>
                        <a:pt x="253" y="34"/>
                        <a:pt x="254" y="35"/>
                      </a:cubicBezTo>
                      <a:cubicBezTo>
                        <a:pt x="254" y="37"/>
                        <a:pt x="255" y="37"/>
                        <a:pt x="256" y="37"/>
                      </a:cubicBezTo>
                      <a:cubicBezTo>
                        <a:pt x="259" y="35"/>
                        <a:pt x="255" y="33"/>
                        <a:pt x="258" y="32"/>
                      </a:cubicBezTo>
                      <a:cubicBezTo>
                        <a:pt x="261" y="32"/>
                        <a:pt x="263" y="32"/>
                        <a:pt x="265" y="34"/>
                      </a:cubicBezTo>
                      <a:cubicBezTo>
                        <a:pt x="268" y="36"/>
                        <a:pt x="269" y="39"/>
                        <a:pt x="269" y="42"/>
                      </a:cubicBezTo>
                      <a:cubicBezTo>
                        <a:pt x="268" y="47"/>
                        <a:pt x="264" y="51"/>
                        <a:pt x="260" y="53"/>
                      </a:cubicBezTo>
                      <a:cubicBezTo>
                        <a:pt x="256" y="54"/>
                        <a:pt x="252" y="52"/>
                        <a:pt x="250" y="49"/>
                      </a:cubicBezTo>
                      <a:cubicBezTo>
                        <a:pt x="249" y="48"/>
                        <a:pt x="248" y="46"/>
                        <a:pt x="247" y="45"/>
                      </a:cubicBezTo>
                      <a:cubicBezTo>
                        <a:pt x="243" y="47"/>
                        <a:pt x="239" y="45"/>
                        <a:pt x="235" y="42"/>
                      </a:cubicBezTo>
                      <a:cubicBezTo>
                        <a:pt x="233" y="39"/>
                        <a:pt x="231" y="37"/>
                        <a:pt x="231" y="33"/>
                      </a:cubicBezTo>
                      <a:cubicBezTo>
                        <a:pt x="230" y="31"/>
                        <a:pt x="228" y="33"/>
                        <a:pt x="227" y="32"/>
                      </a:cubicBezTo>
                      <a:cubicBezTo>
                        <a:pt x="224" y="31"/>
                        <a:pt x="222" y="30"/>
                        <a:pt x="220" y="27"/>
                      </a:cubicBezTo>
                      <a:cubicBezTo>
                        <a:pt x="220" y="25"/>
                        <a:pt x="220" y="23"/>
                        <a:pt x="222" y="22"/>
                      </a:cubicBezTo>
                      <a:cubicBezTo>
                        <a:pt x="223" y="20"/>
                        <a:pt x="224" y="20"/>
                        <a:pt x="226" y="20"/>
                      </a:cubicBezTo>
                      <a:cubicBezTo>
                        <a:pt x="227" y="20"/>
                        <a:pt x="228" y="22"/>
                        <a:pt x="230" y="21"/>
                      </a:cubicBezTo>
                      <a:cubicBezTo>
                        <a:pt x="230" y="20"/>
                        <a:pt x="230" y="19"/>
                        <a:pt x="230" y="19"/>
                      </a:cubicBezTo>
                      <a:cubicBezTo>
                        <a:pt x="228" y="17"/>
                        <a:pt x="226" y="17"/>
                        <a:pt x="223" y="17"/>
                      </a:cubicBezTo>
                      <a:cubicBezTo>
                        <a:pt x="220" y="18"/>
                        <a:pt x="218" y="22"/>
                        <a:pt x="217" y="26"/>
                      </a:cubicBezTo>
                      <a:cubicBezTo>
                        <a:pt x="214" y="28"/>
                        <a:pt x="209" y="28"/>
                        <a:pt x="205" y="26"/>
                      </a:cubicBezTo>
                      <a:cubicBezTo>
                        <a:pt x="200" y="24"/>
                        <a:pt x="195" y="19"/>
                        <a:pt x="190" y="19"/>
                      </a:cubicBezTo>
                      <a:cubicBezTo>
                        <a:pt x="184" y="22"/>
                        <a:pt x="177" y="19"/>
                        <a:pt x="173" y="15"/>
                      </a:cubicBezTo>
                      <a:cubicBezTo>
                        <a:pt x="171" y="12"/>
                        <a:pt x="169" y="9"/>
                        <a:pt x="167" y="6"/>
                      </a:cubicBezTo>
                      <a:cubicBezTo>
                        <a:pt x="167" y="4"/>
                        <a:pt x="170" y="5"/>
                        <a:pt x="171" y="5"/>
                      </a:cubicBezTo>
                      <a:cubicBezTo>
                        <a:pt x="175" y="6"/>
                        <a:pt x="178" y="9"/>
                        <a:pt x="183" y="8"/>
                      </a:cubicBezTo>
                      <a:cubicBezTo>
                        <a:pt x="187" y="8"/>
                        <a:pt x="190" y="4"/>
                        <a:pt x="195" y="3"/>
                      </a:cubicBezTo>
                      <a:cubicBezTo>
                        <a:pt x="201" y="3"/>
                        <a:pt x="206" y="6"/>
                        <a:pt x="210" y="9"/>
                      </a:cubicBezTo>
                      <a:close/>
                      <a:moveTo>
                        <a:pt x="135" y="9"/>
                      </a:moveTo>
                      <a:cubicBezTo>
                        <a:pt x="136" y="9"/>
                        <a:pt x="138" y="7"/>
                        <a:pt x="139" y="8"/>
                      </a:cubicBezTo>
                      <a:cubicBezTo>
                        <a:pt x="139" y="10"/>
                        <a:pt x="137" y="11"/>
                        <a:pt x="136" y="12"/>
                      </a:cubicBezTo>
                      <a:cubicBezTo>
                        <a:pt x="134" y="16"/>
                        <a:pt x="128" y="16"/>
                        <a:pt x="124" y="16"/>
                      </a:cubicBezTo>
                      <a:cubicBezTo>
                        <a:pt x="121" y="15"/>
                        <a:pt x="116" y="14"/>
                        <a:pt x="112" y="15"/>
                      </a:cubicBezTo>
                      <a:cubicBezTo>
                        <a:pt x="109" y="18"/>
                        <a:pt x="106" y="22"/>
                        <a:pt x="101" y="22"/>
                      </a:cubicBezTo>
                      <a:cubicBezTo>
                        <a:pt x="101" y="20"/>
                        <a:pt x="101" y="17"/>
                        <a:pt x="99" y="16"/>
                      </a:cubicBezTo>
                      <a:cubicBezTo>
                        <a:pt x="98" y="14"/>
                        <a:pt x="95" y="15"/>
                        <a:pt x="96" y="13"/>
                      </a:cubicBezTo>
                      <a:cubicBezTo>
                        <a:pt x="98" y="12"/>
                        <a:pt x="99" y="14"/>
                        <a:pt x="101" y="15"/>
                      </a:cubicBezTo>
                      <a:cubicBezTo>
                        <a:pt x="103" y="16"/>
                        <a:pt x="102" y="22"/>
                        <a:pt x="106" y="18"/>
                      </a:cubicBezTo>
                      <a:cubicBezTo>
                        <a:pt x="109" y="16"/>
                        <a:pt x="110" y="12"/>
                        <a:pt x="115" y="13"/>
                      </a:cubicBezTo>
                      <a:cubicBezTo>
                        <a:pt x="119" y="13"/>
                        <a:pt x="122" y="13"/>
                        <a:pt x="126" y="15"/>
                      </a:cubicBezTo>
                      <a:cubicBezTo>
                        <a:pt x="129" y="14"/>
                        <a:pt x="132" y="14"/>
                        <a:pt x="134" y="12"/>
                      </a:cubicBezTo>
                      <a:cubicBezTo>
                        <a:pt x="134" y="11"/>
                        <a:pt x="134" y="11"/>
                        <a:pt x="134" y="11"/>
                      </a:cubicBezTo>
                      <a:cubicBezTo>
                        <a:pt x="126" y="12"/>
                        <a:pt x="120" y="3"/>
                        <a:pt x="112" y="7"/>
                      </a:cubicBezTo>
                      <a:cubicBezTo>
                        <a:pt x="109" y="10"/>
                        <a:pt x="106" y="13"/>
                        <a:pt x="101" y="12"/>
                      </a:cubicBezTo>
                      <a:cubicBezTo>
                        <a:pt x="98" y="10"/>
                        <a:pt x="94" y="9"/>
                        <a:pt x="90" y="9"/>
                      </a:cubicBezTo>
                      <a:cubicBezTo>
                        <a:pt x="88" y="9"/>
                        <a:pt x="86" y="12"/>
                        <a:pt x="83" y="11"/>
                      </a:cubicBezTo>
                      <a:cubicBezTo>
                        <a:pt x="83" y="11"/>
                        <a:pt x="83" y="10"/>
                        <a:pt x="83" y="9"/>
                      </a:cubicBezTo>
                      <a:cubicBezTo>
                        <a:pt x="86" y="8"/>
                        <a:pt x="89" y="7"/>
                        <a:pt x="92" y="7"/>
                      </a:cubicBezTo>
                      <a:cubicBezTo>
                        <a:pt x="96" y="8"/>
                        <a:pt x="100" y="8"/>
                        <a:pt x="103" y="10"/>
                      </a:cubicBezTo>
                      <a:cubicBezTo>
                        <a:pt x="108" y="10"/>
                        <a:pt x="110" y="5"/>
                        <a:pt x="115" y="5"/>
                      </a:cubicBezTo>
                      <a:cubicBezTo>
                        <a:pt x="120" y="4"/>
                        <a:pt x="125" y="7"/>
                        <a:pt x="129" y="9"/>
                      </a:cubicBezTo>
                      <a:cubicBezTo>
                        <a:pt x="131" y="10"/>
                        <a:pt x="133" y="10"/>
                        <a:pt x="135" y="9"/>
                      </a:cubicBezTo>
                      <a:close/>
                      <a:moveTo>
                        <a:pt x="208" y="11"/>
                      </a:moveTo>
                      <a:cubicBezTo>
                        <a:pt x="214" y="12"/>
                        <a:pt x="217" y="6"/>
                        <a:pt x="223" y="7"/>
                      </a:cubicBezTo>
                      <a:cubicBezTo>
                        <a:pt x="227" y="7"/>
                        <a:pt x="232" y="6"/>
                        <a:pt x="234" y="11"/>
                      </a:cubicBezTo>
                      <a:cubicBezTo>
                        <a:pt x="234" y="16"/>
                        <a:pt x="235" y="21"/>
                        <a:pt x="239" y="25"/>
                      </a:cubicBezTo>
                      <a:cubicBezTo>
                        <a:pt x="242" y="28"/>
                        <a:pt x="247" y="28"/>
                        <a:pt x="251" y="28"/>
                      </a:cubicBezTo>
                      <a:cubicBezTo>
                        <a:pt x="253" y="27"/>
                        <a:pt x="254" y="24"/>
                        <a:pt x="256" y="24"/>
                      </a:cubicBezTo>
                      <a:cubicBezTo>
                        <a:pt x="256" y="25"/>
                        <a:pt x="256" y="26"/>
                        <a:pt x="256" y="27"/>
                      </a:cubicBezTo>
                      <a:cubicBezTo>
                        <a:pt x="253" y="30"/>
                        <a:pt x="249" y="31"/>
                        <a:pt x="245" y="30"/>
                      </a:cubicBezTo>
                      <a:cubicBezTo>
                        <a:pt x="239" y="29"/>
                        <a:pt x="235" y="23"/>
                        <a:pt x="233" y="18"/>
                      </a:cubicBezTo>
                      <a:cubicBezTo>
                        <a:pt x="230" y="15"/>
                        <a:pt x="226" y="14"/>
                        <a:pt x="222" y="16"/>
                      </a:cubicBezTo>
                      <a:cubicBezTo>
                        <a:pt x="218" y="17"/>
                        <a:pt x="215" y="20"/>
                        <a:pt x="214" y="24"/>
                      </a:cubicBezTo>
                      <a:cubicBezTo>
                        <a:pt x="209" y="27"/>
                        <a:pt x="202" y="23"/>
                        <a:pt x="197" y="20"/>
                      </a:cubicBezTo>
                      <a:cubicBezTo>
                        <a:pt x="194" y="17"/>
                        <a:pt x="189" y="16"/>
                        <a:pt x="184" y="17"/>
                      </a:cubicBezTo>
                      <a:cubicBezTo>
                        <a:pt x="180" y="18"/>
                        <a:pt x="175" y="15"/>
                        <a:pt x="173" y="11"/>
                      </a:cubicBezTo>
                      <a:cubicBezTo>
                        <a:pt x="172" y="11"/>
                        <a:pt x="172" y="10"/>
                        <a:pt x="172" y="9"/>
                      </a:cubicBezTo>
                      <a:cubicBezTo>
                        <a:pt x="174" y="7"/>
                        <a:pt x="176" y="10"/>
                        <a:pt x="178" y="10"/>
                      </a:cubicBezTo>
                      <a:cubicBezTo>
                        <a:pt x="184" y="10"/>
                        <a:pt x="188" y="7"/>
                        <a:pt x="193" y="6"/>
                      </a:cubicBezTo>
                      <a:cubicBezTo>
                        <a:pt x="199" y="5"/>
                        <a:pt x="204" y="7"/>
                        <a:pt x="208" y="11"/>
                      </a:cubicBezTo>
                      <a:close/>
                      <a:moveTo>
                        <a:pt x="77" y="10"/>
                      </a:moveTo>
                      <a:cubicBezTo>
                        <a:pt x="78" y="13"/>
                        <a:pt x="77" y="17"/>
                        <a:pt x="75" y="19"/>
                      </a:cubicBezTo>
                      <a:cubicBezTo>
                        <a:pt x="73" y="21"/>
                        <a:pt x="70" y="22"/>
                        <a:pt x="67" y="21"/>
                      </a:cubicBezTo>
                      <a:cubicBezTo>
                        <a:pt x="66" y="20"/>
                        <a:pt x="65" y="20"/>
                        <a:pt x="64" y="20"/>
                      </a:cubicBezTo>
                      <a:cubicBezTo>
                        <a:pt x="63" y="21"/>
                        <a:pt x="63" y="22"/>
                        <a:pt x="63" y="23"/>
                      </a:cubicBezTo>
                      <a:cubicBezTo>
                        <a:pt x="64" y="25"/>
                        <a:pt x="65" y="23"/>
                        <a:pt x="66" y="23"/>
                      </a:cubicBezTo>
                      <a:cubicBezTo>
                        <a:pt x="69" y="24"/>
                        <a:pt x="74" y="24"/>
                        <a:pt x="76" y="21"/>
                      </a:cubicBezTo>
                      <a:cubicBezTo>
                        <a:pt x="77" y="22"/>
                        <a:pt x="77" y="23"/>
                        <a:pt x="77" y="25"/>
                      </a:cubicBezTo>
                      <a:cubicBezTo>
                        <a:pt x="78" y="26"/>
                        <a:pt x="79" y="28"/>
                        <a:pt x="81" y="27"/>
                      </a:cubicBezTo>
                      <a:cubicBezTo>
                        <a:pt x="82" y="27"/>
                        <a:pt x="83" y="26"/>
                        <a:pt x="84" y="25"/>
                      </a:cubicBezTo>
                      <a:cubicBezTo>
                        <a:pt x="84" y="24"/>
                        <a:pt x="83" y="23"/>
                        <a:pt x="83" y="22"/>
                      </a:cubicBezTo>
                      <a:cubicBezTo>
                        <a:pt x="81" y="22"/>
                        <a:pt x="81" y="25"/>
                        <a:pt x="80" y="25"/>
                      </a:cubicBezTo>
                      <a:cubicBezTo>
                        <a:pt x="78" y="23"/>
                        <a:pt x="79" y="20"/>
                        <a:pt x="80" y="19"/>
                      </a:cubicBezTo>
                      <a:cubicBezTo>
                        <a:pt x="82" y="16"/>
                        <a:pt x="85" y="15"/>
                        <a:pt x="89" y="15"/>
                      </a:cubicBezTo>
                      <a:cubicBezTo>
                        <a:pt x="91" y="15"/>
                        <a:pt x="94" y="16"/>
                        <a:pt x="96" y="19"/>
                      </a:cubicBezTo>
                      <a:cubicBezTo>
                        <a:pt x="98" y="22"/>
                        <a:pt x="96" y="27"/>
                        <a:pt x="95" y="30"/>
                      </a:cubicBezTo>
                      <a:cubicBezTo>
                        <a:pt x="92" y="34"/>
                        <a:pt x="87" y="36"/>
                        <a:pt x="82" y="37"/>
                      </a:cubicBezTo>
                      <a:cubicBezTo>
                        <a:pt x="80" y="42"/>
                        <a:pt x="75" y="47"/>
                        <a:pt x="69" y="48"/>
                      </a:cubicBezTo>
                      <a:cubicBezTo>
                        <a:pt x="67" y="49"/>
                        <a:pt x="66" y="45"/>
                        <a:pt x="64" y="47"/>
                      </a:cubicBezTo>
                      <a:cubicBezTo>
                        <a:pt x="62" y="50"/>
                        <a:pt x="59" y="52"/>
                        <a:pt x="55" y="52"/>
                      </a:cubicBezTo>
                      <a:cubicBezTo>
                        <a:pt x="53" y="51"/>
                        <a:pt x="49" y="51"/>
                        <a:pt x="48" y="47"/>
                      </a:cubicBezTo>
                      <a:cubicBezTo>
                        <a:pt x="47" y="42"/>
                        <a:pt x="48" y="37"/>
                        <a:pt x="52" y="33"/>
                      </a:cubicBezTo>
                      <a:cubicBezTo>
                        <a:pt x="54" y="31"/>
                        <a:pt x="58" y="31"/>
                        <a:pt x="60" y="33"/>
                      </a:cubicBezTo>
                      <a:cubicBezTo>
                        <a:pt x="63" y="35"/>
                        <a:pt x="56" y="37"/>
                        <a:pt x="60" y="39"/>
                      </a:cubicBezTo>
                      <a:cubicBezTo>
                        <a:pt x="62" y="39"/>
                        <a:pt x="63" y="38"/>
                        <a:pt x="63" y="37"/>
                      </a:cubicBezTo>
                      <a:cubicBezTo>
                        <a:pt x="64" y="36"/>
                        <a:pt x="64" y="34"/>
                        <a:pt x="63" y="33"/>
                      </a:cubicBezTo>
                      <a:cubicBezTo>
                        <a:pt x="61" y="30"/>
                        <a:pt x="58" y="30"/>
                        <a:pt x="55" y="30"/>
                      </a:cubicBezTo>
                      <a:cubicBezTo>
                        <a:pt x="52" y="31"/>
                        <a:pt x="49" y="32"/>
                        <a:pt x="47" y="35"/>
                      </a:cubicBezTo>
                      <a:cubicBezTo>
                        <a:pt x="44" y="39"/>
                        <a:pt x="46" y="44"/>
                        <a:pt x="46" y="49"/>
                      </a:cubicBezTo>
                      <a:cubicBezTo>
                        <a:pt x="45" y="49"/>
                        <a:pt x="45" y="49"/>
                        <a:pt x="45" y="49"/>
                      </a:cubicBezTo>
                      <a:cubicBezTo>
                        <a:pt x="42" y="47"/>
                        <a:pt x="36" y="48"/>
                        <a:pt x="33" y="50"/>
                      </a:cubicBezTo>
                      <a:cubicBezTo>
                        <a:pt x="32" y="50"/>
                        <a:pt x="32" y="51"/>
                        <a:pt x="31" y="51"/>
                      </a:cubicBezTo>
                      <a:cubicBezTo>
                        <a:pt x="31" y="49"/>
                        <a:pt x="31" y="47"/>
                        <a:pt x="34" y="47"/>
                      </a:cubicBezTo>
                      <a:cubicBezTo>
                        <a:pt x="36" y="46"/>
                        <a:pt x="38" y="45"/>
                        <a:pt x="41" y="46"/>
                      </a:cubicBezTo>
                      <a:cubicBezTo>
                        <a:pt x="44" y="45"/>
                        <a:pt x="42" y="41"/>
                        <a:pt x="44" y="39"/>
                      </a:cubicBezTo>
                      <a:cubicBezTo>
                        <a:pt x="45" y="37"/>
                        <a:pt x="46" y="34"/>
                        <a:pt x="46" y="32"/>
                      </a:cubicBezTo>
                      <a:cubicBezTo>
                        <a:pt x="46" y="31"/>
                        <a:pt x="46" y="31"/>
                        <a:pt x="46" y="31"/>
                      </a:cubicBezTo>
                      <a:cubicBezTo>
                        <a:pt x="42" y="34"/>
                        <a:pt x="38" y="33"/>
                        <a:pt x="34" y="31"/>
                      </a:cubicBezTo>
                      <a:cubicBezTo>
                        <a:pt x="32" y="30"/>
                        <a:pt x="30" y="28"/>
                        <a:pt x="30" y="25"/>
                      </a:cubicBezTo>
                      <a:cubicBezTo>
                        <a:pt x="30" y="24"/>
                        <a:pt x="29" y="24"/>
                        <a:pt x="28" y="25"/>
                      </a:cubicBezTo>
                      <a:cubicBezTo>
                        <a:pt x="27" y="27"/>
                        <a:pt x="29" y="28"/>
                        <a:pt x="30" y="30"/>
                      </a:cubicBezTo>
                      <a:cubicBezTo>
                        <a:pt x="32" y="34"/>
                        <a:pt x="38" y="35"/>
                        <a:pt x="42" y="35"/>
                      </a:cubicBezTo>
                      <a:cubicBezTo>
                        <a:pt x="43" y="37"/>
                        <a:pt x="41" y="38"/>
                        <a:pt x="41" y="40"/>
                      </a:cubicBezTo>
                      <a:cubicBezTo>
                        <a:pt x="41" y="43"/>
                        <a:pt x="41" y="43"/>
                        <a:pt x="41" y="43"/>
                      </a:cubicBezTo>
                      <a:cubicBezTo>
                        <a:pt x="38" y="44"/>
                        <a:pt x="35" y="43"/>
                        <a:pt x="33" y="45"/>
                      </a:cubicBezTo>
                      <a:cubicBezTo>
                        <a:pt x="34" y="42"/>
                        <a:pt x="34" y="38"/>
                        <a:pt x="31" y="35"/>
                      </a:cubicBezTo>
                      <a:cubicBezTo>
                        <a:pt x="29" y="33"/>
                        <a:pt x="26" y="31"/>
                        <a:pt x="23" y="30"/>
                      </a:cubicBezTo>
                      <a:cubicBezTo>
                        <a:pt x="23" y="31"/>
                        <a:pt x="22" y="31"/>
                        <a:pt x="22" y="31"/>
                      </a:cubicBezTo>
                      <a:cubicBezTo>
                        <a:pt x="23" y="33"/>
                        <a:pt x="25" y="33"/>
                        <a:pt x="27" y="34"/>
                      </a:cubicBezTo>
                      <a:cubicBezTo>
                        <a:pt x="28" y="35"/>
                        <a:pt x="31" y="37"/>
                        <a:pt x="31" y="39"/>
                      </a:cubicBezTo>
                      <a:cubicBezTo>
                        <a:pt x="32" y="47"/>
                        <a:pt x="26" y="55"/>
                        <a:pt x="19" y="58"/>
                      </a:cubicBezTo>
                      <a:cubicBezTo>
                        <a:pt x="18" y="59"/>
                        <a:pt x="17" y="59"/>
                        <a:pt x="16" y="59"/>
                      </a:cubicBezTo>
                      <a:cubicBezTo>
                        <a:pt x="13" y="61"/>
                        <a:pt x="9" y="57"/>
                        <a:pt x="8" y="61"/>
                      </a:cubicBezTo>
                      <a:cubicBezTo>
                        <a:pt x="6" y="64"/>
                        <a:pt x="5" y="68"/>
                        <a:pt x="7" y="72"/>
                      </a:cubicBezTo>
                      <a:cubicBezTo>
                        <a:pt x="8" y="74"/>
                        <a:pt x="10" y="76"/>
                        <a:pt x="12" y="75"/>
                      </a:cubicBezTo>
                      <a:cubicBezTo>
                        <a:pt x="14" y="75"/>
                        <a:pt x="15" y="75"/>
                        <a:pt x="16" y="73"/>
                      </a:cubicBezTo>
                      <a:cubicBezTo>
                        <a:pt x="16" y="73"/>
                        <a:pt x="16" y="72"/>
                        <a:pt x="15" y="72"/>
                      </a:cubicBezTo>
                      <a:cubicBezTo>
                        <a:pt x="14" y="73"/>
                        <a:pt x="12" y="74"/>
                        <a:pt x="11" y="73"/>
                      </a:cubicBezTo>
                      <a:cubicBezTo>
                        <a:pt x="10" y="73"/>
                        <a:pt x="9" y="71"/>
                        <a:pt x="9" y="70"/>
                      </a:cubicBezTo>
                      <a:cubicBezTo>
                        <a:pt x="8" y="67"/>
                        <a:pt x="9" y="63"/>
                        <a:pt x="11" y="61"/>
                      </a:cubicBezTo>
                      <a:cubicBezTo>
                        <a:pt x="13" y="61"/>
                        <a:pt x="16" y="62"/>
                        <a:pt x="18" y="61"/>
                      </a:cubicBezTo>
                      <a:cubicBezTo>
                        <a:pt x="22" y="60"/>
                        <a:pt x="26" y="57"/>
                        <a:pt x="29" y="54"/>
                      </a:cubicBezTo>
                      <a:cubicBezTo>
                        <a:pt x="28" y="58"/>
                        <a:pt x="29" y="62"/>
                        <a:pt x="32" y="65"/>
                      </a:cubicBezTo>
                      <a:cubicBezTo>
                        <a:pt x="33" y="66"/>
                        <a:pt x="35" y="67"/>
                        <a:pt x="36" y="66"/>
                      </a:cubicBezTo>
                      <a:cubicBezTo>
                        <a:pt x="38" y="66"/>
                        <a:pt x="38" y="64"/>
                        <a:pt x="38" y="63"/>
                      </a:cubicBezTo>
                      <a:cubicBezTo>
                        <a:pt x="38" y="62"/>
                        <a:pt x="38" y="61"/>
                        <a:pt x="37" y="61"/>
                      </a:cubicBezTo>
                      <a:cubicBezTo>
                        <a:pt x="35" y="60"/>
                        <a:pt x="35" y="63"/>
                        <a:pt x="34" y="63"/>
                      </a:cubicBezTo>
                      <a:cubicBezTo>
                        <a:pt x="31" y="61"/>
                        <a:pt x="31" y="59"/>
                        <a:pt x="31" y="55"/>
                      </a:cubicBezTo>
                      <a:cubicBezTo>
                        <a:pt x="31" y="53"/>
                        <a:pt x="33" y="52"/>
                        <a:pt x="34" y="50"/>
                      </a:cubicBezTo>
                      <a:cubicBezTo>
                        <a:pt x="38" y="49"/>
                        <a:pt x="42" y="49"/>
                        <a:pt x="46" y="51"/>
                      </a:cubicBezTo>
                      <a:cubicBezTo>
                        <a:pt x="48" y="53"/>
                        <a:pt x="50" y="56"/>
                        <a:pt x="50" y="60"/>
                      </a:cubicBezTo>
                      <a:cubicBezTo>
                        <a:pt x="51" y="64"/>
                        <a:pt x="49" y="68"/>
                        <a:pt x="46" y="71"/>
                      </a:cubicBezTo>
                      <a:cubicBezTo>
                        <a:pt x="45" y="72"/>
                        <a:pt x="43" y="72"/>
                        <a:pt x="43" y="74"/>
                      </a:cubicBezTo>
                      <a:cubicBezTo>
                        <a:pt x="42" y="79"/>
                        <a:pt x="40" y="84"/>
                        <a:pt x="35" y="85"/>
                      </a:cubicBezTo>
                      <a:cubicBezTo>
                        <a:pt x="33" y="86"/>
                        <a:pt x="31" y="86"/>
                        <a:pt x="30" y="86"/>
                      </a:cubicBezTo>
                      <a:cubicBezTo>
                        <a:pt x="28" y="87"/>
                        <a:pt x="29" y="89"/>
                        <a:pt x="29" y="91"/>
                      </a:cubicBezTo>
                      <a:cubicBezTo>
                        <a:pt x="28" y="93"/>
                        <a:pt x="27" y="94"/>
                        <a:pt x="25" y="95"/>
                      </a:cubicBezTo>
                      <a:cubicBezTo>
                        <a:pt x="24" y="96"/>
                        <a:pt x="22" y="97"/>
                        <a:pt x="20" y="96"/>
                      </a:cubicBezTo>
                      <a:cubicBezTo>
                        <a:pt x="18" y="95"/>
                        <a:pt x="18" y="93"/>
                        <a:pt x="18" y="92"/>
                      </a:cubicBezTo>
                      <a:cubicBezTo>
                        <a:pt x="18" y="90"/>
                        <a:pt x="21" y="90"/>
                        <a:pt x="20" y="88"/>
                      </a:cubicBezTo>
                      <a:cubicBezTo>
                        <a:pt x="19" y="87"/>
                        <a:pt x="18" y="87"/>
                        <a:pt x="17" y="87"/>
                      </a:cubicBezTo>
                      <a:cubicBezTo>
                        <a:pt x="16" y="90"/>
                        <a:pt x="15" y="93"/>
                        <a:pt x="17" y="96"/>
                      </a:cubicBezTo>
                      <a:cubicBezTo>
                        <a:pt x="18" y="98"/>
                        <a:pt x="19" y="99"/>
                        <a:pt x="21" y="99"/>
                      </a:cubicBezTo>
                      <a:cubicBezTo>
                        <a:pt x="22" y="100"/>
                        <a:pt x="23" y="103"/>
                        <a:pt x="23" y="104"/>
                      </a:cubicBezTo>
                      <a:cubicBezTo>
                        <a:pt x="24" y="110"/>
                        <a:pt x="21" y="115"/>
                        <a:pt x="17" y="119"/>
                      </a:cubicBezTo>
                      <a:cubicBezTo>
                        <a:pt x="16" y="123"/>
                        <a:pt x="19" y="127"/>
                        <a:pt x="19" y="131"/>
                      </a:cubicBezTo>
                      <a:cubicBezTo>
                        <a:pt x="18" y="137"/>
                        <a:pt x="16" y="143"/>
                        <a:pt x="9" y="146"/>
                      </a:cubicBezTo>
                      <a:cubicBezTo>
                        <a:pt x="4" y="147"/>
                        <a:pt x="4" y="147"/>
                        <a:pt x="4" y="147"/>
                      </a:cubicBezTo>
                      <a:cubicBezTo>
                        <a:pt x="5" y="143"/>
                        <a:pt x="9" y="138"/>
                        <a:pt x="7" y="134"/>
                      </a:cubicBezTo>
                      <a:cubicBezTo>
                        <a:pt x="5" y="128"/>
                        <a:pt x="2" y="123"/>
                        <a:pt x="3" y="116"/>
                      </a:cubicBezTo>
                      <a:cubicBezTo>
                        <a:pt x="3" y="112"/>
                        <a:pt x="5" y="107"/>
                        <a:pt x="7" y="103"/>
                      </a:cubicBezTo>
                      <a:cubicBezTo>
                        <a:pt x="7" y="102"/>
                        <a:pt x="5" y="100"/>
                        <a:pt x="5" y="99"/>
                      </a:cubicBezTo>
                      <a:cubicBezTo>
                        <a:pt x="2" y="93"/>
                        <a:pt x="4" y="86"/>
                        <a:pt x="8" y="81"/>
                      </a:cubicBezTo>
                      <a:cubicBezTo>
                        <a:pt x="13" y="81"/>
                        <a:pt x="18" y="79"/>
                        <a:pt x="21" y="76"/>
                      </a:cubicBezTo>
                      <a:cubicBezTo>
                        <a:pt x="23" y="74"/>
                        <a:pt x="24" y="71"/>
                        <a:pt x="23" y="68"/>
                      </a:cubicBezTo>
                      <a:cubicBezTo>
                        <a:pt x="22" y="67"/>
                        <a:pt x="21" y="66"/>
                        <a:pt x="19" y="66"/>
                      </a:cubicBezTo>
                      <a:cubicBezTo>
                        <a:pt x="18" y="66"/>
                        <a:pt x="17" y="67"/>
                        <a:pt x="16" y="69"/>
                      </a:cubicBezTo>
                      <a:cubicBezTo>
                        <a:pt x="16" y="69"/>
                        <a:pt x="16" y="70"/>
                        <a:pt x="17" y="70"/>
                      </a:cubicBezTo>
                      <a:cubicBezTo>
                        <a:pt x="18" y="71"/>
                        <a:pt x="21" y="67"/>
                        <a:pt x="20" y="70"/>
                      </a:cubicBezTo>
                      <a:cubicBezTo>
                        <a:pt x="21" y="74"/>
                        <a:pt x="18" y="76"/>
                        <a:pt x="15" y="78"/>
                      </a:cubicBezTo>
                      <a:cubicBezTo>
                        <a:pt x="13" y="79"/>
                        <a:pt x="10" y="79"/>
                        <a:pt x="7" y="78"/>
                      </a:cubicBezTo>
                      <a:cubicBezTo>
                        <a:pt x="3" y="74"/>
                        <a:pt x="3" y="67"/>
                        <a:pt x="4" y="62"/>
                      </a:cubicBezTo>
                      <a:cubicBezTo>
                        <a:pt x="6" y="59"/>
                        <a:pt x="7" y="56"/>
                        <a:pt x="10" y="54"/>
                      </a:cubicBezTo>
                      <a:cubicBezTo>
                        <a:pt x="12" y="55"/>
                        <a:pt x="15" y="56"/>
                        <a:pt x="17" y="54"/>
                      </a:cubicBezTo>
                      <a:cubicBezTo>
                        <a:pt x="19" y="55"/>
                        <a:pt x="21" y="53"/>
                        <a:pt x="23" y="53"/>
                      </a:cubicBezTo>
                      <a:cubicBezTo>
                        <a:pt x="26" y="50"/>
                        <a:pt x="29" y="47"/>
                        <a:pt x="29" y="43"/>
                      </a:cubicBezTo>
                      <a:cubicBezTo>
                        <a:pt x="28" y="40"/>
                        <a:pt x="27" y="36"/>
                        <a:pt x="24" y="35"/>
                      </a:cubicBezTo>
                      <a:cubicBezTo>
                        <a:pt x="22" y="35"/>
                        <a:pt x="20" y="36"/>
                        <a:pt x="18" y="36"/>
                      </a:cubicBezTo>
                      <a:cubicBezTo>
                        <a:pt x="17" y="37"/>
                        <a:pt x="16" y="38"/>
                        <a:pt x="17" y="39"/>
                      </a:cubicBezTo>
                      <a:cubicBezTo>
                        <a:pt x="17" y="40"/>
                        <a:pt x="19" y="40"/>
                        <a:pt x="19" y="40"/>
                      </a:cubicBezTo>
                      <a:cubicBezTo>
                        <a:pt x="21" y="39"/>
                        <a:pt x="20" y="37"/>
                        <a:pt x="22" y="37"/>
                      </a:cubicBezTo>
                      <a:cubicBezTo>
                        <a:pt x="25" y="38"/>
                        <a:pt x="26" y="41"/>
                        <a:pt x="26" y="43"/>
                      </a:cubicBezTo>
                      <a:cubicBezTo>
                        <a:pt x="26" y="46"/>
                        <a:pt x="24" y="50"/>
                        <a:pt x="21" y="51"/>
                      </a:cubicBezTo>
                      <a:cubicBezTo>
                        <a:pt x="19" y="53"/>
                        <a:pt x="14" y="54"/>
                        <a:pt x="11" y="52"/>
                      </a:cubicBezTo>
                      <a:cubicBezTo>
                        <a:pt x="6" y="49"/>
                        <a:pt x="5" y="44"/>
                        <a:pt x="5" y="38"/>
                      </a:cubicBezTo>
                      <a:cubicBezTo>
                        <a:pt x="5" y="34"/>
                        <a:pt x="6" y="30"/>
                        <a:pt x="9" y="27"/>
                      </a:cubicBezTo>
                      <a:cubicBezTo>
                        <a:pt x="6" y="25"/>
                        <a:pt x="5" y="20"/>
                        <a:pt x="6" y="16"/>
                      </a:cubicBezTo>
                      <a:cubicBezTo>
                        <a:pt x="8" y="12"/>
                        <a:pt x="12" y="9"/>
                        <a:pt x="16" y="10"/>
                      </a:cubicBezTo>
                      <a:cubicBezTo>
                        <a:pt x="19" y="10"/>
                        <a:pt x="23" y="9"/>
                        <a:pt x="25" y="12"/>
                      </a:cubicBezTo>
                      <a:cubicBezTo>
                        <a:pt x="26" y="12"/>
                        <a:pt x="26" y="11"/>
                        <a:pt x="27" y="11"/>
                      </a:cubicBezTo>
                      <a:cubicBezTo>
                        <a:pt x="31" y="8"/>
                        <a:pt x="37" y="5"/>
                        <a:pt x="43" y="8"/>
                      </a:cubicBezTo>
                      <a:cubicBezTo>
                        <a:pt x="45" y="9"/>
                        <a:pt x="47" y="10"/>
                        <a:pt x="49" y="12"/>
                      </a:cubicBezTo>
                      <a:cubicBezTo>
                        <a:pt x="50" y="17"/>
                        <a:pt x="49" y="23"/>
                        <a:pt x="45" y="26"/>
                      </a:cubicBezTo>
                      <a:cubicBezTo>
                        <a:pt x="42" y="27"/>
                        <a:pt x="39" y="30"/>
                        <a:pt x="36" y="27"/>
                      </a:cubicBezTo>
                      <a:cubicBezTo>
                        <a:pt x="35" y="26"/>
                        <a:pt x="37" y="22"/>
                        <a:pt x="34" y="22"/>
                      </a:cubicBezTo>
                      <a:cubicBezTo>
                        <a:pt x="33" y="22"/>
                        <a:pt x="32" y="23"/>
                        <a:pt x="32" y="24"/>
                      </a:cubicBezTo>
                      <a:cubicBezTo>
                        <a:pt x="32" y="25"/>
                        <a:pt x="32" y="26"/>
                        <a:pt x="33" y="27"/>
                      </a:cubicBezTo>
                      <a:cubicBezTo>
                        <a:pt x="35" y="30"/>
                        <a:pt x="39" y="32"/>
                        <a:pt x="42" y="30"/>
                      </a:cubicBezTo>
                      <a:cubicBezTo>
                        <a:pt x="46" y="29"/>
                        <a:pt x="49" y="25"/>
                        <a:pt x="51" y="21"/>
                      </a:cubicBezTo>
                      <a:cubicBezTo>
                        <a:pt x="51" y="18"/>
                        <a:pt x="52" y="15"/>
                        <a:pt x="51" y="13"/>
                      </a:cubicBezTo>
                      <a:cubicBezTo>
                        <a:pt x="56" y="9"/>
                        <a:pt x="62" y="4"/>
                        <a:pt x="69" y="6"/>
                      </a:cubicBezTo>
                      <a:cubicBezTo>
                        <a:pt x="72" y="7"/>
                        <a:pt x="75" y="7"/>
                        <a:pt x="77" y="10"/>
                      </a:cubicBezTo>
                      <a:close/>
                      <a:moveTo>
                        <a:pt x="204" y="11"/>
                      </a:moveTo>
                      <a:cubicBezTo>
                        <a:pt x="206" y="12"/>
                        <a:pt x="208" y="14"/>
                        <a:pt x="210" y="13"/>
                      </a:cubicBezTo>
                      <a:cubicBezTo>
                        <a:pt x="214" y="13"/>
                        <a:pt x="217" y="10"/>
                        <a:pt x="220" y="9"/>
                      </a:cubicBezTo>
                      <a:cubicBezTo>
                        <a:pt x="224" y="9"/>
                        <a:pt x="228" y="9"/>
                        <a:pt x="231" y="11"/>
                      </a:cubicBezTo>
                      <a:cubicBezTo>
                        <a:pt x="233" y="12"/>
                        <a:pt x="232" y="13"/>
                        <a:pt x="232" y="14"/>
                      </a:cubicBezTo>
                      <a:cubicBezTo>
                        <a:pt x="229" y="13"/>
                        <a:pt x="224" y="12"/>
                        <a:pt x="220" y="14"/>
                      </a:cubicBezTo>
                      <a:cubicBezTo>
                        <a:pt x="217" y="16"/>
                        <a:pt x="214" y="18"/>
                        <a:pt x="213" y="22"/>
                      </a:cubicBezTo>
                      <a:cubicBezTo>
                        <a:pt x="205" y="24"/>
                        <a:pt x="199" y="17"/>
                        <a:pt x="192" y="15"/>
                      </a:cubicBezTo>
                      <a:cubicBezTo>
                        <a:pt x="187" y="14"/>
                        <a:pt x="180" y="17"/>
                        <a:pt x="176" y="12"/>
                      </a:cubicBezTo>
                      <a:cubicBezTo>
                        <a:pt x="184" y="13"/>
                        <a:pt x="189" y="9"/>
                        <a:pt x="196" y="8"/>
                      </a:cubicBezTo>
                      <a:cubicBezTo>
                        <a:pt x="199" y="9"/>
                        <a:pt x="202" y="8"/>
                        <a:pt x="204" y="11"/>
                      </a:cubicBezTo>
                      <a:close/>
                      <a:moveTo>
                        <a:pt x="289" y="15"/>
                      </a:moveTo>
                      <a:cubicBezTo>
                        <a:pt x="291" y="15"/>
                        <a:pt x="292" y="13"/>
                        <a:pt x="293" y="12"/>
                      </a:cubicBezTo>
                      <a:cubicBezTo>
                        <a:pt x="295" y="11"/>
                        <a:pt x="298" y="11"/>
                        <a:pt x="301" y="11"/>
                      </a:cubicBezTo>
                      <a:cubicBezTo>
                        <a:pt x="304" y="13"/>
                        <a:pt x="305" y="17"/>
                        <a:pt x="304" y="20"/>
                      </a:cubicBezTo>
                      <a:cubicBezTo>
                        <a:pt x="305" y="23"/>
                        <a:pt x="302" y="24"/>
                        <a:pt x="303" y="27"/>
                      </a:cubicBezTo>
                      <a:cubicBezTo>
                        <a:pt x="307" y="32"/>
                        <a:pt x="309" y="39"/>
                        <a:pt x="308" y="45"/>
                      </a:cubicBezTo>
                      <a:cubicBezTo>
                        <a:pt x="307" y="47"/>
                        <a:pt x="306" y="50"/>
                        <a:pt x="303" y="51"/>
                      </a:cubicBezTo>
                      <a:cubicBezTo>
                        <a:pt x="300" y="51"/>
                        <a:pt x="297" y="52"/>
                        <a:pt x="295" y="50"/>
                      </a:cubicBezTo>
                      <a:cubicBezTo>
                        <a:pt x="292" y="49"/>
                        <a:pt x="291" y="46"/>
                        <a:pt x="291" y="43"/>
                      </a:cubicBezTo>
                      <a:cubicBezTo>
                        <a:pt x="291" y="42"/>
                        <a:pt x="291" y="41"/>
                        <a:pt x="292" y="41"/>
                      </a:cubicBezTo>
                      <a:cubicBezTo>
                        <a:pt x="293" y="41"/>
                        <a:pt x="293" y="42"/>
                        <a:pt x="293" y="43"/>
                      </a:cubicBezTo>
                      <a:cubicBezTo>
                        <a:pt x="293" y="45"/>
                        <a:pt x="295" y="47"/>
                        <a:pt x="296" y="48"/>
                      </a:cubicBezTo>
                      <a:cubicBezTo>
                        <a:pt x="298" y="50"/>
                        <a:pt x="301" y="49"/>
                        <a:pt x="303" y="49"/>
                      </a:cubicBezTo>
                      <a:cubicBezTo>
                        <a:pt x="307" y="45"/>
                        <a:pt x="307" y="40"/>
                        <a:pt x="306" y="35"/>
                      </a:cubicBezTo>
                      <a:cubicBezTo>
                        <a:pt x="305" y="32"/>
                        <a:pt x="302" y="30"/>
                        <a:pt x="300" y="28"/>
                      </a:cubicBezTo>
                      <a:cubicBezTo>
                        <a:pt x="300" y="25"/>
                        <a:pt x="301" y="24"/>
                        <a:pt x="302" y="21"/>
                      </a:cubicBezTo>
                      <a:cubicBezTo>
                        <a:pt x="303" y="18"/>
                        <a:pt x="303" y="15"/>
                        <a:pt x="300" y="13"/>
                      </a:cubicBezTo>
                      <a:cubicBezTo>
                        <a:pt x="296" y="12"/>
                        <a:pt x="293" y="15"/>
                        <a:pt x="290" y="17"/>
                      </a:cubicBezTo>
                      <a:cubicBezTo>
                        <a:pt x="288" y="18"/>
                        <a:pt x="287" y="16"/>
                        <a:pt x="286" y="15"/>
                      </a:cubicBezTo>
                      <a:cubicBezTo>
                        <a:pt x="281" y="13"/>
                        <a:pt x="276" y="10"/>
                        <a:pt x="271" y="13"/>
                      </a:cubicBezTo>
                      <a:cubicBezTo>
                        <a:pt x="269" y="14"/>
                        <a:pt x="269" y="16"/>
                        <a:pt x="269" y="18"/>
                      </a:cubicBezTo>
                      <a:cubicBezTo>
                        <a:pt x="269" y="19"/>
                        <a:pt x="269" y="21"/>
                        <a:pt x="271" y="23"/>
                      </a:cubicBezTo>
                      <a:cubicBezTo>
                        <a:pt x="271" y="23"/>
                        <a:pt x="272" y="23"/>
                        <a:pt x="273" y="23"/>
                      </a:cubicBezTo>
                      <a:cubicBezTo>
                        <a:pt x="273" y="22"/>
                        <a:pt x="273" y="22"/>
                        <a:pt x="274" y="22"/>
                      </a:cubicBezTo>
                      <a:cubicBezTo>
                        <a:pt x="275" y="23"/>
                        <a:pt x="275" y="24"/>
                        <a:pt x="274" y="24"/>
                      </a:cubicBezTo>
                      <a:cubicBezTo>
                        <a:pt x="273" y="25"/>
                        <a:pt x="271" y="25"/>
                        <a:pt x="270" y="24"/>
                      </a:cubicBezTo>
                      <a:cubicBezTo>
                        <a:pt x="267" y="22"/>
                        <a:pt x="266" y="18"/>
                        <a:pt x="267" y="15"/>
                      </a:cubicBezTo>
                      <a:cubicBezTo>
                        <a:pt x="268" y="12"/>
                        <a:pt x="271" y="10"/>
                        <a:pt x="274" y="10"/>
                      </a:cubicBezTo>
                      <a:cubicBezTo>
                        <a:pt x="280" y="9"/>
                        <a:pt x="285" y="12"/>
                        <a:pt x="289" y="15"/>
                      </a:cubicBezTo>
                      <a:close/>
                      <a:moveTo>
                        <a:pt x="73" y="10"/>
                      </a:moveTo>
                      <a:cubicBezTo>
                        <a:pt x="75" y="11"/>
                        <a:pt x="75" y="13"/>
                        <a:pt x="75" y="15"/>
                      </a:cubicBezTo>
                      <a:cubicBezTo>
                        <a:pt x="75" y="17"/>
                        <a:pt x="73" y="18"/>
                        <a:pt x="71" y="19"/>
                      </a:cubicBezTo>
                      <a:cubicBezTo>
                        <a:pt x="70" y="20"/>
                        <a:pt x="68" y="20"/>
                        <a:pt x="67" y="19"/>
                      </a:cubicBezTo>
                      <a:cubicBezTo>
                        <a:pt x="67" y="19"/>
                        <a:pt x="66" y="18"/>
                        <a:pt x="67" y="17"/>
                      </a:cubicBezTo>
                      <a:cubicBezTo>
                        <a:pt x="68" y="17"/>
                        <a:pt x="70" y="19"/>
                        <a:pt x="71" y="17"/>
                      </a:cubicBezTo>
                      <a:cubicBezTo>
                        <a:pt x="73" y="16"/>
                        <a:pt x="73" y="14"/>
                        <a:pt x="72" y="13"/>
                      </a:cubicBezTo>
                      <a:cubicBezTo>
                        <a:pt x="70" y="9"/>
                        <a:pt x="65" y="9"/>
                        <a:pt x="61" y="10"/>
                      </a:cubicBezTo>
                      <a:cubicBezTo>
                        <a:pt x="59" y="11"/>
                        <a:pt x="57" y="13"/>
                        <a:pt x="56" y="15"/>
                      </a:cubicBezTo>
                      <a:cubicBezTo>
                        <a:pt x="55" y="15"/>
                        <a:pt x="54" y="16"/>
                        <a:pt x="54" y="15"/>
                      </a:cubicBezTo>
                      <a:cubicBezTo>
                        <a:pt x="54" y="14"/>
                        <a:pt x="54" y="14"/>
                        <a:pt x="54" y="14"/>
                      </a:cubicBezTo>
                      <a:cubicBezTo>
                        <a:pt x="59" y="9"/>
                        <a:pt x="67" y="6"/>
                        <a:pt x="73" y="10"/>
                      </a:cubicBezTo>
                      <a:close/>
                      <a:moveTo>
                        <a:pt x="45" y="13"/>
                      </a:moveTo>
                      <a:cubicBezTo>
                        <a:pt x="46" y="14"/>
                        <a:pt x="47" y="16"/>
                        <a:pt x="46" y="19"/>
                      </a:cubicBezTo>
                      <a:cubicBezTo>
                        <a:pt x="46" y="22"/>
                        <a:pt x="43" y="24"/>
                        <a:pt x="40" y="25"/>
                      </a:cubicBezTo>
                      <a:cubicBezTo>
                        <a:pt x="40" y="25"/>
                        <a:pt x="39" y="25"/>
                        <a:pt x="39" y="25"/>
                      </a:cubicBezTo>
                      <a:cubicBezTo>
                        <a:pt x="39" y="23"/>
                        <a:pt x="41" y="23"/>
                        <a:pt x="42" y="22"/>
                      </a:cubicBezTo>
                      <a:cubicBezTo>
                        <a:pt x="43" y="20"/>
                        <a:pt x="44" y="19"/>
                        <a:pt x="44" y="16"/>
                      </a:cubicBezTo>
                      <a:cubicBezTo>
                        <a:pt x="44" y="14"/>
                        <a:pt x="42" y="13"/>
                        <a:pt x="41" y="12"/>
                      </a:cubicBezTo>
                      <a:cubicBezTo>
                        <a:pt x="35" y="10"/>
                        <a:pt x="31" y="14"/>
                        <a:pt x="27" y="17"/>
                      </a:cubicBezTo>
                      <a:cubicBezTo>
                        <a:pt x="25" y="18"/>
                        <a:pt x="25" y="15"/>
                        <a:pt x="23" y="15"/>
                      </a:cubicBezTo>
                      <a:cubicBezTo>
                        <a:pt x="22" y="15"/>
                        <a:pt x="21" y="14"/>
                        <a:pt x="20" y="14"/>
                      </a:cubicBezTo>
                      <a:cubicBezTo>
                        <a:pt x="17" y="14"/>
                        <a:pt x="13" y="14"/>
                        <a:pt x="12" y="17"/>
                      </a:cubicBezTo>
                      <a:cubicBezTo>
                        <a:pt x="11" y="20"/>
                        <a:pt x="12" y="23"/>
                        <a:pt x="14" y="25"/>
                      </a:cubicBezTo>
                      <a:cubicBezTo>
                        <a:pt x="13" y="29"/>
                        <a:pt x="10" y="33"/>
                        <a:pt x="9" y="37"/>
                      </a:cubicBezTo>
                      <a:cubicBezTo>
                        <a:pt x="9" y="40"/>
                        <a:pt x="9" y="43"/>
                        <a:pt x="11" y="45"/>
                      </a:cubicBezTo>
                      <a:cubicBezTo>
                        <a:pt x="12" y="47"/>
                        <a:pt x="13" y="48"/>
                        <a:pt x="15" y="48"/>
                      </a:cubicBezTo>
                      <a:cubicBezTo>
                        <a:pt x="17" y="48"/>
                        <a:pt x="19" y="48"/>
                        <a:pt x="20" y="45"/>
                      </a:cubicBezTo>
                      <a:cubicBezTo>
                        <a:pt x="21" y="44"/>
                        <a:pt x="19" y="40"/>
                        <a:pt x="22" y="42"/>
                      </a:cubicBezTo>
                      <a:cubicBezTo>
                        <a:pt x="23" y="43"/>
                        <a:pt x="23" y="45"/>
                        <a:pt x="22" y="47"/>
                      </a:cubicBezTo>
                      <a:cubicBezTo>
                        <a:pt x="21" y="49"/>
                        <a:pt x="18" y="50"/>
                        <a:pt x="15" y="50"/>
                      </a:cubicBezTo>
                      <a:cubicBezTo>
                        <a:pt x="12" y="50"/>
                        <a:pt x="10" y="48"/>
                        <a:pt x="9" y="46"/>
                      </a:cubicBezTo>
                      <a:cubicBezTo>
                        <a:pt x="5" y="40"/>
                        <a:pt x="8" y="32"/>
                        <a:pt x="11" y="27"/>
                      </a:cubicBezTo>
                      <a:cubicBezTo>
                        <a:pt x="12" y="25"/>
                        <a:pt x="10" y="24"/>
                        <a:pt x="9" y="22"/>
                      </a:cubicBezTo>
                      <a:cubicBezTo>
                        <a:pt x="10" y="19"/>
                        <a:pt x="10" y="15"/>
                        <a:pt x="14" y="13"/>
                      </a:cubicBezTo>
                      <a:cubicBezTo>
                        <a:pt x="16" y="12"/>
                        <a:pt x="18" y="13"/>
                        <a:pt x="21" y="12"/>
                      </a:cubicBezTo>
                      <a:cubicBezTo>
                        <a:pt x="26" y="15"/>
                        <a:pt x="26" y="15"/>
                        <a:pt x="26" y="15"/>
                      </a:cubicBezTo>
                      <a:cubicBezTo>
                        <a:pt x="28" y="15"/>
                        <a:pt x="28" y="13"/>
                        <a:pt x="30" y="12"/>
                      </a:cubicBezTo>
                      <a:cubicBezTo>
                        <a:pt x="34" y="9"/>
                        <a:pt x="41" y="8"/>
                        <a:pt x="45" y="13"/>
                      </a:cubicBezTo>
                      <a:close/>
                      <a:moveTo>
                        <a:pt x="91" y="19"/>
                      </a:moveTo>
                      <a:cubicBezTo>
                        <a:pt x="93" y="21"/>
                        <a:pt x="94" y="23"/>
                        <a:pt x="93" y="26"/>
                      </a:cubicBezTo>
                      <a:cubicBezTo>
                        <a:pt x="93" y="30"/>
                        <a:pt x="89" y="33"/>
                        <a:pt x="85" y="34"/>
                      </a:cubicBezTo>
                      <a:cubicBezTo>
                        <a:pt x="83" y="35"/>
                        <a:pt x="79" y="34"/>
                        <a:pt x="79" y="37"/>
                      </a:cubicBezTo>
                      <a:cubicBezTo>
                        <a:pt x="78" y="40"/>
                        <a:pt x="75" y="42"/>
                        <a:pt x="72" y="44"/>
                      </a:cubicBezTo>
                      <a:cubicBezTo>
                        <a:pt x="69" y="45"/>
                        <a:pt x="67" y="45"/>
                        <a:pt x="64" y="44"/>
                      </a:cubicBezTo>
                      <a:cubicBezTo>
                        <a:pt x="61" y="45"/>
                        <a:pt x="60" y="49"/>
                        <a:pt x="55" y="48"/>
                      </a:cubicBezTo>
                      <a:cubicBezTo>
                        <a:pt x="53" y="49"/>
                        <a:pt x="52" y="46"/>
                        <a:pt x="51" y="44"/>
                      </a:cubicBezTo>
                      <a:cubicBezTo>
                        <a:pt x="50" y="42"/>
                        <a:pt x="51" y="39"/>
                        <a:pt x="52" y="37"/>
                      </a:cubicBezTo>
                      <a:cubicBezTo>
                        <a:pt x="53" y="36"/>
                        <a:pt x="55" y="34"/>
                        <a:pt x="57" y="34"/>
                      </a:cubicBezTo>
                      <a:cubicBezTo>
                        <a:pt x="57" y="34"/>
                        <a:pt x="58" y="35"/>
                        <a:pt x="57" y="36"/>
                      </a:cubicBezTo>
                      <a:cubicBezTo>
                        <a:pt x="55" y="36"/>
                        <a:pt x="53" y="38"/>
                        <a:pt x="53" y="41"/>
                      </a:cubicBezTo>
                      <a:cubicBezTo>
                        <a:pt x="52" y="43"/>
                        <a:pt x="53" y="45"/>
                        <a:pt x="54" y="46"/>
                      </a:cubicBezTo>
                      <a:cubicBezTo>
                        <a:pt x="56" y="47"/>
                        <a:pt x="58" y="46"/>
                        <a:pt x="59" y="46"/>
                      </a:cubicBezTo>
                      <a:cubicBezTo>
                        <a:pt x="62" y="44"/>
                        <a:pt x="62" y="40"/>
                        <a:pt x="66" y="42"/>
                      </a:cubicBezTo>
                      <a:cubicBezTo>
                        <a:pt x="69" y="44"/>
                        <a:pt x="72" y="42"/>
                        <a:pt x="75" y="40"/>
                      </a:cubicBezTo>
                      <a:cubicBezTo>
                        <a:pt x="76" y="38"/>
                        <a:pt x="77" y="36"/>
                        <a:pt x="78" y="33"/>
                      </a:cubicBezTo>
                      <a:cubicBezTo>
                        <a:pt x="83" y="32"/>
                        <a:pt x="89" y="32"/>
                        <a:pt x="91" y="26"/>
                      </a:cubicBezTo>
                      <a:cubicBezTo>
                        <a:pt x="91" y="25"/>
                        <a:pt x="91" y="23"/>
                        <a:pt x="90" y="21"/>
                      </a:cubicBezTo>
                      <a:cubicBezTo>
                        <a:pt x="88" y="19"/>
                        <a:pt x="85" y="20"/>
                        <a:pt x="83" y="20"/>
                      </a:cubicBezTo>
                      <a:cubicBezTo>
                        <a:pt x="83" y="20"/>
                        <a:pt x="83" y="19"/>
                        <a:pt x="83" y="19"/>
                      </a:cubicBezTo>
                      <a:cubicBezTo>
                        <a:pt x="85" y="17"/>
                        <a:pt x="89" y="18"/>
                        <a:pt x="91" y="19"/>
                      </a:cubicBezTo>
                      <a:close/>
                      <a:moveTo>
                        <a:pt x="225" y="24"/>
                      </a:moveTo>
                      <a:cubicBezTo>
                        <a:pt x="225" y="25"/>
                        <a:pt x="225" y="26"/>
                        <a:pt x="226" y="27"/>
                      </a:cubicBezTo>
                      <a:cubicBezTo>
                        <a:pt x="228" y="29"/>
                        <a:pt x="230" y="28"/>
                        <a:pt x="232" y="27"/>
                      </a:cubicBezTo>
                      <a:cubicBezTo>
                        <a:pt x="235" y="29"/>
                        <a:pt x="234" y="33"/>
                        <a:pt x="235" y="35"/>
                      </a:cubicBezTo>
                      <a:cubicBezTo>
                        <a:pt x="236" y="38"/>
                        <a:pt x="240" y="41"/>
                        <a:pt x="244" y="41"/>
                      </a:cubicBezTo>
                      <a:cubicBezTo>
                        <a:pt x="246" y="42"/>
                        <a:pt x="248" y="41"/>
                        <a:pt x="250" y="41"/>
                      </a:cubicBezTo>
                      <a:cubicBezTo>
                        <a:pt x="252" y="41"/>
                        <a:pt x="251" y="43"/>
                        <a:pt x="252" y="44"/>
                      </a:cubicBezTo>
                      <a:cubicBezTo>
                        <a:pt x="253" y="45"/>
                        <a:pt x="254" y="46"/>
                        <a:pt x="255" y="47"/>
                      </a:cubicBezTo>
                      <a:cubicBezTo>
                        <a:pt x="257" y="47"/>
                        <a:pt x="259" y="47"/>
                        <a:pt x="261" y="46"/>
                      </a:cubicBezTo>
                      <a:cubicBezTo>
                        <a:pt x="263" y="45"/>
                        <a:pt x="265" y="43"/>
                        <a:pt x="264" y="40"/>
                      </a:cubicBezTo>
                      <a:cubicBezTo>
                        <a:pt x="264" y="38"/>
                        <a:pt x="262" y="36"/>
                        <a:pt x="259" y="35"/>
                      </a:cubicBezTo>
                      <a:cubicBezTo>
                        <a:pt x="259" y="35"/>
                        <a:pt x="259" y="34"/>
                        <a:pt x="259" y="34"/>
                      </a:cubicBezTo>
                      <a:cubicBezTo>
                        <a:pt x="261" y="32"/>
                        <a:pt x="263" y="35"/>
                        <a:pt x="264" y="36"/>
                      </a:cubicBezTo>
                      <a:cubicBezTo>
                        <a:pt x="266" y="38"/>
                        <a:pt x="267" y="41"/>
                        <a:pt x="266" y="43"/>
                      </a:cubicBezTo>
                      <a:cubicBezTo>
                        <a:pt x="264" y="46"/>
                        <a:pt x="261" y="49"/>
                        <a:pt x="258" y="49"/>
                      </a:cubicBezTo>
                      <a:cubicBezTo>
                        <a:pt x="256" y="49"/>
                        <a:pt x="254" y="49"/>
                        <a:pt x="252" y="47"/>
                      </a:cubicBezTo>
                      <a:cubicBezTo>
                        <a:pt x="250" y="46"/>
                        <a:pt x="251" y="44"/>
                        <a:pt x="249" y="43"/>
                      </a:cubicBezTo>
                      <a:cubicBezTo>
                        <a:pt x="246" y="44"/>
                        <a:pt x="242" y="43"/>
                        <a:pt x="239" y="42"/>
                      </a:cubicBezTo>
                      <a:cubicBezTo>
                        <a:pt x="235" y="40"/>
                        <a:pt x="233" y="35"/>
                        <a:pt x="232" y="30"/>
                      </a:cubicBezTo>
                      <a:cubicBezTo>
                        <a:pt x="231" y="29"/>
                        <a:pt x="230" y="30"/>
                        <a:pt x="228" y="30"/>
                      </a:cubicBezTo>
                      <a:cubicBezTo>
                        <a:pt x="226" y="30"/>
                        <a:pt x="225" y="29"/>
                        <a:pt x="224" y="27"/>
                      </a:cubicBezTo>
                      <a:cubicBezTo>
                        <a:pt x="223" y="26"/>
                        <a:pt x="223" y="25"/>
                        <a:pt x="223" y="23"/>
                      </a:cubicBezTo>
                      <a:cubicBezTo>
                        <a:pt x="224" y="23"/>
                        <a:pt x="225" y="23"/>
                        <a:pt x="225" y="24"/>
                      </a:cubicBezTo>
                      <a:close/>
                      <a:moveTo>
                        <a:pt x="72" y="25"/>
                      </a:moveTo>
                      <a:cubicBezTo>
                        <a:pt x="73" y="25"/>
                        <a:pt x="73" y="24"/>
                        <a:pt x="74" y="25"/>
                      </a:cubicBezTo>
                      <a:cubicBezTo>
                        <a:pt x="75" y="25"/>
                        <a:pt x="74" y="25"/>
                        <a:pt x="74" y="25"/>
                      </a:cubicBezTo>
                      <a:cubicBezTo>
                        <a:pt x="70" y="28"/>
                        <a:pt x="65" y="29"/>
                        <a:pt x="60" y="26"/>
                      </a:cubicBezTo>
                      <a:cubicBezTo>
                        <a:pt x="59" y="26"/>
                        <a:pt x="59" y="25"/>
                        <a:pt x="60" y="25"/>
                      </a:cubicBezTo>
                      <a:cubicBezTo>
                        <a:pt x="61" y="23"/>
                        <a:pt x="62" y="25"/>
                        <a:pt x="64" y="26"/>
                      </a:cubicBezTo>
                      <a:cubicBezTo>
                        <a:pt x="66" y="27"/>
                        <a:pt x="69" y="26"/>
                        <a:pt x="72" y="25"/>
                      </a:cubicBezTo>
                      <a:close/>
                      <a:moveTo>
                        <a:pt x="283" y="28"/>
                      </a:moveTo>
                      <a:cubicBezTo>
                        <a:pt x="282" y="32"/>
                        <a:pt x="279" y="35"/>
                        <a:pt x="275" y="36"/>
                      </a:cubicBezTo>
                      <a:cubicBezTo>
                        <a:pt x="275" y="38"/>
                        <a:pt x="276" y="39"/>
                        <a:pt x="276" y="41"/>
                      </a:cubicBezTo>
                      <a:cubicBezTo>
                        <a:pt x="278" y="43"/>
                        <a:pt x="280" y="44"/>
                        <a:pt x="282" y="44"/>
                      </a:cubicBezTo>
                      <a:cubicBezTo>
                        <a:pt x="283" y="43"/>
                        <a:pt x="282" y="41"/>
                        <a:pt x="282" y="40"/>
                      </a:cubicBezTo>
                      <a:cubicBezTo>
                        <a:pt x="282" y="37"/>
                        <a:pt x="284" y="35"/>
                        <a:pt x="286" y="33"/>
                      </a:cubicBezTo>
                      <a:cubicBezTo>
                        <a:pt x="288" y="34"/>
                        <a:pt x="289" y="30"/>
                        <a:pt x="290" y="33"/>
                      </a:cubicBezTo>
                      <a:cubicBezTo>
                        <a:pt x="290" y="35"/>
                        <a:pt x="287" y="35"/>
                        <a:pt x="285" y="36"/>
                      </a:cubicBezTo>
                      <a:cubicBezTo>
                        <a:pt x="283" y="39"/>
                        <a:pt x="284" y="44"/>
                        <a:pt x="285" y="48"/>
                      </a:cubicBezTo>
                      <a:cubicBezTo>
                        <a:pt x="283" y="49"/>
                        <a:pt x="282" y="46"/>
                        <a:pt x="280" y="46"/>
                      </a:cubicBezTo>
                      <a:cubicBezTo>
                        <a:pt x="278" y="45"/>
                        <a:pt x="276" y="44"/>
                        <a:pt x="274" y="44"/>
                      </a:cubicBezTo>
                      <a:cubicBezTo>
                        <a:pt x="272" y="42"/>
                        <a:pt x="274" y="41"/>
                        <a:pt x="273" y="39"/>
                      </a:cubicBezTo>
                      <a:cubicBezTo>
                        <a:pt x="273" y="37"/>
                        <a:pt x="271" y="35"/>
                        <a:pt x="273" y="34"/>
                      </a:cubicBezTo>
                      <a:cubicBezTo>
                        <a:pt x="275" y="34"/>
                        <a:pt x="279" y="33"/>
                        <a:pt x="280" y="31"/>
                      </a:cubicBezTo>
                      <a:cubicBezTo>
                        <a:pt x="281" y="30"/>
                        <a:pt x="281" y="25"/>
                        <a:pt x="283" y="28"/>
                      </a:cubicBezTo>
                      <a:close/>
                      <a:moveTo>
                        <a:pt x="210" y="49"/>
                      </a:moveTo>
                      <a:cubicBezTo>
                        <a:pt x="218" y="53"/>
                        <a:pt x="225" y="60"/>
                        <a:pt x="228" y="69"/>
                      </a:cubicBezTo>
                      <a:cubicBezTo>
                        <a:pt x="228" y="70"/>
                        <a:pt x="230" y="70"/>
                        <a:pt x="230" y="70"/>
                      </a:cubicBezTo>
                      <a:cubicBezTo>
                        <a:pt x="233" y="73"/>
                        <a:pt x="236" y="74"/>
                        <a:pt x="239" y="77"/>
                      </a:cubicBezTo>
                      <a:cubicBezTo>
                        <a:pt x="242" y="80"/>
                        <a:pt x="244" y="84"/>
                        <a:pt x="246" y="88"/>
                      </a:cubicBezTo>
                      <a:cubicBezTo>
                        <a:pt x="253" y="92"/>
                        <a:pt x="260" y="96"/>
                        <a:pt x="265" y="103"/>
                      </a:cubicBezTo>
                      <a:cubicBezTo>
                        <a:pt x="269" y="108"/>
                        <a:pt x="271" y="113"/>
                        <a:pt x="273" y="119"/>
                      </a:cubicBezTo>
                      <a:cubicBezTo>
                        <a:pt x="274" y="126"/>
                        <a:pt x="274" y="134"/>
                        <a:pt x="272" y="141"/>
                      </a:cubicBezTo>
                      <a:cubicBezTo>
                        <a:pt x="274" y="146"/>
                        <a:pt x="276" y="153"/>
                        <a:pt x="274" y="158"/>
                      </a:cubicBezTo>
                      <a:cubicBezTo>
                        <a:pt x="273" y="161"/>
                        <a:pt x="272" y="164"/>
                        <a:pt x="271" y="166"/>
                      </a:cubicBezTo>
                      <a:cubicBezTo>
                        <a:pt x="276" y="175"/>
                        <a:pt x="275" y="187"/>
                        <a:pt x="271" y="195"/>
                      </a:cubicBezTo>
                      <a:cubicBezTo>
                        <a:pt x="267" y="206"/>
                        <a:pt x="258" y="215"/>
                        <a:pt x="248" y="221"/>
                      </a:cubicBezTo>
                      <a:cubicBezTo>
                        <a:pt x="246" y="221"/>
                        <a:pt x="246" y="223"/>
                        <a:pt x="245" y="224"/>
                      </a:cubicBezTo>
                      <a:cubicBezTo>
                        <a:pt x="242" y="231"/>
                        <a:pt x="236" y="237"/>
                        <a:pt x="229" y="240"/>
                      </a:cubicBezTo>
                      <a:cubicBezTo>
                        <a:pt x="226" y="245"/>
                        <a:pt x="223" y="251"/>
                        <a:pt x="218" y="255"/>
                      </a:cubicBezTo>
                      <a:cubicBezTo>
                        <a:pt x="209" y="263"/>
                        <a:pt x="198" y="268"/>
                        <a:pt x="186" y="267"/>
                      </a:cubicBezTo>
                      <a:cubicBezTo>
                        <a:pt x="181" y="266"/>
                        <a:pt x="177" y="265"/>
                        <a:pt x="172" y="264"/>
                      </a:cubicBezTo>
                      <a:cubicBezTo>
                        <a:pt x="168" y="267"/>
                        <a:pt x="163" y="268"/>
                        <a:pt x="158" y="268"/>
                      </a:cubicBezTo>
                      <a:cubicBezTo>
                        <a:pt x="157" y="268"/>
                        <a:pt x="156" y="268"/>
                        <a:pt x="154" y="268"/>
                      </a:cubicBezTo>
                      <a:cubicBezTo>
                        <a:pt x="150" y="267"/>
                        <a:pt x="147" y="266"/>
                        <a:pt x="144" y="264"/>
                      </a:cubicBezTo>
                      <a:cubicBezTo>
                        <a:pt x="133" y="268"/>
                        <a:pt x="120" y="269"/>
                        <a:pt x="110" y="264"/>
                      </a:cubicBezTo>
                      <a:cubicBezTo>
                        <a:pt x="101" y="259"/>
                        <a:pt x="93" y="253"/>
                        <a:pt x="89" y="244"/>
                      </a:cubicBezTo>
                      <a:cubicBezTo>
                        <a:pt x="89" y="242"/>
                        <a:pt x="86" y="243"/>
                        <a:pt x="85" y="242"/>
                      </a:cubicBezTo>
                      <a:cubicBezTo>
                        <a:pt x="78" y="240"/>
                        <a:pt x="72" y="233"/>
                        <a:pt x="70" y="226"/>
                      </a:cubicBezTo>
                      <a:cubicBezTo>
                        <a:pt x="61" y="223"/>
                        <a:pt x="54" y="216"/>
                        <a:pt x="49" y="208"/>
                      </a:cubicBezTo>
                      <a:cubicBezTo>
                        <a:pt x="44" y="199"/>
                        <a:pt x="41" y="188"/>
                        <a:pt x="43" y="177"/>
                      </a:cubicBezTo>
                      <a:cubicBezTo>
                        <a:pt x="42" y="173"/>
                        <a:pt x="47" y="169"/>
                        <a:pt x="43" y="165"/>
                      </a:cubicBezTo>
                      <a:cubicBezTo>
                        <a:pt x="40" y="158"/>
                        <a:pt x="42" y="148"/>
                        <a:pt x="47" y="142"/>
                      </a:cubicBezTo>
                      <a:cubicBezTo>
                        <a:pt x="44" y="133"/>
                        <a:pt x="44" y="125"/>
                        <a:pt x="47" y="116"/>
                      </a:cubicBezTo>
                      <a:cubicBezTo>
                        <a:pt x="52" y="105"/>
                        <a:pt x="58" y="92"/>
                        <a:pt x="71" y="87"/>
                      </a:cubicBezTo>
                      <a:cubicBezTo>
                        <a:pt x="73" y="79"/>
                        <a:pt x="81" y="72"/>
                        <a:pt x="89" y="70"/>
                      </a:cubicBezTo>
                      <a:cubicBezTo>
                        <a:pt x="90" y="68"/>
                        <a:pt x="90" y="66"/>
                        <a:pt x="91" y="64"/>
                      </a:cubicBezTo>
                      <a:cubicBezTo>
                        <a:pt x="93" y="60"/>
                        <a:pt x="97" y="56"/>
                        <a:pt x="101" y="53"/>
                      </a:cubicBezTo>
                      <a:cubicBezTo>
                        <a:pt x="103" y="52"/>
                        <a:pt x="104" y="51"/>
                        <a:pt x="106" y="50"/>
                      </a:cubicBezTo>
                      <a:cubicBezTo>
                        <a:pt x="119" y="45"/>
                        <a:pt x="132" y="45"/>
                        <a:pt x="145" y="47"/>
                      </a:cubicBezTo>
                      <a:cubicBezTo>
                        <a:pt x="153" y="43"/>
                        <a:pt x="163" y="43"/>
                        <a:pt x="171" y="46"/>
                      </a:cubicBezTo>
                      <a:cubicBezTo>
                        <a:pt x="178" y="42"/>
                        <a:pt x="189" y="42"/>
                        <a:pt x="198" y="44"/>
                      </a:cubicBezTo>
                      <a:cubicBezTo>
                        <a:pt x="202" y="46"/>
                        <a:pt x="206" y="47"/>
                        <a:pt x="210" y="49"/>
                      </a:cubicBezTo>
                      <a:close/>
                      <a:moveTo>
                        <a:pt x="208" y="50"/>
                      </a:moveTo>
                      <a:cubicBezTo>
                        <a:pt x="212" y="52"/>
                        <a:pt x="215" y="54"/>
                        <a:pt x="218" y="57"/>
                      </a:cubicBezTo>
                      <a:cubicBezTo>
                        <a:pt x="222" y="61"/>
                        <a:pt x="226" y="66"/>
                        <a:pt x="226" y="72"/>
                      </a:cubicBezTo>
                      <a:cubicBezTo>
                        <a:pt x="227" y="73"/>
                        <a:pt x="228" y="72"/>
                        <a:pt x="229" y="73"/>
                      </a:cubicBezTo>
                      <a:cubicBezTo>
                        <a:pt x="235" y="77"/>
                        <a:pt x="243" y="83"/>
                        <a:pt x="244" y="91"/>
                      </a:cubicBezTo>
                      <a:cubicBezTo>
                        <a:pt x="244" y="92"/>
                        <a:pt x="244" y="92"/>
                        <a:pt x="244" y="92"/>
                      </a:cubicBezTo>
                      <a:cubicBezTo>
                        <a:pt x="245" y="92"/>
                        <a:pt x="246" y="91"/>
                        <a:pt x="247" y="91"/>
                      </a:cubicBezTo>
                      <a:cubicBezTo>
                        <a:pt x="256" y="95"/>
                        <a:pt x="262" y="103"/>
                        <a:pt x="267" y="110"/>
                      </a:cubicBezTo>
                      <a:cubicBezTo>
                        <a:pt x="272" y="119"/>
                        <a:pt x="273" y="130"/>
                        <a:pt x="270" y="140"/>
                      </a:cubicBezTo>
                      <a:cubicBezTo>
                        <a:pt x="269" y="142"/>
                        <a:pt x="272" y="144"/>
                        <a:pt x="272" y="147"/>
                      </a:cubicBezTo>
                      <a:cubicBezTo>
                        <a:pt x="272" y="152"/>
                        <a:pt x="272" y="156"/>
                        <a:pt x="271" y="160"/>
                      </a:cubicBezTo>
                      <a:cubicBezTo>
                        <a:pt x="270" y="162"/>
                        <a:pt x="269" y="165"/>
                        <a:pt x="268" y="167"/>
                      </a:cubicBezTo>
                      <a:cubicBezTo>
                        <a:pt x="268" y="168"/>
                        <a:pt x="269" y="168"/>
                        <a:pt x="269" y="169"/>
                      </a:cubicBezTo>
                      <a:cubicBezTo>
                        <a:pt x="272" y="172"/>
                        <a:pt x="272" y="176"/>
                        <a:pt x="272" y="180"/>
                      </a:cubicBezTo>
                      <a:cubicBezTo>
                        <a:pt x="271" y="197"/>
                        <a:pt x="260" y="213"/>
                        <a:pt x="244" y="221"/>
                      </a:cubicBezTo>
                      <a:cubicBezTo>
                        <a:pt x="242" y="229"/>
                        <a:pt x="234" y="235"/>
                        <a:pt x="226" y="238"/>
                      </a:cubicBezTo>
                      <a:cubicBezTo>
                        <a:pt x="225" y="239"/>
                        <a:pt x="226" y="240"/>
                        <a:pt x="226" y="241"/>
                      </a:cubicBezTo>
                      <a:cubicBezTo>
                        <a:pt x="223" y="248"/>
                        <a:pt x="217" y="255"/>
                        <a:pt x="210" y="259"/>
                      </a:cubicBezTo>
                      <a:cubicBezTo>
                        <a:pt x="199" y="266"/>
                        <a:pt x="184" y="266"/>
                        <a:pt x="172" y="262"/>
                      </a:cubicBezTo>
                      <a:cubicBezTo>
                        <a:pt x="169" y="262"/>
                        <a:pt x="167" y="265"/>
                        <a:pt x="164" y="266"/>
                      </a:cubicBezTo>
                      <a:cubicBezTo>
                        <a:pt x="157" y="267"/>
                        <a:pt x="149" y="266"/>
                        <a:pt x="144" y="261"/>
                      </a:cubicBezTo>
                      <a:cubicBezTo>
                        <a:pt x="135" y="266"/>
                        <a:pt x="123" y="267"/>
                        <a:pt x="114" y="263"/>
                      </a:cubicBezTo>
                      <a:cubicBezTo>
                        <a:pt x="104" y="260"/>
                        <a:pt x="95" y="253"/>
                        <a:pt x="91" y="245"/>
                      </a:cubicBezTo>
                      <a:cubicBezTo>
                        <a:pt x="89" y="243"/>
                        <a:pt x="91" y="238"/>
                        <a:pt x="88" y="239"/>
                      </a:cubicBezTo>
                      <a:cubicBezTo>
                        <a:pt x="87" y="240"/>
                        <a:pt x="87" y="240"/>
                        <a:pt x="87" y="240"/>
                      </a:cubicBezTo>
                      <a:cubicBezTo>
                        <a:pt x="80" y="239"/>
                        <a:pt x="74" y="232"/>
                        <a:pt x="72" y="226"/>
                      </a:cubicBezTo>
                      <a:cubicBezTo>
                        <a:pt x="72" y="225"/>
                        <a:pt x="73" y="223"/>
                        <a:pt x="72" y="223"/>
                      </a:cubicBezTo>
                      <a:cubicBezTo>
                        <a:pt x="70" y="224"/>
                        <a:pt x="68" y="223"/>
                        <a:pt x="66" y="222"/>
                      </a:cubicBezTo>
                      <a:cubicBezTo>
                        <a:pt x="58" y="217"/>
                        <a:pt x="50" y="209"/>
                        <a:pt x="48" y="200"/>
                      </a:cubicBezTo>
                      <a:cubicBezTo>
                        <a:pt x="44" y="189"/>
                        <a:pt x="44" y="179"/>
                        <a:pt x="47" y="168"/>
                      </a:cubicBezTo>
                      <a:cubicBezTo>
                        <a:pt x="46" y="165"/>
                        <a:pt x="43" y="162"/>
                        <a:pt x="44" y="158"/>
                      </a:cubicBezTo>
                      <a:cubicBezTo>
                        <a:pt x="44" y="151"/>
                        <a:pt x="46" y="146"/>
                        <a:pt x="50" y="142"/>
                      </a:cubicBezTo>
                      <a:cubicBezTo>
                        <a:pt x="45" y="132"/>
                        <a:pt x="47" y="119"/>
                        <a:pt x="53" y="109"/>
                      </a:cubicBezTo>
                      <a:cubicBezTo>
                        <a:pt x="57" y="101"/>
                        <a:pt x="62" y="93"/>
                        <a:pt x="70" y="89"/>
                      </a:cubicBezTo>
                      <a:cubicBezTo>
                        <a:pt x="71" y="88"/>
                        <a:pt x="74" y="88"/>
                        <a:pt x="74" y="86"/>
                      </a:cubicBezTo>
                      <a:cubicBezTo>
                        <a:pt x="75" y="79"/>
                        <a:pt x="84" y="73"/>
                        <a:pt x="91" y="72"/>
                      </a:cubicBezTo>
                      <a:cubicBezTo>
                        <a:pt x="91" y="72"/>
                        <a:pt x="92" y="72"/>
                        <a:pt x="92" y="72"/>
                      </a:cubicBezTo>
                      <a:cubicBezTo>
                        <a:pt x="93" y="71"/>
                        <a:pt x="92" y="70"/>
                        <a:pt x="92" y="69"/>
                      </a:cubicBezTo>
                      <a:cubicBezTo>
                        <a:pt x="94" y="61"/>
                        <a:pt x="100" y="56"/>
                        <a:pt x="106" y="53"/>
                      </a:cubicBezTo>
                      <a:cubicBezTo>
                        <a:pt x="117" y="48"/>
                        <a:pt x="131" y="46"/>
                        <a:pt x="142" y="49"/>
                      </a:cubicBezTo>
                      <a:cubicBezTo>
                        <a:pt x="143" y="50"/>
                        <a:pt x="145" y="50"/>
                        <a:pt x="146" y="50"/>
                      </a:cubicBezTo>
                      <a:cubicBezTo>
                        <a:pt x="152" y="46"/>
                        <a:pt x="159" y="45"/>
                        <a:pt x="165" y="47"/>
                      </a:cubicBezTo>
                      <a:cubicBezTo>
                        <a:pt x="167" y="47"/>
                        <a:pt x="169" y="50"/>
                        <a:pt x="171" y="49"/>
                      </a:cubicBezTo>
                      <a:cubicBezTo>
                        <a:pt x="178" y="44"/>
                        <a:pt x="189" y="44"/>
                        <a:pt x="197" y="46"/>
                      </a:cubicBezTo>
                      <a:cubicBezTo>
                        <a:pt x="201" y="47"/>
                        <a:pt x="204" y="48"/>
                        <a:pt x="208" y="50"/>
                      </a:cubicBezTo>
                      <a:close/>
                      <a:moveTo>
                        <a:pt x="281" y="53"/>
                      </a:moveTo>
                      <a:cubicBezTo>
                        <a:pt x="282" y="55"/>
                        <a:pt x="284" y="56"/>
                        <a:pt x="282" y="58"/>
                      </a:cubicBezTo>
                      <a:cubicBezTo>
                        <a:pt x="282" y="58"/>
                        <a:pt x="282" y="59"/>
                        <a:pt x="281" y="58"/>
                      </a:cubicBezTo>
                      <a:cubicBezTo>
                        <a:pt x="281" y="57"/>
                        <a:pt x="280" y="55"/>
                        <a:pt x="279" y="54"/>
                      </a:cubicBezTo>
                      <a:cubicBezTo>
                        <a:pt x="277" y="53"/>
                        <a:pt x="275" y="52"/>
                        <a:pt x="273" y="54"/>
                      </a:cubicBezTo>
                      <a:cubicBezTo>
                        <a:pt x="271" y="55"/>
                        <a:pt x="271" y="56"/>
                        <a:pt x="271" y="58"/>
                      </a:cubicBezTo>
                      <a:cubicBezTo>
                        <a:pt x="270" y="62"/>
                        <a:pt x="274" y="63"/>
                        <a:pt x="276" y="66"/>
                      </a:cubicBezTo>
                      <a:cubicBezTo>
                        <a:pt x="275" y="68"/>
                        <a:pt x="274" y="71"/>
                        <a:pt x="274" y="73"/>
                      </a:cubicBezTo>
                      <a:cubicBezTo>
                        <a:pt x="275" y="76"/>
                        <a:pt x="277" y="78"/>
                        <a:pt x="279" y="80"/>
                      </a:cubicBezTo>
                      <a:cubicBezTo>
                        <a:pt x="281" y="80"/>
                        <a:pt x="283" y="81"/>
                        <a:pt x="286" y="80"/>
                      </a:cubicBezTo>
                      <a:cubicBezTo>
                        <a:pt x="286" y="80"/>
                        <a:pt x="287" y="81"/>
                        <a:pt x="286" y="82"/>
                      </a:cubicBezTo>
                      <a:cubicBezTo>
                        <a:pt x="287" y="84"/>
                        <a:pt x="287" y="88"/>
                        <a:pt x="289" y="90"/>
                      </a:cubicBezTo>
                      <a:cubicBezTo>
                        <a:pt x="291" y="90"/>
                        <a:pt x="291" y="92"/>
                        <a:pt x="293" y="91"/>
                      </a:cubicBezTo>
                      <a:cubicBezTo>
                        <a:pt x="293" y="92"/>
                        <a:pt x="294" y="92"/>
                        <a:pt x="293" y="93"/>
                      </a:cubicBezTo>
                      <a:cubicBezTo>
                        <a:pt x="292" y="94"/>
                        <a:pt x="290" y="93"/>
                        <a:pt x="289" y="93"/>
                      </a:cubicBezTo>
                      <a:cubicBezTo>
                        <a:pt x="286" y="90"/>
                        <a:pt x="285" y="87"/>
                        <a:pt x="285" y="83"/>
                      </a:cubicBezTo>
                      <a:cubicBezTo>
                        <a:pt x="283" y="82"/>
                        <a:pt x="281" y="83"/>
                        <a:pt x="280" y="82"/>
                      </a:cubicBezTo>
                      <a:cubicBezTo>
                        <a:pt x="276" y="81"/>
                        <a:pt x="273" y="78"/>
                        <a:pt x="272" y="74"/>
                      </a:cubicBezTo>
                      <a:cubicBezTo>
                        <a:pt x="272" y="71"/>
                        <a:pt x="272" y="68"/>
                        <a:pt x="273" y="66"/>
                      </a:cubicBezTo>
                      <a:cubicBezTo>
                        <a:pt x="269" y="64"/>
                        <a:pt x="268" y="60"/>
                        <a:pt x="269" y="56"/>
                      </a:cubicBezTo>
                      <a:cubicBezTo>
                        <a:pt x="269" y="55"/>
                        <a:pt x="269" y="53"/>
                        <a:pt x="271" y="52"/>
                      </a:cubicBezTo>
                      <a:cubicBezTo>
                        <a:pt x="274" y="50"/>
                        <a:pt x="278" y="51"/>
                        <a:pt x="281" y="53"/>
                      </a:cubicBezTo>
                      <a:close/>
                      <a:moveTo>
                        <a:pt x="215" y="65"/>
                      </a:moveTo>
                      <a:cubicBezTo>
                        <a:pt x="218" y="68"/>
                        <a:pt x="220" y="73"/>
                        <a:pt x="222" y="77"/>
                      </a:cubicBezTo>
                      <a:cubicBezTo>
                        <a:pt x="229" y="77"/>
                        <a:pt x="235" y="83"/>
                        <a:pt x="237" y="89"/>
                      </a:cubicBezTo>
                      <a:cubicBezTo>
                        <a:pt x="239" y="91"/>
                        <a:pt x="238" y="94"/>
                        <a:pt x="241" y="95"/>
                      </a:cubicBezTo>
                      <a:cubicBezTo>
                        <a:pt x="253" y="99"/>
                        <a:pt x="261" y="111"/>
                        <a:pt x="263" y="123"/>
                      </a:cubicBezTo>
                      <a:cubicBezTo>
                        <a:pt x="263" y="129"/>
                        <a:pt x="263" y="136"/>
                        <a:pt x="262" y="142"/>
                      </a:cubicBezTo>
                      <a:cubicBezTo>
                        <a:pt x="265" y="146"/>
                        <a:pt x="266" y="152"/>
                        <a:pt x="264" y="157"/>
                      </a:cubicBezTo>
                      <a:cubicBezTo>
                        <a:pt x="261" y="166"/>
                        <a:pt x="261" y="166"/>
                        <a:pt x="261" y="166"/>
                      </a:cubicBezTo>
                      <a:cubicBezTo>
                        <a:pt x="265" y="174"/>
                        <a:pt x="265" y="182"/>
                        <a:pt x="262" y="190"/>
                      </a:cubicBezTo>
                      <a:cubicBezTo>
                        <a:pt x="259" y="197"/>
                        <a:pt x="256" y="204"/>
                        <a:pt x="250" y="208"/>
                      </a:cubicBezTo>
                      <a:cubicBezTo>
                        <a:pt x="246" y="212"/>
                        <a:pt x="242" y="214"/>
                        <a:pt x="238" y="217"/>
                      </a:cubicBezTo>
                      <a:cubicBezTo>
                        <a:pt x="237" y="217"/>
                        <a:pt x="237" y="219"/>
                        <a:pt x="237" y="220"/>
                      </a:cubicBezTo>
                      <a:cubicBezTo>
                        <a:pt x="236" y="227"/>
                        <a:pt x="229" y="231"/>
                        <a:pt x="223" y="233"/>
                      </a:cubicBezTo>
                      <a:cubicBezTo>
                        <a:pt x="220" y="234"/>
                        <a:pt x="221" y="238"/>
                        <a:pt x="219" y="240"/>
                      </a:cubicBezTo>
                      <a:cubicBezTo>
                        <a:pt x="218" y="244"/>
                        <a:pt x="215" y="247"/>
                        <a:pt x="212" y="249"/>
                      </a:cubicBezTo>
                      <a:cubicBezTo>
                        <a:pt x="205" y="254"/>
                        <a:pt x="197" y="258"/>
                        <a:pt x="189" y="258"/>
                      </a:cubicBezTo>
                      <a:cubicBezTo>
                        <a:pt x="187" y="258"/>
                        <a:pt x="185" y="257"/>
                        <a:pt x="183" y="258"/>
                      </a:cubicBezTo>
                      <a:cubicBezTo>
                        <a:pt x="179" y="256"/>
                        <a:pt x="174" y="255"/>
                        <a:pt x="170" y="254"/>
                      </a:cubicBezTo>
                      <a:cubicBezTo>
                        <a:pt x="169" y="253"/>
                        <a:pt x="168" y="256"/>
                        <a:pt x="167" y="255"/>
                      </a:cubicBezTo>
                      <a:cubicBezTo>
                        <a:pt x="167" y="255"/>
                        <a:pt x="167" y="255"/>
                        <a:pt x="167" y="255"/>
                      </a:cubicBezTo>
                      <a:cubicBezTo>
                        <a:pt x="167" y="256"/>
                        <a:pt x="167" y="256"/>
                        <a:pt x="167" y="256"/>
                      </a:cubicBezTo>
                      <a:cubicBezTo>
                        <a:pt x="166" y="256"/>
                        <a:pt x="164" y="258"/>
                        <a:pt x="162" y="258"/>
                      </a:cubicBezTo>
                      <a:cubicBezTo>
                        <a:pt x="156" y="259"/>
                        <a:pt x="150" y="258"/>
                        <a:pt x="144" y="255"/>
                      </a:cubicBezTo>
                      <a:cubicBezTo>
                        <a:pt x="138" y="257"/>
                        <a:pt x="132" y="259"/>
                        <a:pt x="125" y="257"/>
                      </a:cubicBezTo>
                      <a:cubicBezTo>
                        <a:pt x="116" y="256"/>
                        <a:pt x="106" y="253"/>
                        <a:pt x="100" y="246"/>
                      </a:cubicBezTo>
                      <a:cubicBezTo>
                        <a:pt x="97" y="242"/>
                        <a:pt x="95" y="238"/>
                        <a:pt x="93" y="234"/>
                      </a:cubicBezTo>
                      <a:cubicBezTo>
                        <a:pt x="90" y="233"/>
                        <a:pt x="87" y="233"/>
                        <a:pt x="84" y="231"/>
                      </a:cubicBezTo>
                      <a:cubicBezTo>
                        <a:pt x="81" y="228"/>
                        <a:pt x="79" y="224"/>
                        <a:pt x="77" y="220"/>
                      </a:cubicBezTo>
                      <a:cubicBezTo>
                        <a:pt x="72" y="217"/>
                        <a:pt x="66" y="215"/>
                        <a:pt x="62" y="211"/>
                      </a:cubicBezTo>
                      <a:cubicBezTo>
                        <a:pt x="61" y="208"/>
                        <a:pt x="58" y="205"/>
                        <a:pt x="57" y="202"/>
                      </a:cubicBezTo>
                      <a:cubicBezTo>
                        <a:pt x="52" y="192"/>
                        <a:pt x="52" y="179"/>
                        <a:pt x="55" y="168"/>
                      </a:cubicBezTo>
                      <a:cubicBezTo>
                        <a:pt x="56" y="167"/>
                        <a:pt x="56" y="167"/>
                        <a:pt x="56" y="167"/>
                      </a:cubicBezTo>
                      <a:cubicBezTo>
                        <a:pt x="51" y="162"/>
                        <a:pt x="50" y="154"/>
                        <a:pt x="53" y="147"/>
                      </a:cubicBezTo>
                      <a:cubicBezTo>
                        <a:pt x="55" y="145"/>
                        <a:pt x="56" y="143"/>
                        <a:pt x="55" y="140"/>
                      </a:cubicBezTo>
                      <a:cubicBezTo>
                        <a:pt x="53" y="136"/>
                        <a:pt x="54" y="131"/>
                        <a:pt x="53" y="126"/>
                      </a:cubicBezTo>
                      <a:cubicBezTo>
                        <a:pt x="55" y="113"/>
                        <a:pt x="65" y="101"/>
                        <a:pt x="76" y="93"/>
                      </a:cubicBezTo>
                      <a:cubicBezTo>
                        <a:pt x="80" y="93"/>
                        <a:pt x="79" y="88"/>
                        <a:pt x="81" y="86"/>
                      </a:cubicBezTo>
                      <a:cubicBezTo>
                        <a:pt x="83" y="83"/>
                        <a:pt x="86" y="80"/>
                        <a:pt x="89" y="78"/>
                      </a:cubicBezTo>
                      <a:cubicBezTo>
                        <a:pt x="95" y="76"/>
                        <a:pt x="95" y="76"/>
                        <a:pt x="95" y="76"/>
                      </a:cubicBezTo>
                      <a:cubicBezTo>
                        <a:pt x="98" y="69"/>
                        <a:pt x="105" y="63"/>
                        <a:pt x="112" y="60"/>
                      </a:cubicBezTo>
                      <a:cubicBezTo>
                        <a:pt x="118" y="57"/>
                        <a:pt x="126" y="55"/>
                        <a:pt x="133" y="56"/>
                      </a:cubicBezTo>
                      <a:cubicBezTo>
                        <a:pt x="138" y="56"/>
                        <a:pt x="142" y="57"/>
                        <a:pt x="147" y="58"/>
                      </a:cubicBezTo>
                      <a:cubicBezTo>
                        <a:pt x="151" y="56"/>
                        <a:pt x="154" y="53"/>
                        <a:pt x="159" y="53"/>
                      </a:cubicBezTo>
                      <a:cubicBezTo>
                        <a:pt x="162" y="53"/>
                        <a:pt x="165" y="53"/>
                        <a:pt x="168" y="54"/>
                      </a:cubicBezTo>
                      <a:cubicBezTo>
                        <a:pt x="171" y="56"/>
                        <a:pt x="171" y="56"/>
                        <a:pt x="171" y="56"/>
                      </a:cubicBezTo>
                      <a:cubicBezTo>
                        <a:pt x="181" y="50"/>
                        <a:pt x="195" y="52"/>
                        <a:pt x="205" y="57"/>
                      </a:cubicBezTo>
                      <a:cubicBezTo>
                        <a:pt x="208" y="59"/>
                        <a:pt x="212" y="62"/>
                        <a:pt x="215" y="65"/>
                      </a:cubicBezTo>
                      <a:close/>
                      <a:moveTo>
                        <a:pt x="263" y="59"/>
                      </a:moveTo>
                      <a:cubicBezTo>
                        <a:pt x="263" y="59"/>
                        <a:pt x="262" y="59"/>
                        <a:pt x="261" y="59"/>
                      </a:cubicBezTo>
                      <a:cubicBezTo>
                        <a:pt x="260" y="58"/>
                        <a:pt x="259" y="57"/>
                        <a:pt x="259" y="56"/>
                      </a:cubicBezTo>
                      <a:cubicBezTo>
                        <a:pt x="261" y="55"/>
                        <a:pt x="262" y="54"/>
                        <a:pt x="264" y="54"/>
                      </a:cubicBezTo>
                      <a:cubicBezTo>
                        <a:pt x="263" y="59"/>
                        <a:pt x="263" y="59"/>
                        <a:pt x="263" y="59"/>
                      </a:cubicBezTo>
                      <a:close/>
                      <a:moveTo>
                        <a:pt x="60" y="61"/>
                      </a:moveTo>
                      <a:cubicBezTo>
                        <a:pt x="58" y="63"/>
                        <a:pt x="56" y="64"/>
                        <a:pt x="53" y="65"/>
                      </a:cubicBezTo>
                      <a:cubicBezTo>
                        <a:pt x="52" y="64"/>
                        <a:pt x="52" y="63"/>
                        <a:pt x="53" y="62"/>
                      </a:cubicBezTo>
                      <a:cubicBezTo>
                        <a:pt x="57" y="61"/>
                        <a:pt x="59" y="57"/>
                        <a:pt x="60" y="53"/>
                      </a:cubicBezTo>
                      <a:cubicBezTo>
                        <a:pt x="61" y="53"/>
                        <a:pt x="61" y="53"/>
                        <a:pt x="61" y="53"/>
                      </a:cubicBezTo>
                      <a:cubicBezTo>
                        <a:pt x="63" y="55"/>
                        <a:pt x="61" y="59"/>
                        <a:pt x="60" y="61"/>
                      </a:cubicBezTo>
                      <a:close/>
                      <a:moveTo>
                        <a:pt x="45" y="56"/>
                      </a:moveTo>
                      <a:cubicBezTo>
                        <a:pt x="47" y="60"/>
                        <a:pt x="46" y="65"/>
                        <a:pt x="44" y="68"/>
                      </a:cubicBezTo>
                      <a:cubicBezTo>
                        <a:pt x="43" y="70"/>
                        <a:pt x="40" y="69"/>
                        <a:pt x="40" y="72"/>
                      </a:cubicBezTo>
                      <a:cubicBezTo>
                        <a:pt x="40" y="77"/>
                        <a:pt x="37" y="81"/>
                        <a:pt x="33" y="83"/>
                      </a:cubicBezTo>
                      <a:cubicBezTo>
                        <a:pt x="31" y="84"/>
                        <a:pt x="29" y="82"/>
                        <a:pt x="27" y="84"/>
                      </a:cubicBezTo>
                      <a:cubicBezTo>
                        <a:pt x="27" y="87"/>
                        <a:pt x="27" y="91"/>
                        <a:pt x="24" y="93"/>
                      </a:cubicBezTo>
                      <a:cubicBezTo>
                        <a:pt x="23" y="93"/>
                        <a:pt x="21" y="94"/>
                        <a:pt x="21" y="93"/>
                      </a:cubicBezTo>
                      <a:cubicBezTo>
                        <a:pt x="20" y="93"/>
                        <a:pt x="20" y="92"/>
                        <a:pt x="20" y="92"/>
                      </a:cubicBezTo>
                      <a:cubicBezTo>
                        <a:pt x="21" y="91"/>
                        <a:pt x="22" y="92"/>
                        <a:pt x="23" y="91"/>
                      </a:cubicBezTo>
                      <a:cubicBezTo>
                        <a:pt x="25" y="89"/>
                        <a:pt x="25" y="85"/>
                        <a:pt x="25" y="82"/>
                      </a:cubicBezTo>
                      <a:cubicBezTo>
                        <a:pt x="28" y="81"/>
                        <a:pt x="32" y="82"/>
                        <a:pt x="34" y="79"/>
                      </a:cubicBezTo>
                      <a:cubicBezTo>
                        <a:pt x="37" y="77"/>
                        <a:pt x="38" y="73"/>
                        <a:pt x="38" y="69"/>
                      </a:cubicBezTo>
                      <a:cubicBezTo>
                        <a:pt x="39" y="69"/>
                        <a:pt x="41" y="68"/>
                        <a:pt x="43" y="66"/>
                      </a:cubicBezTo>
                      <a:cubicBezTo>
                        <a:pt x="44" y="63"/>
                        <a:pt x="45" y="60"/>
                        <a:pt x="43" y="57"/>
                      </a:cubicBezTo>
                      <a:cubicBezTo>
                        <a:pt x="43" y="54"/>
                        <a:pt x="39" y="54"/>
                        <a:pt x="37" y="54"/>
                      </a:cubicBezTo>
                      <a:cubicBezTo>
                        <a:pt x="33" y="54"/>
                        <a:pt x="36" y="62"/>
                        <a:pt x="32" y="58"/>
                      </a:cubicBezTo>
                      <a:cubicBezTo>
                        <a:pt x="32" y="56"/>
                        <a:pt x="33" y="54"/>
                        <a:pt x="34" y="53"/>
                      </a:cubicBezTo>
                      <a:cubicBezTo>
                        <a:pt x="38" y="52"/>
                        <a:pt x="43" y="53"/>
                        <a:pt x="45" y="56"/>
                      </a:cubicBezTo>
                      <a:close/>
                      <a:moveTo>
                        <a:pt x="57" y="54"/>
                      </a:moveTo>
                      <a:cubicBezTo>
                        <a:pt x="57" y="56"/>
                        <a:pt x="56" y="58"/>
                        <a:pt x="55" y="59"/>
                      </a:cubicBezTo>
                      <a:cubicBezTo>
                        <a:pt x="54" y="59"/>
                        <a:pt x="53" y="60"/>
                        <a:pt x="53" y="60"/>
                      </a:cubicBezTo>
                      <a:cubicBezTo>
                        <a:pt x="52" y="57"/>
                        <a:pt x="51" y="55"/>
                        <a:pt x="50" y="53"/>
                      </a:cubicBezTo>
                      <a:cubicBezTo>
                        <a:pt x="52" y="54"/>
                        <a:pt x="54" y="54"/>
                        <a:pt x="57" y="54"/>
                      </a:cubicBezTo>
                      <a:close/>
                      <a:moveTo>
                        <a:pt x="259" y="59"/>
                      </a:moveTo>
                      <a:cubicBezTo>
                        <a:pt x="260" y="60"/>
                        <a:pt x="261" y="62"/>
                        <a:pt x="263" y="61"/>
                      </a:cubicBezTo>
                      <a:cubicBezTo>
                        <a:pt x="263" y="61"/>
                        <a:pt x="264" y="61"/>
                        <a:pt x="264" y="61"/>
                      </a:cubicBezTo>
                      <a:cubicBezTo>
                        <a:pt x="265" y="62"/>
                        <a:pt x="265" y="63"/>
                        <a:pt x="264" y="64"/>
                      </a:cubicBezTo>
                      <a:cubicBezTo>
                        <a:pt x="261" y="64"/>
                        <a:pt x="258" y="62"/>
                        <a:pt x="257" y="60"/>
                      </a:cubicBezTo>
                      <a:cubicBezTo>
                        <a:pt x="255" y="56"/>
                        <a:pt x="255" y="56"/>
                        <a:pt x="255" y="56"/>
                      </a:cubicBezTo>
                      <a:cubicBezTo>
                        <a:pt x="258" y="54"/>
                        <a:pt x="257" y="58"/>
                        <a:pt x="259" y="59"/>
                      </a:cubicBezTo>
                      <a:close/>
                      <a:moveTo>
                        <a:pt x="308" y="65"/>
                      </a:moveTo>
                      <a:cubicBezTo>
                        <a:pt x="308" y="69"/>
                        <a:pt x="308" y="73"/>
                        <a:pt x="304" y="74"/>
                      </a:cubicBezTo>
                      <a:cubicBezTo>
                        <a:pt x="302" y="75"/>
                        <a:pt x="300" y="76"/>
                        <a:pt x="299" y="74"/>
                      </a:cubicBezTo>
                      <a:cubicBezTo>
                        <a:pt x="298" y="73"/>
                        <a:pt x="297" y="72"/>
                        <a:pt x="297" y="71"/>
                      </a:cubicBezTo>
                      <a:cubicBezTo>
                        <a:pt x="299" y="70"/>
                        <a:pt x="299" y="72"/>
                        <a:pt x="299" y="72"/>
                      </a:cubicBezTo>
                      <a:cubicBezTo>
                        <a:pt x="301" y="73"/>
                        <a:pt x="302" y="73"/>
                        <a:pt x="303" y="73"/>
                      </a:cubicBezTo>
                      <a:cubicBezTo>
                        <a:pt x="306" y="71"/>
                        <a:pt x="306" y="68"/>
                        <a:pt x="307" y="65"/>
                      </a:cubicBezTo>
                      <a:cubicBezTo>
                        <a:pt x="307" y="63"/>
                        <a:pt x="302" y="61"/>
                        <a:pt x="306" y="59"/>
                      </a:cubicBezTo>
                      <a:cubicBezTo>
                        <a:pt x="308" y="60"/>
                        <a:pt x="308" y="63"/>
                        <a:pt x="308" y="65"/>
                      </a:cubicBezTo>
                      <a:close/>
                      <a:moveTo>
                        <a:pt x="164" y="62"/>
                      </a:moveTo>
                      <a:cubicBezTo>
                        <a:pt x="166" y="64"/>
                        <a:pt x="167" y="66"/>
                        <a:pt x="169" y="66"/>
                      </a:cubicBezTo>
                      <a:cubicBezTo>
                        <a:pt x="177" y="65"/>
                        <a:pt x="185" y="60"/>
                        <a:pt x="194" y="63"/>
                      </a:cubicBezTo>
                      <a:cubicBezTo>
                        <a:pt x="196" y="64"/>
                        <a:pt x="198" y="64"/>
                        <a:pt x="201" y="66"/>
                      </a:cubicBezTo>
                      <a:cubicBezTo>
                        <a:pt x="201" y="67"/>
                        <a:pt x="201" y="69"/>
                        <a:pt x="201" y="69"/>
                      </a:cubicBezTo>
                      <a:cubicBezTo>
                        <a:pt x="194" y="65"/>
                        <a:pt x="184" y="64"/>
                        <a:pt x="177" y="68"/>
                      </a:cubicBezTo>
                      <a:cubicBezTo>
                        <a:pt x="174" y="71"/>
                        <a:pt x="170" y="72"/>
                        <a:pt x="166" y="71"/>
                      </a:cubicBezTo>
                      <a:cubicBezTo>
                        <a:pt x="162" y="69"/>
                        <a:pt x="159" y="67"/>
                        <a:pt x="159" y="63"/>
                      </a:cubicBezTo>
                      <a:cubicBezTo>
                        <a:pt x="159" y="60"/>
                        <a:pt x="161" y="59"/>
                        <a:pt x="163" y="58"/>
                      </a:cubicBezTo>
                      <a:cubicBezTo>
                        <a:pt x="164" y="58"/>
                        <a:pt x="164" y="58"/>
                        <a:pt x="164" y="58"/>
                      </a:cubicBezTo>
                      <a:cubicBezTo>
                        <a:pt x="164" y="62"/>
                        <a:pt x="164" y="62"/>
                        <a:pt x="164" y="62"/>
                      </a:cubicBezTo>
                      <a:close/>
                      <a:moveTo>
                        <a:pt x="155" y="60"/>
                      </a:moveTo>
                      <a:cubicBezTo>
                        <a:pt x="156" y="62"/>
                        <a:pt x="157" y="64"/>
                        <a:pt x="156" y="66"/>
                      </a:cubicBezTo>
                      <a:cubicBezTo>
                        <a:pt x="156" y="67"/>
                        <a:pt x="155" y="69"/>
                        <a:pt x="153" y="70"/>
                      </a:cubicBezTo>
                      <a:cubicBezTo>
                        <a:pt x="150" y="72"/>
                        <a:pt x="145" y="71"/>
                        <a:pt x="142" y="69"/>
                      </a:cubicBezTo>
                      <a:cubicBezTo>
                        <a:pt x="136" y="63"/>
                        <a:pt x="125" y="64"/>
                        <a:pt x="118" y="67"/>
                      </a:cubicBezTo>
                      <a:cubicBezTo>
                        <a:pt x="117" y="67"/>
                        <a:pt x="118" y="66"/>
                        <a:pt x="118" y="65"/>
                      </a:cubicBezTo>
                      <a:cubicBezTo>
                        <a:pt x="118" y="65"/>
                        <a:pt x="118" y="65"/>
                        <a:pt x="118" y="65"/>
                      </a:cubicBezTo>
                      <a:cubicBezTo>
                        <a:pt x="125" y="63"/>
                        <a:pt x="133" y="61"/>
                        <a:pt x="139" y="64"/>
                      </a:cubicBezTo>
                      <a:cubicBezTo>
                        <a:pt x="143" y="64"/>
                        <a:pt x="146" y="68"/>
                        <a:pt x="150" y="65"/>
                      </a:cubicBezTo>
                      <a:cubicBezTo>
                        <a:pt x="151" y="64"/>
                        <a:pt x="151" y="62"/>
                        <a:pt x="151" y="61"/>
                      </a:cubicBezTo>
                      <a:cubicBezTo>
                        <a:pt x="150" y="61"/>
                        <a:pt x="150" y="60"/>
                        <a:pt x="150" y="59"/>
                      </a:cubicBezTo>
                      <a:cubicBezTo>
                        <a:pt x="152" y="58"/>
                        <a:pt x="153" y="59"/>
                        <a:pt x="155" y="60"/>
                      </a:cubicBezTo>
                      <a:close/>
                      <a:moveTo>
                        <a:pt x="206" y="66"/>
                      </a:moveTo>
                      <a:cubicBezTo>
                        <a:pt x="208" y="73"/>
                        <a:pt x="215" y="78"/>
                        <a:pt x="222" y="81"/>
                      </a:cubicBezTo>
                      <a:cubicBezTo>
                        <a:pt x="215" y="81"/>
                        <a:pt x="208" y="77"/>
                        <a:pt x="205" y="71"/>
                      </a:cubicBezTo>
                      <a:cubicBezTo>
                        <a:pt x="203" y="67"/>
                        <a:pt x="203" y="64"/>
                        <a:pt x="204" y="60"/>
                      </a:cubicBezTo>
                      <a:cubicBezTo>
                        <a:pt x="204" y="59"/>
                        <a:pt x="205" y="59"/>
                        <a:pt x="205" y="59"/>
                      </a:cubicBezTo>
                      <a:cubicBezTo>
                        <a:pt x="206" y="61"/>
                        <a:pt x="206" y="64"/>
                        <a:pt x="206" y="66"/>
                      </a:cubicBezTo>
                      <a:close/>
                      <a:moveTo>
                        <a:pt x="200" y="62"/>
                      </a:moveTo>
                      <a:cubicBezTo>
                        <a:pt x="201" y="62"/>
                        <a:pt x="200" y="63"/>
                        <a:pt x="200" y="63"/>
                      </a:cubicBezTo>
                      <a:cubicBezTo>
                        <a:pt x="200" y="63"/>
                        <a:pt x="200" y="63"/>
                        <a:pt x="200" y="63"/>
                      </a:cubicBezTo>
                      <a:cubicBezTo>
                        <a:pt x="191" y="58"/>
                        <a:pt x="180" y="61"/>
                        <a:pt x="170" y="64"/>
                      </a:cubicBezTo>
                      <a:cubicBezTo>
                        <a:pt x="169" y="65"/>
                        <a:pt x="168" y="63"/>
                        <a:pt x="167" y="63"/>
                      </a:cubicBezTo>
                      <a:cubicBezTo>
                        <a:pt x="167" y="62"/>
                        <a:pt x="166" y="61"/>
                        <a:pt x="167" y="60"/>
                      </a:cubicBezTo>
                      <a:cubicBezTo>
                        <a:pt x="170" y="62"/>
                        <a:pt x="175" y="62"/>
                        <a:pt x="179" y="60"/>
                      </a:cubicBezTo>
                      <a:cubicBezTo>
                        <a:pt x="186" y="59"/>
                        <a:pt x="194" y="59"/>
                        <a:pt x="200" y="62"/>
                      </a:cubicBezTo>
                      <a:close/>
                      <a:moveTo>
                        <a:pt x="294" y="63"/>
                      </a:moveTo>
                      <a:cubicBezTo>
                        <a:pt x="292" y="65"/>
                        <a:pt x="290" y="68"/>
                        <a:pt x="290" y="71"/>
                      </a:cubicBezTo>
                      <a:cubicBezTo>
                        <a:pt x="290" y="73"/>
                        <a:pt x="290" y="75"/>
                        <a:pt x="291" y="76"/>
                      </a:cubicBezTo>
                      <a:cubicBezTo>
                        <a:pt x="291" y="77"/>
                        <a:pt x="291" y="77"/>
                        <a:pt x="291" y="77"/>
                      </a:cubicBezTo>
                      <a:cubicBezTo>
                        <a:pt x="288" y="76"/>
                        <a:pt x="289" y="72"/>
                        <a:pt x="288" y="70"/>
                      </a:cubicBezTo>
                      <a:cubicBezTo>
                        <a:pt x="289" y="67"/>
                        <a:pt x="290" y="64"/>
                        <a:pt x="293" y="62"/>
                      </a:cubicBezTo>
                      <a:cubicBezTo>
                        <a:pt x="293" y="62"/>
                        <a:pt x="294" y="63"/>
                        <a:pt x="294" y="63"/>
                      </a:cubicBezTo>
                      <a:close/>
                      <a:moveTo>
                        <a:pt x="117" y="61"/>
                      </a:moveTo>
                      <a:cubicBezTo>
                        <a:pt x="115" y="68"/>
                        <a:pt x="111" y="75"/>
                        <a:pt x="105" y="79"/>
                      </a:cubicBezTo>
                      <a:cubicBezTo>
                        <a:pt x="102" y="80"/>
                        <a:pt x="100" y="81"/>
                        <a:pt x="97" y="81"/>
                      </a:cubicBezTo>
                      <a:cubicBezTo>
                        <a:pt x="97" y="80"/>
                        <a:pt x="99" y="81"/>
                        <a:pt x="99" y="80"/>
                      </a:cubicBezTo>
                      <a:cubicBezTo>
                        <a:pt x="105" y="78"/>
                        <a:pt x="109" y="73"/>
                        <a:pt x="109" y="67"/>
                      </a:cubicBezTo>
                      <a:cubicBezTo>
                        <a:pt x="110" y="64"/>
                        <a:pt x="110" y="64"/>
                        <a:pt x="110" y="64"/>
                      </a:cubicBezTo>
                      <a:cubicBezTo>
                        <a:pt x="112" y="62"/>
                        <a:pt x="115" y="62"/>
                        <a:pt x="117" y="60"/>
                      </a:cubicBezTo>
                      <a:cubicBezTo>
                        <a:pt x="117" y="61"/>
                        <a:pt x="117" y="61"/>
                        <a:pt x="117" y="61"/>
                      </a:cubicBezTo>
                      <a:close/>
                      <a:moveTo>
                        <a:pt x="215" y="68"/>
                      </a:moveTo>
                      <a:cubicBezTo>
                        <a:pt x="219" y="75"/>
                        <a:pt x="219" y="75"/>
                        <a:pt x="219" y="75"/>
                      </a:cubicBezTo>
                      <a:cubicBezTo>
                        <a:pt x="219" y="77"/>
                        <a:pt x="219" y="77"/>
                        <a:pt x="219" y="77"/>
                      </a:cubicBezTo>
                      <a:cubicBezTo>
                        <a:pt x="214" y="74"/>
                        <a:pt x="207" y="70"/>
                        <a:pt x="208" y="63"/>
                      </a:cubicBezTo>
                      <a:cubicBezTo>
                        <a:pt x="208" y="62"/>
                        <a:pt x="208" y="62"/>
                        <a:pt x="208" y="62"/>
                      </a:cubicBezTo>
                      <a:cubicBezTo>
                        <a:pt x="211" y="63"/>
                        <a:pt x="213" y="66"/>
                        <a:pt x="215" y="68"/>
                      </a:cubicBezTo>
                      <a:close/>
                      <a:moveTo>
                        <a:pt x="28" y="67"/>
                      </a:moveTo>
                      <a:cubicBezTo>
                        <a:pt x="28" y="72"/>
                        <a:pt x="26" y="77"/>
                        <a:pt x="22" y="81"/>
                      </a:cubicBezTo>
                      <a:cubicBezTo>
                        <a:pt x="19" y="83"/>
                        <a:pt x="15" y="84"/>
                        <a:pt x="12" y="85"/>
                      </a:cubicBezTo>
                      <a:cubicBezTo>
                        <a:pt x="12" y="84"/>
                        <a:pt x="11" y="84"/>
                        <a:pt x="11" y="85"/>
                      </a:cubicBezTo>
                      <a:cubicBezTo>
                        <a:pt x="9" y="88"/>
                        <a:pt x="7" y="93"/>
                        <a:pt x="8" y="97"/>
                      </a:cubicBezTo>
                      <a:cubicBezTo>
                        <a:pt x="9" y="99"/>
                        <a:pt x="10" y="102"/>
                        <a:pt x="13" y="103"/>
                      </a:cubicBezTo>
                      <a:cubicBezTo>
                        <a:pt x="11" y="110"/>
                        <a:pt x="7" y="117"/>
                        <a:pt x="8" y="124"/>
                      </a:cubicBezTo>
                      <a:cubicBezTo>
                        <a:pt x="11" y="128"/>
                        <a:pt x="12" y="133"/>
                        <a:pt x="12" y="138"/>
                      </a:cubicBezTo>
                      <a:cubicBezTo>
                        <a:pt x="13" y="137"/>
                        <a:pt x="13" y="135"/>
                        <a:pt x="14" y="134"/>
                      </a:cubicBezTo>
                      <a:cubicBezTo>
                        <a:pt x="15" y="128"/>
                        <a:pt x="11" y="122"/>
                        <a:pt x="15" y="116"/>
                      </a:cubicBezTo>
                      <a:cubicBezTo>
                        <a:pt x="18" y="113"/>
                        <a:pt x="18" y="107"/>
                        <a:pt x="18" y="103"/>
                      </a:cubicBezTo>
                      <a:cubicBezTo>
                        <a:pt x="16" y="101"/>
                        <a:pt x="13" y="101"/>
                        <a:pt x="13" y="98"/>
                      </a:cubicBezTo>
                      <a:cubicBezTo>
                        <a:pt x="11" y="95"/>
                        <a:pt x="12" y="92"/>
                        <a:pt x="13" y="89"/>
                      </a:cubicBezTo>
                      <a:cubicBezTo>
                        <a:pt x="13" y="89"/>
                        <a:pt x="14" y="89"/>
                        <a:pt x="14" y="89"/>
                      </a:cubicBezTo>
                      <a:cubicBezTo>
                        <a:pt x="15" y="89"/>
                        <a:pt x="15" y="89"/>
                        <a:pt x="15" y="89"/>
                      </a:cubicBezTo>
                      <a:cubicBezTo>
                        <a:pt x="14" y="92"/>
                        <a:pt x="13" y="94"/>
                        <a:pt x="14" y="97"/>
                      </a:cubicBezTo>
                      <a:cubicBezTo>
                        <a:pt x="15" y="99"/>
                        <a:pt x="17" y="101"/>
                        <a:pt x="19" y="101"/>
                      </a:cubicBezTo>
                      <a:cubicBezTo>
                        <a:pt x="21" y="103"/>
                        <a:pt x="20" y="107"/>
                        <a:pt x="20" y="109"/>
                      </a:cubicBezTo>
                      <a:cubicBezTo>
                        <a:pt x="19" y="115"/>
                        <a:pt x="13" y="119"/>
                        <a:pt x="15" y="125"/>
                      </a:cubicBezTo>
                      <a:cubicBezTo>
                        <a:pt x="16" y="130"/>
                        <a:pt x="16" y="135"/>
                        <a:pt x="13" y="139"/>
                      </a:cubicBezTo>
                      <a:cubicBezTo>
                        <a:pt x="12" y="141"/>
                        <a:pt x="11" y="143"/>
                        <a:pt x="9" y="143"/>
                      </a:cubicBezTo>
                      <a:cubicBezTo>
                        <a:pt x="8" y="141"/>
                        <a:pt x="10" y="139"/>
                        <a:pt x="10" y="137"/>
                      </a:cubicBezTo>
                      <a:cubicBezTo>
                        <a:pt x="11" y="132"/>
                        <a:pt x="6" y="127"/>
                        <a:pt x="6" y="122"/>
                      </a:cubicBezTo>
                      <a:cubicBezTo>
                        <a:pt x="5" y="116"/>
                        <a:pt x="8" y="110"/>
                        <a:pt x="10" y="105"/>
                      </a:cubicBezTo>
                      <a:cubicBezTo>
                        <a:pt x="10" y="103"/>
                        <a:pt x="8" y="102"/>
                        <a:pt x="8" y="100"/>
                      </a:cubicBezTo>
                      <a:cubicBezTo>
                        <a:pt x="4" y="95"/>
                        <a:pt x="7" y="89"/>
                        <a:pt x="9" y="84"/>
                      </a:cubicBezTo>
                      <a:cubicBezTo>
                        <a:pt x="10" y="82"/>
                        <a:pt x="12" y="83"/>
                        <a:pt x="13" y="83"/>
                      </a:cubicBezTo>
                      <a:cubicBezTo>
                        <a:pt x="19" y="81"/>
                        <a:pt x="25" y="77"/>
                        <a:pt x="26" y="71"/>
                      </a:cubicBezTo>
                      <a:cubicBezTo>
                        <a:pt x="27" y="69"/>
                        <a:pt x="25" y="66"/>
                        <a:pt x="23" y="64"/>
                      </a:cubicBezTo>
                      <a:cubicBezTo>
                        <a:pt x="23" y="63"/>
                        <a:pt x="24" y="63"/>
                        <a:pt x="24" y="63"/>
                      </a:cubicBezTo>
                      <a:cubicBezTo>
                        <a:pt x="26" y="63"/>
                        <a:pt x="27" y="65"/>
                        <a:pt x="28" y="67"/>
                      </a:cubicBezTo>
                      <a:close/>
                      <a:moveTo>
                        <a:pt x="106" y="71"/>
                      </a:moveTo>
                      <a:cubicBezTo>
                        <a:pt x="104" y="74"/>
                        <a:pt x="101" y="77"/>
                        <a:pt x="98" y="78"/>
                      </a:cubicBezTo>
                      <a:cubicBezTo>
                        <a:pt x="99" y="73"/>
                        <a:pt x="102" y="68"/>
                        <a:pt x="107" y="66"/>
                      </a:cubicBezTo>
                      <a:cubicBezTo>
                        <a:pt x="107" y="67"/>
                        <a:pt x="106" y="70"/>
                        <a:pt x="106" y="71"/>
                      </a:cubicBezTo>
                      <a:close/>
                      <a:moveTo>
                        <a:pt x="143" y="73"/>
                      </a:moveTo>
                      <a:cubicBezTo>
                        <a:pt x="143" y="75"/>
                        <a:pt x="144" y="77"/>
                        <a:pt x="142" y="79"/>
                      </a:cubicBezTo>
                      <a:cubicBezTo>
                        <a:pt x="141" y="80"/>
                        <a:pt x="140" y="80"/>
                        <a:pt x="139" y="81"/>
                      </a:cubicBezTo>
                      <a:cubicBezTo>
                        <a:pt x="138" y="80"/>
                        <a:pt x="137" y="80"/>
                        <a:pt x="136" y="80"/>
                      </a:cubicBezTo>
                      <a:cubicBezTo>
                        <a:pt x="137" y="78"/>
                        <a:pt x="138" y="75"/>
                        <a:pt x="137" y="74"/>
                      </a:cubicBezTo>
                      <a:cubicBezTo>
                        <a:pt x="134" y="71"/>
                        <a:pt x="131" y="70"/>
                        <a:pt x="128" y="71"/>
                      </a:cubicBezTo>
                      <a:cubicBezTo>
                        <a:pt x="122" y="72"/>
                        <a:pt x="118" y="76"/>
                        <a:pt x="113" y="75"/>
                      </a:cubicBezTo>
                      <a:cubicBezTo>
                        <a:pt x="112" y="74"/>
                        <a:pt x="114" y="72"/>
                        <a:pt x="115" y="71"/>
                      </a:cubicBezTo>
                      <a:cubicBezTo>
                        <a:pt x="119" y="68"/>
                        <a:pt x="123" y="67"/>
                        <a:pt x="128" y="66"/>
                      </a:cubicBezTo>
                      <a:cubicBezTo>
                        <a:pt x="133" y="67"/>
                        <a:pt x="141" y="67"/>
                        <a:pt x="143" y="73"/>
                      </a:cubicBezTo>
                      <a:close/>
                      <a:moveTo>
                        <a:pt x="199" y="70"/>
                      </a:moveTo>
                      <a:cubicBezTo>
                        <a:pt x="200" y="72"/>
                        <a:pt x="202" y="71"/>
                        <a:pt x="203" y="72"/>
                      </a:cubicBezTo>
                      <a:cubicBezTo>
                        <a:pt x="203" y="74"/>
                        <a:pt x="207" y="76"/>
                        <a:pt x="204" y="77"/>
                      </a:cubicBezTo>
                      <a:cubicBezTo>
                        <a:pt x="198" y="74"/>
                        <a:pt x="192" y="72"/>
                        <a:pt x="185" y="72"/>
                      </a:cubicBezTo>
                      <a:cubicBezTo>
                        <a:pt x="183" y="74"/>
                        <a:pt x="181" y="75"/>
                        <a:pt x="180" y="77"/>
                      </a:cubicBezTo>
                      <a:cubicBezTo>
                        <a:pt x="180" y="79"/>
                        <a:pt x="180" y="80"/>
                        <a:pt x="182" y="81"/>
                      </a:cubicBezTo>
                      <a:cubicBezTo>
                        <a:pt x="182" y="82"/>
                        <a:pt x="181" y="82"/>
                        <a:pt x="181" y="82"/>
                      </a:cubicBezTo>
                      <a:cubicBezTo>
                        <a:pt x="179" y="82"/>
                        <a:pt x="177" y="82"/>
                        <a:pt x="176" y="80"/>
                      </a:cubicBezTo>
                      <a:cubicBezTo>
                        <a:pt x="175" y="79"/>
                        <a:pt x="174" y="77"/>
                        <a:pt x="174" y="76"/>
                      </a:cubicBezTo>
                      <a:cubicBezTo>
                        <a:pt x="175" y="71"/>
                        <a:pt x="181" y="69"/>
                        <a:pt x="185" y="68"/>
                      </a:cubicBezTo>
                      <a:cubicBezTo>
                        <a:pt x="190" y="68"/>
                        <a:pt x="195" y="68"/>
                        <a:pt x="199" y="70"/>
                      </a:cubicBezTo>
                      <a:close/>
                      <a:moveTo>
                        <a:pt x="135" y="76"/>
                      </a:moveTo>
                      <a:cubicBezTo>
                        <a:pt x="135" y="76"/>
                        <a:pt x="135" y="77"/>
                        <a:pt x="134" y="78"/>
                      </a:cubicBezTo>
                      <a:cubicBezTo>
                        <a:pt x="132" y="77"/>
                        <a:pt x="131" y="75"/>
                        <a:pt x="129" y="75"/>
                      </a:cubicBezTo>
                      <a:cubicBezTo>
                        <a:pt x="124" y="75"/>
                        <a:pt x="120" y="80"/>
                        <a:pt x="115" y="78"/>
                      </a:cubicBezTo>
                      <a:cubicBezTo>
                        <a:pt x="115" y="78"/>
                        <a:pt x="115" y="78"/>
                        <a:pt x="115" y="77"/>
                      </a:cubicBezTo>
                      <a:cubicBezTo>
                        <a:pt x="122" y="77"/>
                        <a:pt x="128" y="70"/>
                        <a:pt x="135" y="74"/>
                      </a:cubicBezTo>
                      <a:cubicBezTo>
                        <a:pt x="135" y="76"/>
                        <a:pt x="135" y="76"/>
                        <a:pt x="135" y="76"/>
                      </a:cubicBezTo>
                      <a:close/>
                      <a:moveTo>
                        <a:pt x="167" y="80"/>
                      </a:moveTo>
                      <a:cubicBezTo>
                        <a:pt x="174" y="82"/>
                        <a:pt x="180" y="86"/>
                        <a:pt x="183" y="93"/>
                      </a:cubicBezTo>
                      <a:cubicBezTo>
                        <a:pt x="189" y="94"/>
                        <a:pt x="194" y="97"/>
                        <a:pt x="197" y="101"/>
                      </a:cubicBezTo>
                      <a:cubicBezTo>
                        <a:pt x="199" y="103"/>
                        <a:pt x="200" y="105"/>
                        <a:pt x="200" y="107"/>
                      </a:cubicBezTo>
                      <a:cubicBezTo>
                        <a:pt x="198" y="107"/>
                        <a:pt x="196" y="107"/>
                        <a:pt x="194" y="106"/>
                      </a:cubicBezTo>
                      <a:cubicBezTo>
                        <a:pt x="191" y="100"/>
                        <a:pt x="185" y="97"/>
                        <a:pt x="179" y="96"/>
                      </a:cubicBezTo>
                      <a:cubicBezTo>
                        <a:pt x="177" y="97"/>
                        <a:pt x="177" y="95"/>
                        <a:pt x="176" y="94"/>
                      </a:cubicBezTo>
                      <a:cubicBezTo>
                        <a:pt x="173" y="87"/>
                        <a:pt x="165" y="85"/>
                        <a:pt x="159" y="82"/>
                      </a:cubicBezTo>
                      <a:cubicBezTo>
                        <a:pt x="158" y="81"/>
                        <a:pt x="156" y="81"/>
                        <a:pt x="155" y="81"/>
                      </a:cubicBezTo>
                      <a:cubicBezTo>
                        <a:pt x="150" y="88"/>
                        <a:pt x="140" y="88"/>
                        <a:pt x="136" y="96"/>
                      </a:cubicBezTo>
                      <a:cubicBezTo>
                        <a:pt x="137" y="100"/>
                        <a:pt x="132" y="99"/>
                        <a:pt x="130" y="101"/>
                      </a:cubicBezTo>
                      <a:cubicBezTo>
                        <a:pt x="124" y="104"/>
                        <a:pt x="124" y="104"/>
                        <a:pt x="124" y="104"/>
                      </a:cubicBezTo>
                      <a:cubicBezTo>
                        <a:pt x="121" y="104"/>
                        <a:pt x="118" y="105"/>
                        <a:pt x="115" y="106"/>
                      </a:cubicBezTo>
                      <a:cubicBezTo>
                        <a:pt x="115" y="106"/>
                        <a:pt x="115" y="106"/>
                        <a:pt x="115" y="106"/>
                      </a:cubicBezTo>
                      <a:cubicBezTo>
                        <a:pt x="118" y="100"/>
                        <a:pt x="123" y="96"/>
                        <a:pt x="129" y="96"/>
                      </a:cubicBezTo>
                      <a:cubicBezTo>
                        <a:pt x="133" y="97"/>
                        <a:pt x="132" y="92"/>
                        <a:pt x="134" y="90"/>
                      </a:cubicBezTo>
                      <a:cubicBezTo>
                        <a:pt x="138" y="81"/>
                        <a:pt x="150" y="83"/>
                        <a:pt x="155" y="74"/>
                      </a:cubicBezTo>
                      <a:cubicBezTo>
                        <a:pt x="157" y="73"/>
                        <a:pt x="158" y="77"/>
                        <a:pt x="160" y="77"/>
                      </a:cubicBezTo>
                      <a:cubicBezTo>
                        <a:pt x="162" y="78"/>
                        <a:pt x="165" y="78"/>
                        <a:pt x="167" y="80"/>
                      </a:cubicBezTo>
                      <a:close/>
                      <a:moveTo>
                        <a:pt x="201" y="78"/>
                      </a:moveTo>
                      <a:cubicBezTo>
                        <a:pt x="202" y="78"/>
                        <a:pt x="202" y="79"/>
                        <a:pt x="201" y="79"/>
                      </a:cubicBezTo>
                      <a:cubicBezTo>
                        <a:pt x="201" y="79"/>
                        <a:pt x="200" y="78"/>
                        <a:pt x="199" y="78"/>
                      </a:cubicBezTo>
                      <a:cubicBezTo>
                        <a:pt x="195" y="76"/>
                        <a:pt x="191" y="75"/>
                        <a:pt x="187" y="76"/>
                      </a:cubicBezTo>
                      <a:cubicBezTo>
                        <a:pt x="186" y="77"/>
                        <a:pt x="184" y="78"/>
                        <a:pt x="184" y="80"/>
                      </a:cubicBezTo>
                      <a:cubicBezTo>
                        <a:pt x="183" y="80"/>
                        <a:pt x="183" y="79"/>
                        <a:pt x="182" y="78"/>
                      </a:cubicBezTo>
                      <a:cubicBezTo>
                        <a:pt x="182" y="76"/>
                        <a:pt x="185" y="75"/>
                        <a:pt x="186" y="74"/>
                      </a:cubicBezTo>
                      <a:cubicBezTo>
                        <a:pt x="192" y="73"/>
                        <a:pt x="196" y="76"/>
                        <a:pt x="201" y="78"/>
                      </a:cubicBezTo>
                      <a:close/>
                      <a:moveTo>
                        <a:pt x="209" y="79"/>
                      </a:moveTo>
                      <a:cubicBezTo>
                        <a:pt x="209" y="80"/>
                        <a:pt x="209" y="80"/>
                        <a:pt x="209" y="80"/>
                      </a:cubicBezTo>
                      <a:cubicBezTo>
                        <a:pt x="206" y="81"/>
                        <a:pt x="204" y="83"/>
                        <a:pt x="201" y="85"/>
                      </a:cubicBezTo>
                      <a:cubicBezTo>
                        <a:pt x="202" y="88"/>
                        <a:pt x="205" y="87"/>
                        <a:pt x="208" y="88"/>
                      </a:cubicBezTo>
                      <a:cubicBezTo>
                        <a:pt x="209" y="89"/>
                        <a:pt x="210" y="88"/>
                        <a:pt x="211" y="89"/>
                      </a:cubicBezTo>
                      <a:cubicBezTo>
                        <a:pt x="209" y="90"/>
                        <a:pt x="205" y="89"/>
                        <a:pt x="203" y="89"/>
                      </a:cubicBezTo>
                      <a:cubicBezTo>
                        <a:pt x="201" y="89"/>
                        <a:pt x="199" y="88"/>
                        <a:pt x="197" y="87"/>
                      </a:cubicBezTo>
                      <a:cubicBezTo>
                        <a:pt x="197" y="86"/>
                        <a:pt x="197" y="86"/>
                        <a:pt x="197" y="86"/>
                      </a:cubicBezTo>
                      <a:cubicBezTo>
                        <a:pt x="200" y="82"/>
                        <a:pt x="203" y="79"/>
                        <a:pt x="207" y="78"/>
                      </a:cubicBezTo>
                      <a:cubicBezTo>
                        <a:pt x="208" y="78"/>
                        <a:pt x="209" y="79"/>
                        <a:pt x="209" y="79"/>
                      </a:cubicBezTo>
                      <a:close/>
                      <a:moveTo>
                        <a:pt x="116" y="82"/>
                      </a:moveTo>
                      <a:cubicBezTo>
                        <a:pt x="117" y="81"/>
                        <a:pt x="117" y="82"/>
                        <a:pt x="118" y="83"/>
                      </a:cubicBezTo>
                      <a:cubicBezTo>
                        <a:pt x="118" y="83"/>
                        <a:pt x="118" y="84"/>
                        <a:pt x="119" y="85"/>
                      </a:cubicBezTo>
                      <a:cubicBezTo>
                        <a:pt x="117" y="87"/>
                        <a:pt x="114" y="88"/>
                        <a:pt x="112" y="90"/>
                      </a:cubicBezTo>
                      <a:cubicBezTo>
                        <a:pt x="110" y="90"/>
                        <a:pt x="107" y="91"/>
                        <a:pt x="105" y="91"/>
                      </a:cubicBezTo>
                      <a:cubicBezTo>
                        <a:pt x="105" y="90"/>
                        <a:pt x="105" y="90"/>
                        <a:pt x="105" y="90"/>
                      </a:cubicBezTo>
                      <a:cubicBezTo>
                        <a:pt x="108" y="88"/>
                        <a:pt x="112" y="88"/>
                        <a:pt x="114" y="85"/>
                      </a:cubicBezTo>
                      <a:cubicBezTo>
                        <a:pt x="115" y="83"/>
                        <a:pt x="113" y="81"/>
                        <a:pt x="112" y="80"/>
                      </a:cubicBezTo>
                      <a:cubicBezTo>
                        <a:pt x="111" y="80"/>
                        <a:pt x="110" y="79"/>
                        <a:pt x="110" y="78"/>
                      </a:cubicBezTo>
                      <a:cubicBezTo>
                        <a:pt x="113" y="78"/>
                        <a:pt x="114" y="80"/>
                        <a:pt x="116" y="82"/>
                      </a:cubicBezTo>
                      <a:close/>
                      <a:moveTo>
                        <a:pt x="305" y="81"/>
                      </a:moveTo>
                      <a:cubicBezTo>
                        <a:pt x="309" y="84"/>
                        <a:pt x="310" y="89"/>
                        <a:pt x="309" y="93"/>
                      </a:cubicBezTo>
                      <a:cubicBezTo>
                        <a:pt x="309" y="96"/>
                        <a:pt x="307" y="98"/>
                        <a:pt x="306" y="101"/>
                      </a:cubicBezTo>
                      <a:cubicBezTo>
                        <a:pt x="307" y="103"/>
                        <a:pt x="308" y="105"/>
                        <a:pt x="310" y="108"/>
                      </a:cubicBezTo>
                      <a:cubicBezTo>
                        <a:pt x="312" y="116"/>
                        <a:pt x="306" y="124"/>
                        <a:pt x="306" y="132"/>
                      </a:cubicBezTo>
                      <a:cubicBezTo>
                        <a:pt x="306" y="134"/>
                        <a:pt x="306" y="137"/>
                        <a:pt x="308" y="138"/>
                      </a:cubicBezTo>
                      <a:cubicBezTo>
                        <a:pt x="308" y="138"/>
                        <a:pt x="308" y="139"/>
                        <a:pt x="308" y="139"/>
                      </a:cubicBezTo>
                      <a:cubicBezTo>
                        <a:pt x="306" y="139"/>
                        <a:pt x="305" y="137"/>
                        <a:pt x="303" y="136"/>
                      </a:cubicBezTo>
                      <a:cubicBezTo>
                        <a:pt x="299" y="131"/>
                        <a:pt x="301" y="123"/>
                        <a:pt x="302" y="117"/>
                      </a:cubicBezTo>
                      <a:cubicBezTo>
                        <a:pt x="303" y="111"/>
                        <a:pt x="296" y="107"/>
                        <a:pt x="295" y="101"/>
                      </a:cubicBezTo>
                      <a:cubicBezTo>
                        <a:pt x="295" y="101"/>
                        <a:pt x="295" y="101"/>
                        <a:pt x="295" y="100"/>
                      </a:cubicBezTo>
                      <a:cubicBezTo>
                        <a:pt x="297" y="101"/>
                        <a:pt x="297" y="103"/>
                        <a:pt x="298" y="105"/>
                      </a:cubicBezTo>
                      <a:cubicBezTo>
                        <a:pt x="301" y="108"/>
                        <a:pt x="304" y="113"/>
                        <a:pt x="304" y="118"/>
                      </a:cubicBezTo>
                      <a:cubicBezTo>
                        <a:pt x="304" y="123"/>
                        <a:pt x="300" y="128"/>
                        <a:pt x="304" y="132"/>
                      </a:cubicBezTo>
                      <a:cubicBezTo>
                        <a:pt x="305" y="130"/>
                        <a:pt x="304" y="128"/>
                        <a:pt x="305" y="126"/>
                      </a:cubicBezTo>
                      <a:cubicBezTo>
                        <a:pt x="307" y="119"/>
                        <a:pt x="311" y="110"/>
                        <a:pt x="305" y="104"/>
                      </a:cubicBezTo>
                      <a:cubicBezTo>
                        <a:pt x="304" y="103"/>
                        <a:pt x="303" y="101"/>
                        <a:pt x="304" y="99"/>
                      </a:cubicBezTo>
                      <a:cubicBezTo>
                        <a:pt x="307" y="97"/>
                        <a:pt x="308" y="92"/>
                        <a:pt x="308" y="89"/>
                      </a:cubicBezTo>
                      <a:cubicBezTo>
                        <a:pt x="307" y="86"/>
                        <a:pt x="306" y="84"/>
                        <a:pt x="304" y="83"/>
                      </a:cubicBezTo>
                      <a:cubicBezTo>
                        <a:pt x="304" y="82"/>
                        <a:pt x="304" y="80"/>
                        <a:pt x="305" y="81"/>
                      </a:cubicBezTo>
                      <a:close/>
                      <a:moveTo>
                        <a:pt x="112" y="84"/>
                      </a:moveTo>
                      <a:cubicBezTo>
                        <a:pt x="110" y="86"/>
                        <a:pt x="107" y="87"/>
                        <a:pt x="105" y="87"/>
                      </a:cubicBezTo>
                      <a:cubicBezTo>
                        <a:pt x="102" y="88"/>
                        <a:pt x="101" y="86"/>
                        <a:pt x="99" y="85"/>
                      </a:cubicBezTo>
                      <a:cubicBezTo>
                        <a:pt x="99" y="84"/>
                        <a:pt x="99" y="84"/>
                        <a:pt x="99" y="83"/>
                      </a:cubicBezTo>
                      <a:cubicBezTo>
                        <a:pt x="102" y="83"/>
                        <a:pt x="105" y="81"/>
                        <a:pt x="107" y="79"/>
                      </a:cubicBezTo>
                      <a:cubicBezTo>
                        <a:pt x="109" y="80"/>
                        <a:pt x="111" y="82"/>
                        <a:pt x="112" y="84"/>
                      </a:cubicBezTo>
                      <a:close/>
                      <a:moveTo>
                        <a:pt x="219" y="83"/>
                      </a:moveTo>
                      <a:cubicBezTo>
                        <a:pt x="219" y="85"/>
                        <a:pt x="217" y="85"/>
                        <a:pt x="216" y="86"/>
                      </a:cubicBezTo>
                      <a:cubicBezTo>
                        <a:pt x="213" y="87"/>
                        <a:pt x="209" y="87"/>
                        <a:pt x="205" y="85"/>
                      </a:cubicBezTo>
                      <a:cubicBezTo>
                        <a:pt x="207" y="84"/>
                        <a:pt x="210" y="82"/>
                        <a:pt x="212" y="81"/>
                      </a:cubicBezTo>
                      <a:cubicBezTo>
                        <a:pt x="215" y="82"/>
                        <a:pt x="217" y="83"/>
                        <a:pt x="219" y="83"/>
                      </a:cubicBezTo>
                      <a:close/>
                      <a:moveTo>
                        <a:pt x="169" y="89"/>
                      </a:moveTo>
                      <a:cubicBezTo>
                        <a:pt x="172" y="92"/>
                        <a:pt x="175" y="95"/>
                        <a:pt x="176" y="99"/>
                      </a:cubicBezTo>
                      <a:cubicBezTo>
                        <a:pt x="176" y="99"/>
                        <a:pt x="176" y="99"/>
                        <a:pt x="176" y="99"/>
                      </a:cubicBezTo>
                      <a:cubicBezTo>
                        <a:pt x="180" y="98"/>
                        <a:pt x="183" y="100"/>
                        <a:pt x="186" y="101"/>
                      </a:cubicBezTo>
                      <a:cubicBezTo>
                        <a:pt x="188" y="102"/>
                        <a:pt x="190" y="104"/>
                        <a:pt x="190" y="106"/>
                      </a:cubicBezTo>
                      <a:cubicBezTo>
                        <a:pt x="186" y="106"/>
                        <a:pt x="182" y="108"/>
                        <a:pt x="180" y="112"/>
                      </a:cubicBezTo>
                      <a:cubicBezTo>
                        <a:pt x="178" y="113"/>
                        <a:pt x="177" y="116"/>
                        <a:pt x="176" y="118"/>
                      </a:cubicBezTo>
                      <a:cubicBezTo>
                        <a:pt x="176" y="114"/>
                        <a:pt x="175" y="110"/>
                        <a:pt x="171" y="108"/>
                      </a:cubicBezTo>
                      <a:cubicBezTo>
                        <a:pt x="171" y="107"/>
                        <a:pt x="171" y="106"/>
                        <a:pt x="171" y="104"/>
                      </a:cubicBezTo>
                      <a:cubicBezTo>
                        <a:pt x="170" y="101"/>
                        <a:pt x="169" y="97"/>
                        <a:pt x="165" y="97"/>
                      </a:cubicBezTo>
                      <a:cubicBezTo>
                        <a:pt x="163" y="95"/>
                        <a:pt x="160" y="95"/>
                        <a:pt x="157" y="96"/>
                      </a:cubicBezTo>
                      <a:cubicBezTo>
                        <a:pt x="154" y="97"/>
                        <a:pt x="151" y="99"/>
                        <a:pt x="148" y="102"/>
                      </a:cubicBezTo>
                      <a:cubicBezTo>
                        <a:pt x="147" y="104"/>
                        <a:pt x="147" y="106"/>
                        <a:pt x="147" y="108"/>
                      </a:cubicBezTo>
                      <a:cubicBezTo>
                        <a:pt x="145" y="110"/>
                        <a:pt x="143" y="112"/>
                        <a:pt x="141" y="115"/>
                      </a:cubicBezTo>
                      <a:cubicBezTo>
                        <a:pt x="140" y="113"/>
                        <a:pt x="139" y="111"/>
                        <a:pt x="138" y="109"/>
                      </a:cubicBezTo>
                      <a:cubicBezTo>
                        <a:pt x="135" y="107"/>
                        <a:pt x="132" y="105"/>
                        <a:pt x="129" y="104"/>
                      </a:cubicBezTo>
                      <a:cubicBezTo>
                        <a:pt x="131" y="102"/>
                        <a:pt x="135" y="102"/>
                        <a:pt x="138" y="101"/>
                      </a:cubicBezTo>
                      <a:cubicBezTo>
                        <a:pt x="139" y="100"/>
                        <a:pt x="138" y="98"/>
                        <a:pt x="139" y="97"/>
                      </a:cubicBezTo>
                      <a:cubicBezTo>
                        <a:pt x="140" y="95"/>
                        <a:pt x="141" y="93"/>
                        <a:pt x="143" y="92"/>
                      </a:cubicBezTo>
                      <a:cubicBezTo>
                        <a:pt x="147" y="89"/>
                        <a:pt x="152" y="87"/>
                        <a:pt x="156" y="83"/>
                      </a:cubicBezTo>
                      <a:cubicBezTo>
                        <a:pt x="161" y="86"/>
                        <a:pt x="165" y="88"/>
                        <a:pt x="169" y="89"/>
                      </a:cubicBezTo>
                      <a:close/>
                      <a:moveTo>
                        <a:pt x="104" y="94"/>
                      </a:moveTo>
                      <a:cubicBezTo>
                        <a:pt x="105" y="97"/>
                        <a:pt x="107" y="101"/>
                        <a:pt x="106" y="104"/>
                      </a:cubicBezTo>
                      <a:cubicBezTo>
                        <a:pt x="104" y="106"/>
                        <a:pt x="102" y="105"/>
                        <a:pt x="100" y="104"/>
                      </a:cubicBezTo>
                      <a:cubicBezTo>
                        <a:pt x="94" y="102"/>
                        <a:pt x="91" y="98"/>
                        <a:pt x="88" y="94"/>
                      </a:cubicBezTo>
                      <a:cubicBezTo>
                        <a:pt x="87" y="93"/>
                        <a:pt x="87" y="92"/>
                        <a:pt x="87" y="90"/>
                      </a:cubicBezTo>
                      <a:cubicBezTo>
                        <a:pt x="91" y="95"/>
                        <a:pt x="96" y="100"/>
                        <a:pt x="102" y="102"/>
                      </a:cubicBezTo>
                      <a:cubicBezTo>
                        <a:pt x="102" y="102"/>
                        <a:pt x="103" y="102"/>
                        <a:pt x="103" y="101"/>
                      </a:cubicBezTo>
                      <a:cubicBezTo>
                        <a:pt x="103" y="93"/>
                        <a:pt x="96" y="87"/>
                        <a:pt x="90" y="84"/>
                      </a:cubicBezTo>
                      <a:cubicBezTo>
                        <a:pt x="90" y="83"/>
                        <a:pt x="92" y="83"/>
                        <a:pt x="93" y="84"/>
                      </a:cubicBezTo>
                      <a:cubicBezTo>
                        <a:pt x="96" y="84"/>
                        <a:pt x="99" y="88"/>
                        <a:pt x="102" y="90"/>
                      </a:cubicBezTo>
                      <a:cubicBezTo>
                        <a:pt x="104" y="94"/>
                        <a:pt x="104" y="94"/>
                        <a:pt x="104" y="94"/>
                      </a:cubicBezTo>
                      <a:close/>
                      <a:moveTo>
                        <a:pt x="161" y="87"/>
                      </a:moveTo>
                      <a:cubicBezTo>
                        <a:pt x="167" y="89"/>
                        <a:pt x="173" y="94"/>
                        <a:pt x="175" y="100"/>
                      </a:cubicBezTo>
                      <a:cubicBezTo>
                        <a:pt x="179" y="100"/>
                        <a:pt x="183" y="101"/>
                        <a:pt x="186" y="103"/>
                      </a:cubicBezTo>
                      <a:cubicBezTo>
                        <a:pt x="186" y="104"/>
                        <a:pt x="186" y="104"/>
                        <a:pt x="186" y="105"/>
                      </a:cubicBezTo>
                      <a:cubicBezTo>
                        <a:pt x="184" y="106"/>
                        <a:pt x="181" y="107"/>
                        <a:pt x="179" y="109"/>
                      </a:cubicBezTo>
                      <a:cubicBezTo>
                        <a:pt x="178" y="110"/>
                        <a:pt x="177" y="111"/>
                        <a:pt x="176" y="111"/>
                      </a:cubicBezTo>
                      <a:cubicBezTo>
                        <a:pt x="175" y="109"/>
                        <a:pt x="174" y="108"/>
                        <a:pt x="173" y="107"/>
                      </a:cubicBezTo>
                      <a:cubicBezTo>
                        <a:pt x="172" y="103"/>
                        <a:pt x="172" y="99"/>
                        <a:pt x="169" y="96"/>
                      </a:cubicBezTo>
                      <a:cubicBezTo>
                        <a:pt x="164" y="92"/>
                        <a:pt x="157" y="94"/>
                        <a:pt x="152" y="96"/>
                      </a:cubicBezTo>
                      <a:cubicBezTo>
                        <a:pt x="149" y="99"/>
                        <a:pt x="146" y="103"/>
                        <a:pt x="145" y="107"/>
                      </a:cubicBezTo>
                      <a:cubicBezTo>
                        <a:pt x="144" y="109"/>
                        <a:pt x="143" y="111"/>
                        <a:pt x="141" y="111"/>
                      </a:cubicBezTo>
                      <a:cubicBezTo>
                        <a:pt x="138" y="109"/>
                        <a:pt x="136" y="105"/>
                        <a:pt x="133" y="105"/>
                      </a:cubicBezTo>
                      <a:cubicBezTo>
                        <a:pt x="133" y="104"/>
                        <a:pt x="132" y="104"/>
                        <a:pt x="133" y="103"/>
                      </a:cubicBezTo>
                      <a:cubicBezTo>
                        <a:pt x="135" y="104"/>
                        <a:pt x="137" y="103"/>
                        <a:pt x="139" y="103"/>
                      </a:cubicBezTo>
                      <a:cubicBezTo>
                        <a:pt x="140" y="102"/>
                        <a:pt x="140" y="100"/>
                        <a:pt x="140" y="99"/>
                      </a:cubicBezTo>
                      <a:cubicBezTo>
                        <a:pt x="142" y="91"/>
                        <a:pt x="152" y="91"/>
                        <a:pt x="156" y="85"/>
                      </a:cubicBezTo>
                      <a:cubicBezTo>
                        <a:pt x="158" y="85"/>
                        <a:pt x="159" y="87"/>
                        <a:pt x="161" y="87"/>
                      </a:cubicBezTo>
                      <a:close/>
                      <a:moveTo>
                        <a:pt x="223" y="85"/>
                      </a:moveTo>
                      <a:cubicBezTo>
                        <a:pt x="222" y="87"/>
                        <a:pt x="221" y="88"/>
                        <a:pt x="220" y="89"/>
                      </a:cubicBezTo>
                      <a:cubicBezTo>
                        <a:pt x="216" y="91"/>
                        <a:pt x="213" y="96"/>
                        <a:pt x="212" y="100"/>
                      </a:cubicBezTo>
                      <a:cubicBezTo>
                        <a:pt x="211" y="101"/>
                        <a:pt x="212" y="102"/>
                        <a:pt x="212" y="102"/>
                      </a:cubicBezTo>
                      <a:cubicBezTo>
                        <a:pt x="216" y="101"/>
                        <a:pt x="219" y="101"/>
                        <a:pt x="222" y="98"/>
                      </a:cubicBezTo>
                      <a:cubicBezTo>
                        <a:pt x="226" y="96"/>
                        <a:pt x="228" y="93"/>
                        <a:pt x="230" y="90"/>
                      </a:cubicBezTo>
                      <a:cubicBezTo>
                        <a:pt x="229" y="95"/>
                        <a:pt x="224" y="100"/>
                        <a:pt x="219" y="103"/>
                      </a:cubicBezTo>
                      <a:cubicBezTo>
                        <a:pt x="216" y="104"/>
                        <a:pt x="213" y="105"/>
                        <a:pt x="209" y="104"/>
                      </a:cubicBezTo>
                      <a:cubicBezTo>
                        <a:pt x="209" y="100"/>
                        <a:pt x="210" y="94"/>
                        <a:pt x="214" y="91"/>
                      </a:cubicBezTo>
                      <a:cubicBezTo>
                        <a:pt x="217" y="88"/>
                        <a:pt x="220" y="87"/>
                        <a:pt x="223" y="85"/>
                      </a:cubicBezTo>
                      <a:close/>
                      <a:moveTo>
                        <a:pt x="99" y="95"/>
                      </a:moveTo>
                      <a:cubicBezTo>
                        <a:pt x="100" y="96"/>
                        <a:pt x="101" y="97"/>
                        <a:pt x="100" y="99"/>
                      </a:cubicBezTo>
                      <a:cubicBezTo>
                        <a:pt x="98" y="98"/>
                        <a:pt x="97" y="97"/>
                        <a:pt x="95" y="96"/>
                      </a:cubicBezTo>
                      <a:cubicBezTo>
                        <a:pt x="92" y="93"/>
                        <a:pt x="89" y="89"/>
                        <a:pt x="87" y="86"/>
                      </a:cubicBezTo>
                      <a:cubicBezTo>
                        <a:pt x="87" y="85"/>
                        <a:pt x="86" y="85"/>
                        <a:pt x="87" y="85"/>
                      </a:cubicBezTo>
                      <a:cubicBezTo>
                        <a:pt x="92" y="86"/>
                        <a:pt x="97" y="90"/>
                        <a:pt x="99" y="95"/>
                      </a:cubicBezTo>
                      <a:close/>
                      <a:moveTo>
                        <a:pt x="229" y="86"/>
                      </a:moveTo>
                      <a:cubicBezTo>
                        <a:pt x="227" y="92"/>
                        <a:pt x="222" y="98"/>
                        <a:pt x="215" y="98"/>
                      </a:cubicBezTo>
                      <a:cubicBezTo>
                        <a:pt x="216" y="93"/>
                        <a:pt x="221" y="90"/>
                        <a:pt x="225" y="87"/>
                      </a:cubicBezTo>
                      <a:cubicBezTo>
                        <a:pt x="226" y="87"/>
                        <a:pt x="227" y="86"/>
                        <a:pt x="229" y="86"/>
                      </a:cubicBezTo>
                      <a:close/>
                      <a:moveTo>
                        <a:pt x="235" y="90"/>
                      </a:moveTo>
                      <a:cubicBezTo>
                        <a:pt x="235" y="90"/>
                        <a:pt x="235" y="90"/>
                        <a:pt x="235" y="90"/>
                      </a:cubicBezTo>
                      <a:cubicBezTo>
                        <a:pt x="235" y="90"/>
                        <a:pt x="235" y="90"/>
                        <a:pt x="235" y="90"/>
                      </a:cubicBezTo>
                      <a:close/>
                      <a:moveTo>
                        <a:pt x="242" y="106"/>
                      </a:moveTo>
                      <a:cubicBezTo>
                        <a:pt x="246" y="108"/>
                        <a:pt x="250" y="110"/>
                        <a:pt x="255" y="109"/>
                      </a:cubicBezTo>
                      <a:cubicBezTo>
                        <a:pt x="256" y="110"/>
                        <a:pt x="257" y="112"/>
                        <a:pt x="257" y="113"/>
                      </a:cubicBezTo>
                      <a:cubicBezTo>
                        <a:pt x="253" y="115"/>
                        <a:pt x="249" y="113"/>
                        <a:pt x="246" y="111"/>
                      </a:cubicBezTo>
                      <a:cubicBezTo>
                        <a:pt x="239" y="109"/>
                        <a:pt x="234" y="100"/>
                        <a:pt x="233" y="93"/>
                      </a:cubicBezTo>
                      <a:cubicBezTo>
                        <a:pt x="234" y="91"/>
                        <a:pt x="234" y="91"/>
                        <a:pt x="234" y="91"/>
                      </a:cubicBezTo>
                      <a:cubicBezTo>
                        <a:pt x="236" y="96"/>
                        <a:pt x="237" y="102"/>
                        <a:pt x="242" y="106"/>
                      </a:cubicBezTo>
                      <a:close/>
                      <a:moveTo>
                        <a:pt x="84" y="97"/>
                      </a:moveTo>
                      <a:cubicBezTo>
                        <a:pt x="81" y="105"/>
                        <a:pt x="73" y="112"/>
                        <a:pt x="65" y="113"/>
                      </a:cubicBezTo>
                      <a:cubicBezTo>
                        <a:pt x="61" y="113"/>
                        <a:pt x="61" y="113"/>
                        <a:pt x="61" y="113"/>
                      </a:cubicBezTo>
                      <a:cubicBezTo>
                        <a:pt x="62" y="111"/>
                        <a:pt x="63" y="108"/>
                        <a:pt x="65" y="107"/>
                      </a:cubicBezTo>
                      <a:cubicBezTo>
                        <a:pt x="70" y="108"/>
                        <a:pt x="75" y="106"/>
                        <a:pt x="78" y="103"/>
                      </a:cubicBezTo>
                      <a:cubicBezTo>
                        <a:pt x="81" y="100"/>
                        <a:pt x="82" y="96"/>
                        <a:pt x="84" y="92"/>
                      </a:cubicBezTo>
                      <a:cubicBezTo>
                        <a:pt x="85" y="94"/>
                        <a:pt x="85" y="96"/>
                        <a:pt x="84" y="97"/>
                      </a:cubicBezTo>
                      <a:close/>
                      <a:moveTo>
                        <a:pt x="81" y="93"/>
                      </a:moveTo>
                      <a:cubicBezTo>
                        <a:pt x="80" y="98"/>
                        <a:pt x="76" y="102"/>
                        <a:pt x="72" y="104"/>
                      </a:cubicBezTo>
                      <a:cubicBezTo>
                        <a:pt x="70" y="104"/>
                        <a:pt x="69" y="105"/>
                        <a:pt x="67" y="105"/>
                      </a:cubicBezTo>
                      <a:cubicBezTo>
                        <a:pt x="67" y="104"/>
                        <a:pt x="68" y="102"/>
                        <a:pt x="69" y="102"/>
                      </a:cubicBezTo>
                      <a:cubicBezTo>
                        <a:pt x="73" y="98"/>
                        <a:pt x="76" y="94"/>
                        <a:pt x="81" y="93"/>
                      </a:cubicBezTo>
                      <a:close/>
                      <a:moveTo>
                        <a:pt x="234" y="104"/>
                      </a:moveTo>
                      <a:cubicBezTo>
                        <a:pt x="233" y="106"/>
                        <a:pt x="232" y="110"/>
                        <a:pt x="229" y="110"/>
                      </a:cubicBezTo>
                      <a:cubicBezTo>
                        <a:pt x="227" y="107"/>
                        <a:pt x="227" y="103"/>
                        <a:pt x="228" y="99"/>
                      </a:cubicBezTo>
                      <a:cubicBezTo>
                        <a:pt x="231" y="95"/>
                        <a:pt x="231" y="95"/>
                        <a:pt x="231" y="95"/>
                      </a:cubicBezTo>
                      <a:cubicBezTo>
                        <a:pt x="232" y="98"/>
                        <a:pt x="233" y="101"/>
                        <a:pt x="234" y="104"/>
                      </a:cubicBezTo>
                      <a:close/>
                      <a:moveTo>
                        <a:pt x="253" y="107"/>
                      </a:moveTo>
                      <a:cubicBezTo>
                        <a:pt x="251" y="107"/>
                        <a:pt x="248" y="106"/>
                        <a:pt x="247" y="106"/>
                      </a:cubicBezTo>
                      <a:cubicBezTo>
                        <a:pt x="242" y="105"/>
                        <a:pt x="241" y="101"/>
                        <a:pt x="238" y="98"/>
                      </a:cubicBezTo>
                      <a:cubicBezTo>
                        <a:pt x="238" y="97"/>
                        <a:pt x="238" y="97"/>
                        <a:pt x="238" y="97"/>
                      </a:cubicBezTo>
                      <a:cubicBezTo>
                        <a:pt x="244" y="98"/>
                        <a:pt x="250" y="102"/>
                        <a:pt x="253" y="107"/>
                      </a:cubicBezTo>
                      <a:close/>
                      <a:moveTo>
                        <a:pt x="90" y="102"/>
                      </a:moveTo>
                      <a:cubicBezTo>
                        <a:pt x="90" y="105"/>
                        <a:pt x="90" y="107"/>
                        <a:pt x="88" y="109"/>
                      </a:cubicBezTo>
                      <a:cubicBezTo>
                        <a:pt x="86" y="108"/>
                        <a:pt x="85" y="105"/>
                        <a:pt x="84" y="103"/>
                      </a:cubicBezTo>
                      <a:cubicBezTo>
                        <a:pt x="84" y="101"/>
                        <a:pt x="86" y="99"/>
                        <a:pt x="86" y="97"/>
                      </a:cubicBezTo>
                      <a:cubicBezTo>
                        <a:pt x="87" y="96"/>
                        <a:pt x="87" y="96"/>
                        <a:pt x="87" y="96"/>
                      </a:cubicBezTo>
                      <a:cubicBezTo>
                        <a:pt x="88" y="98"/>
                        <a:pt x="91" y="100"/>
                        <a:pt x="90" y="102"/>
                      </a:cubicBezTo>
                      <a:close/>
                      <a:moveTo>
                        <a:pt x="168" y="102"/>
                      </a:moveTo>
                      <a:cubicBezTo>
                        <a:pt x="169" y="105"/>
                        <a:pt x="166" y="111"/>
                        <a:pt x="171" y="111"/>
                      </a:cubicBezTo>
                      <a:cubicBezTo>
                        <a:pt x="174" y="114"/>
                        <a:pt x="174" y="117"/>
                        <a:pt x="173" y="120"/>
                      </a:cubicBezTo>
                      <a:cubicBezTo>
                        <a:pt x="173" y="122"/>
                        <a:pt x="171" y="124"/>
                        <a:pt x="169" y="124"/>
                      </a:cubicBezTo>
                      <a:cubicBezTo>
                        <a:pt x="168" y="125"/>
                        <a:pt x="167" y="125"/>
                        <a:pt x="166" y="124"/>
                      </a:cubicBezTo>
                      <a:cubicBezTo>
                        <a:pt x="164" y="123"/>
                        <a:pt x="164" y="121"/>
                        <a:pt x="165" y="119"/>
                      </a:cubicBezTo>
                      <a:cubicBezTo>
                        <a:pt x="165" y="119"/>
                        <a:pt x="166" y="119"/>
                        <a:pt x="167" y="119"/>
                      </a:cubicBezTo>
                      <a:cubicBezTo>
                        <a:pt x="167" y="120"/>
                        <a:pt x="168" y="120"/>
                        <a:pt x="169" y="120"/>
                      </a:cubicBezTo>
                      <a:cubicBezTo>
                        <a:pt x="170" y="119"/>
                        <a:pt x="171" y="117"/>
                        <a:pt x="170" y="116"/>
                      </a:cubicBezTo>
                      <a:cubicBezTo>
                        <a:pt x="170" y="114"/>
                        <a:pt x="168" y="113"/>
                        <a:pt x="167" y="112"/>
                      </a:cubicBezTo>
                      <a:cubicBezTo>
                        <a:pt x="166" y="109"/>
                        <a:pt x="167" y="103"/>
                        <a:pt x="162" y="101"/>
                      </a:cubicBezTo>
                      <a:cubicBezTo>
                        <a:pt x="160" y="101"/>
                        <a:pt x="158" y="102"/>
                        <a:pt x="157" y="103"/>
                      </a:cubicBezTo>
                      <a:cubicBezTo>
                        <a:pt x="155" y="104"/>
                        <a:pt x="154" y="106"/>
                        <a:pt x="154" y="108"/>
                      </a:cubicBezTo>
                      <a:cubicBezTo>
                        <a:pt x="151" y="110"/>
                        <a:pt x="148" y="112"/>
                        <a:pt x="148" y="116"/>
                      </a:cubicBezTo>
                      <a:cubicBezTo>
                        <a:pt x="148" y="117"/>
                        <a:pt x="148" y="120"/>
                        <a:pt x="150" y="120"/>
                      </a:cubicBezTo>
                      <a:cubicBezTo>
                        <a:pt x="153" y="121"/>
                        <a:pt x="155" y="116"/>
                        <a:pt x="157" y="120"/>
                      </a:cubicBezTo>
                      <a:cubicBezTo>
                        <a:pt x="157" y="121"/>
                        <a:pt x="157" y="122"/>
                        <a:pt x="156" y="123"/>
                      </a:cubicBezTo>
                      <a:cubicBezTo>
                        <a:pt x="155" y="125"/>
                        <a:pt x="152" y="126"/>
                        <a:pt x="150" y="126"/>
                      </a:cubicBezTo>
                      <a:cubicBezTo>
                        <a:pt x="148" y="125"/>
                        <a:pt x="145" y="124"/>
                        <a:pt x="144" y="121"/>
                      </a:cubicBezTo>
                      <a:cubicBezTo>
                        <a:pt x="144" y="119"/>
                        <a:pt x="143" y="117"/>
                        <a:pt x="144" y="115"/>
                      </a:cubicBezTo>
                      <a:cubicBezTo>
                        <a:pt x="145" y="112"/>
                        <a:pt x="148" y="110"/>
                        <a:pt x="149" y="109"/>
                      </a:cubicBezTo>
                      <a:cubicBezTo>
                        <a:pt x="150" y="105"/>
                        <a:pt x="152" y="101"/>
                        <a:pt x="155" y="99"/>
                      </a:cubicBezTo>
                      <a:cubicBezTo>
                        <a:pt x="158" y="98"/>
                        <a:pt x="161" y="97"/>
                        <a:pt x="164" y="98"/>
                      </a:cubicBezTo>
                      <a:cubicBezTo>
                        <a:pt x="165" y="99"/>
                        <a:pt x="167" y="100"/>
                        <a:pt x="168" y="102"/>
                      </a:cubicBezTo>
                      <a:close/>
                      <a:moveTo>
                        <a:pt x="226" y="107"/>
                      </a:moveTo>
                      <a:cubicBezTo>
                        <a:pt x="227" y="109"/>
                        <a:pt x="228" y="111"/>
                        <a:pt x="229" y="112"/>
                      </a:cubicBezTo>
                      <a:cubicBezTo>
                        <a:pt x="233" y="112"/>
                        <a:pt x="234" y="108"/>
                        <a:pt x="235" y="106"/>
                      </a:cubicBezTo>
                      <a:cubicBezTo>
                        <a:pt x="236" y="106"/>
                        <a:pt x="236" y="107"/>
                        <a:pt x="236" y="108"/>
                      </a:cubicBezTo>
                      <a:cubicBezTo>
                        <a:pt x="236" y="111"/>
                        <a:pt x="233" y="114"/>
                        <a:pt x="230" y="116"/>
                      </a:cubicBezTo>
                      <a:cubicBezTo>
                        <a:pt x="229" y="116"/>
                        <a:pt x="228" y="115"/>
                        <a:pt x="227" y="114"/>
                      </a:cubicBezTo>
                      <a:cubicBezTo>
                        <a:pt x="225" y="111"/>
                        <a:pt x="222" y="107"/>
                        <a:pt x="224" y="103"/>
                      </a:cubicBezTo>
                      <a:cubicBezTo>
                        <a:pt x="225" y="102"/>
                        <a:pt x="225" y="102"/>
                        <a:pt x="225" y="102"/>
                      </a:cubicBezTo>
                      <a:cubicBezTo>
                        <a:pt x="226" y="103"/>
                        <a:pt x="225" y="106"/>
                        <a:pt x="226" y="107"/>
                      </a:cubicBezTo>
                      <a:close/>
                      <a:moveTo>
                        <a:pt x="164" y="108"/>
                      </a:moveTo>
                      <a:cubicBezTo>
                        <a:pt x="164" y="110"/>
                        <a:pt x="164" y="111"/>
                        <a:pt x="163" y="113"/>
                      </a:cubicBezTo>
                      <a:cubicBezTo>
                        <a:pt x="164" y="115"/>
                        <a:pt x="166" y="114"/>
                        <a:pt x="167" y="116"/>
                      </a:cubicBezTo>
                      <a:cubicBezTo>
                        <a:pt x="165" y="115"/>
                        <a:pt x="162" y="116"/>
                        <a:pt x="162" y="118"/>
                      </a:cubicBezTo>
                      <a:cubicBezTo>
                        <a:pt x="160" y="120"/>
                        <a:pt x="161" y="122"/>
                        <a:pt x="162" y="124"/>
                      </a:cubicBezTo>
                      <a:cubicBezTo>
                        <a:pt x="163" y="126"/>
                        <a:pt x="165" y="127"/>
                        <a:pt x="167" y="127"/>
                      </a:cubicBezTo>
                      <a:cubicBezTo>
                        <a:pt x="170" y="127"/>
                        <a:pt x="172" y="125"/>
                        <a:pt x="174" y="124"/>
                      </a:cubicBezTo>
                      <a:cubicBezTo>
                        <a:pt x="176" y="121"/>
                        <a:pt x="176" y="121"/>
                        <a:pt x="176" y="121"/>
                      </a:cubicBezTo>
                      <a:cubicBezTo>
                        <a:pt x="177" y="122"/>
                        <a:pt x="176" y="124"/>
                        <a:pt x="177" y="125"/>
                      </a:cubicBezTo>
                      <a:cubicBezTo>
                        <a:pt x="178" y="127"/>
                        <a:pt x="179" y="130"/>
                        <a:pt x="181" y="132"/>
                      </a:cubicBezTo>
                      <a:cubicBezTo>
                        <a:pt x="184" y="135"/>
                        <a:pt x="189" y="138"/>
                        <a:pt x="194" y="138"/>
                      </a:cubicBezTo>
                      <a:cubicBezTo>
                        <a:pt x="192" y="139"/>
                        <a:pt x="191" y="142"/>
                        <a:pt x="191" y="145"/>
                      </a:cubicBezTo>
                      <a:cubicBezTo>
                        <a:pt x="190" y="146"/>
                        <a:pt x="192" y="148"/>
                        <a:pt x="193" y="149"/>
                      </a:cubicBezTo>
                      <a:cubicBezTo>
                        <a:pt x="195" y="150"/>
                        <a:pt x="197" y="150"/>
                        <a:pt x="199" y="149"/>
                      </a:cubicBezTo>
                      <a:cubicBezTo>
                        <a:pt x="200" y="149"/>
                        <a:pt x="201" y="147"/>
                        <a:pt x="202" y="148"/>
                      </a:cubicBezTo>
                      <a:cubicBezTo>
                        <a:pt x="204" y="149"/>
                        <a:pt x="204" y="152"/>
                        <a:pt x="207" y="151"/>
                      </a:cubicBezTo>
                      <a:cubicBezTo>
                        <a:pt x="208" y="151"/>
                        <a:pt x="209" y="151"/>
                        <a:pt x="211" y="152"/>
                      </a:cubicBezTo>
                      <a:cubicBezTo>
                        <a:pt x="212" y="153"/>
                        <a:pt x="212" y="156"/>
                        <a:pt x="212" y="158"/>
                      </a:cubicBezTo>
                      <a:cubicBezTo>
                        <a:pt x="211" y="160"/>
                        <a:pt x="208" y="159"/>
                        <a:pt x="206" y="160"/>
                      </a:cubicBezTo>
                      <a:cubicBezTo>
                        <a:pt x="205" y="161"/>
                        <a:pt x="204" y="164"/>
                        <a:pt x="201" y="163"/>
                      </a:cubicBezTo>
                      <a:cubicBezTo>
                        <a:pt x="201" y="162"/>
                        <a:pt x="202" y="162"/>
                        <a:pt x="201" y="161"/>
                      </a:cubicBezTo>
                      <a:cubicBezTo>
                        <a:pt x="200" y="159"/>
                        <a:pt x="198" y="158"/>
                        <a:pt x="196" y="158"/>
                      </a:cubicBezTo>
                      <a:cubicBezTo>
                        <a:pt x="194" y="159"/>
                        <a:pt x="192" y="161"/>
                        <a:pt x="191" y="162"/>
                      </a:cubicBezTo>
                      <a:cubicBezTo>
                        <a:pt x="191" y="165"/>
                        <a:pt x="191" y="168"/>
                        <a:pt x="192" y="170"/>
                      </a:cubicBezTo>
                      <a:cubicBezTo>
                        <a:pt x="194" y="173"/>
                        <a:pt x="197" y="174"/>
                        <a:pt x="201" y="174"/>
                      </a:cubicBezTo>
                      <a:cubicBezTo>
                        <a:pt x="204" y="173"/>
                        <a:pt x="208" y="171"/>
                        <a:pt x="210" y="167"/>
                      </a:cubicBezTo>
                      <a:cubicBezTo>
                        <a:pt x="214" y="166"/>
                        <a:pt x="220" y="164"/>
                        <a:pt x="221" y="159"/>
                      </a:cubicBezTo>
                      <a:cubicBezTo>
                        <a:pt x="221" y="155"/>
                        <a:pt x="221" y="150"/>
                        <a:pt x="217" y="147"/>
                      </a:cubicBezTo>
                      <a:cubicBezTo>
                        <a:pt x="215" y="145"/>
                        <a:pt x="211" y="144"/>
                        <a:pt x="208" y="144"/>
                      </a:cubicBezTo>
                      <a:cubicBezTo>
                        <a:pt x="206" y="141"/>
                        <a:pt x="203" y="137"/>
                        <a:pt x="198" y="137"/>
                      </a:cubicBezTo>
                      <a:cubicBezTo>
                        <a:pt x="199" y="136"/>
                        <a:pt x="199" y="136"/>
                        <a:pt x="199" y="136"/>
                      </a:cubicBezTo>
                      <a:cubicBezTo>
                        <a:pt x="202" y="134"/>
                        <a:pt x="206" y="132"/>
                        <a:pt x="207" y="127"/>
                      </a:cubicBezTo>
                      <a:cubicBezTo>
                        <a:pt x="208" y="124"/>
                        <a:pt x="208" y="124"/>
                        <a:pt x="208" y="124"/>
                      </a:cubicBezTo>
                      <a:cubicBezTo>
                        <a:pt x="212" y="127"/>
                        <a:pt x="212" y="132"/>
                        <a:pt x="214" y="135"/>
                      </a:cubicBezTo>
                      <a:cubicBezTo>
                        <a:pt x="215" y="137"/>
                        <a:pt x="217" y="136"/>
                        <a:pt x="219" y="137"/>
                      </a:cubicBezTo>
                      <a:cubicBezTo>
                        <a:pt x="221" y="139"/>
                        <a:pt x="225" y="141"/>
                        <a:pt x="227" y="144"/>
                      </a:cubicBezTo>
                      <a:cubicBezTo>
                        <a:pt x="229" y="146"/>
                        <a:pt x="230" y="149"/>
                        <a:pt x="231" y="152"/>
                      </a:cubicBezTo>
                      <a:cubicBezTo>
                        <a:pt x="230" y="152"/>
                        <a:pt x="230" y="150"/>
                        <a:pt x="229" y="150"/>
                      </a:cubicBezTo>
                      <a:cubicBezTo>
                        <a:pt x="227" y="145"/>
                        <a:pt x="224" y="142"/>
                        <a:pt x="220" y="139"/>
                      </a:cubicBezTo>
                      <a:cubicBezTo>
                        <a:pt x="218" y="138"/>
                        <a:pt x="216" y="137"/>
                        <a:pt x="213" y="137"/>
                      </a:cubicBezTo>
                      <a:cubicBezTo>
                        <a:pt x="211" y="134"/>
                        <a:pt x="210" y="131"/>
                        <a:pt x="210" y="128"/>
                      </a:cubicBezTo>
                      <a:cubicBezTo>
                        <a:pt x="210" y="127"/>
                        <a:pt x="209" y="127"/>
                        <a:pt x="208" y="127"/>
                      </a:cubicBezTo>
                      <a:cubicBezTo>
                        <a:pt x="207" y="130"/>
                        <a:pt x="206" y="132"/>
                        <a:pt x="204" y="134"/>
                      </a:cubicBezTo>
                      <a:cubicBezTo>
                        <a:pt x="204" y="134"/>
                        <a:pt x="202" y="135"/>
                        <a:pt x="203" y="136"/>
                      </a:cubicBezTo>
                      <a:cubicBezTo>
                        <a:pt x="206" y="137"/>
                        <a:pt x="207" y="141"/>
                        <a:pt x="210" y="142"/>
                      </a:cubicBezTo>
                      <a:cubicBezTo>
                        <a:pt x="215" y="143"/>
                        <a:pt x="220" y="146"/>
                        <a:pt x="222" y="152"/>
                      </a:cubicBezTo>
                      <a:cubicBezTo>
                        <a:pt x="223" y="156"/>
                        <a:pt x="221" y="162"/>
                        <a:pt x="218" y="165"/>
                      </a:cubicBezTo>
                      <a:cubicBezTo>
                        <a:pt x="216" y="168"/>
                        <a:pt x="213" y="169"/>
                        <a:pt x="210" y="170"/>
                      </a:cubicBezTo>
                      <a:cubicBezTo>
                        <a:pt x="208" y="172"/>
                        <a:pt x="206" y="175"/>
                        <a:pt x="203" y="176"/>
                      </a:cubicBezTo>
                      <a:cubicBezTo>
                        <a:pt x="204" y="178"/>
                        <a:pt x="206" y="179"/>
                        <a:pt x="207" y="181"/>
                      </a:cubicBezTo>
                      <a:cubicBezTo>
                        <a:pt x="208" y="181"/>
                        <a:pt x="208" y="182"/>
                        <a:pt x="209" y="181"/>
                      </a:cubicBezTo>
                      <a:cubicBezTo>
                        <a:pt x="211" y="179"/>
                        <a:pt x="210" y="174"/>
                        <a:pt x="214" y="174"/>
                      </a:cubicBezTo>
                      <a:cubicBezTo>
                        <a:pt x="222" y="171"/>
                        <a:pt x="225" y="164"/>
                        <a:pt x="229" y="158"/>
                      </a:cubicBezTo>
                      <a:cubicBezTo>
                        <a:pt x="229" y="156"/>
                        <a:pt x="230" y="154"/>
                        <a:pt x="232" y="153"/>
                      </a:cubicBezTo>
                      <a:cubicBezTo>
                        <a:pt x="232" y="153"/>
                        <a:pt x="232" y="154"/>
                        <a:pt x="233" y="154"/>
                      </a:cubicBezTo>
                      <a:cubicBezTo>
                        <a:pt x="232" y="155"/>
                        <a:pt x="230" y="156"/>
                        <a:pt x="230" y="158"/>
                      </a:cubicBezTo>
                      <a:cubicBezTo>
                        <a:pt x="226" y="164"/>
                        <a:pt x="223" y="172"/>
                        <a:pt x="215" y="175"/>
                      </a:cubicBezTo>
                      <a:cubicBezTo>
                        <a:pt x="215" y="176"/>
                        <a:pt x="213" y="175"/>
                        <a:pt x="212" y="177"/>
                      </a:cubicBezTo>
                      <a:cubicBezTo>
                        <a:pt x="212" y="180"/>
                        <a:pt x="211" y="183"/>
                        <a:pt x="209" y="185"/>
                      </a:cubicBezTo>
                      <a:cubicBezTo>
                        <a:pt x="207" y="184"/>
                        <a:pt x="207" y="182"/>
                        <a:pt x="205" y="180"/>
                      </a:cubicBezTo>
                      <a:cubicBezTo>
                        <a:pt x="201" y="177"/>
                        <a:pt x="195" y="174"/>
                        <a:pt x="189" y="176"/>
                      </a:cubicBezTo>
                      <a:cubicBezTo>
                        <a:pt x="184" y="178"/>
                        <a:pt x="179" y="181"/>
                        <a:pt x="178" y="186"/>
                      </a:cubicBezTo>
                      <a:cubicBezTo>
                        <a:pt x="178" y="192"/>
                        <a:pt x="178" y="192"/>
                        <a:pt x="178" y="192"/>
                      </a:cubicBezTo>
                      <a:cubicBezTo>
                        <a:pt x="179" y="195"/>
                        <a:pt x="182" y="197"/>
                        <a:pt x="183" y="199"/>
                      </a:cubicBezTo>
                      <a:cubicBezTo>
                        <a:pt x="181" y="200"/>
                        <a:pt x="180" y="196"/>
                        <a:pt x="178" y="198"/>
                      </a:cubicBezTo>
                      <a:cubicBezTo>
                        <a:pt x="177" y="201"/>
                        <a:pt x="174" y="203"/>
                        <a:pt x="172" y="204"/>
                      </a:cubicBezTo>
                      <a:cubicBezTo>
                        <a:pt x="171" y="205"/>
                        <a:pt x="171" y="206"/>
                        <a:pt x="171" y="207"/>
                      </a:cubicBezTo>
                      <a:cubicBezTo>
                        <a:pt x="168" y="211"/>
                        <a:pt x="164" y="216"/>
                        <a:pt x="158" y="215"/>
                      </a:cubicBezTo>
                      <a:cubicBezTo>
                        <a:pt x="158" y="215"/>
                        <a:pt x="157" y="215"/>
                        <a:pt x="157" y="215"/>
                      </a:cubicBezTo>
                      <a:cubicBezTo>
                        <a:pt x="162" y="214"/>
                        <a:pt x="166" y="212"/>
                        <a:pt x="168" y="208"/>
                      </a:cubicBezTo>
                      <a:cubicBezTo>
                        <a:pt x="170" y="206"/>
                        <a:pt x="169" y="202"/>
                        <a:pt x="173" y="202"/>
                      </a:cubicBezTo>
                      <a:cubicBezTo>
                        <a:pt x="176" y="199"/>
                        <a:pt x="179" y="194"/>
                        <a:pt x="177" y="190"/>
                      </a:cubicBezTo>
                      <a:cubicBezTo>
                        <a:pt x="176" y="188"/>
                        <a:pt x="174" y="186"/>
                        <a:pt x="172" y="185"/>
                      </a:cubicBezTo>
                      <a:cubicBezTo>
                        <a:pt x="170" y="184"/>
                        <a:pt x="167" y="185"/>
                        <a:pt x="165" y="186"/>
                      </a:cubicBezTo>
                      <a:cubicBezTo>
                        <a:pt x="163" y="187"/>
                        <a:pt x="163" y="189"/>
                        <a:pt x="163" y="191"/>
                      </a:cubicBezTo>
                      <a:cubicBezTo>
                        <a:pt x="164" y="194"/>
                        <a:pt x="167" y="192"/>
                        <a:pt x="169" y="194"/>
                      </a:cubicBezTo>
                      <a:cubicBezTo>
                        <a:pt x="169" y="195"/>
                        <a:pt x="168" y="196"/>
                        <a:pt x="167" y="198"/>
                      </a:cubicBezTo>
                      <a:cubicBezTo>
                        <a:pt x="164" y="199"/>
                        <a:pt x="162" y="202"/>
                        <a:pt x="161" y="205"/>
                      </a:cubicBezTo>
                      <a:cubicBezTo>
                        <a:pt x="160" y="206"/>
                        <a:pt x="158" y="206"/>
                        <a:pt x="157" y="205"/>
                      </a:cubicBezTo>
                      <a:cubicBezTo>
                        <a:pt x="156" y="205"/>
                        <a:pt x="156" y="203"/>
                        <a:pt x="156" y="202"/>
                      </a:cubicBezTo>
                      <a:cubicBezTo>
                        <a:pt x="156" y="201"/>
                        <a:pt x="157" y="199"/>
                        <a:pt x="155" y="198"/>
                      </a:cubicBezTo>
                      <a:cubicBezTo>
                        <a:pt x="155" y="198"/>
                        <a:pt x="153" y="197"/>
                        <a:pt x="153" y="195"/>
                      </a:cubicBezTo>
                      <a:cubicBezTo>
                        <a:pt x="153" y="192"/>
                        <a:pt x="157" y="195"/>
                        <a:pt x="157" y="191"/>
                      </a:cubicBezTo>
                      <a:cubicBezTo>
                        <a:pt x="158" y="189"/>
                        <a:pt x="156" y="187"/>
                        <a:pt x="154" y="185"/>
                      </a:cubicBezTo>
                      <a:cubicBezTo>
                        <a:pt x="153" y="186"/>
                        <a:pt x="153" y="185"/>
                        <a:pt x="152" y="185"/>
                      </a:cubicBezTo>
                      <a:cubicBezTo>
                        <a:pt x="150" y="184"/>
                        <a:pt x="148" y="185"/>
                        <a:pt x="146" y="186"/>
                      </a:cubicBezTo>
                      <a:cubicBezTo>
                        <a:pt x="142" y="189"/>
                        <a:pt x="142" y="189"/>
                        <a:pt x="142" y="189"/>
                      </a:cubicBezTo>
                      <a:cubicBezTo>
                        <a:pt x="142" y="187"/>
                        <a:pt x="143" y="185"/>
                        <a:pt x="142" y="184"/>
                      </a:cubicBezTo>
                      <a:cubicBezTo>
                        <a:pt x="141" y="179"/>
                        <a:pt x="137" y="176"/>
                        <a:pt x="133" y="174"/>
                      </a:cubicBezTo>
                      <a:cubicBezTo>
                        <a:pt x="130" y="173"/>
                        <a:pt x="128" y="173"/>
                        <a:pt x="125" y="172"/>
                      </a:cubicBezTo>
                      <a:cubicBezTo>
                        <a:pt x="124" y="172"/>
                        <a:pt x="126" y="171"/>
                        <a:pt x="126" y="170"/>
                      </a:cubicBezTo>
                      <a:cubicBezTo>
                        <a:pt x="126" y="167"/>
                        <a:pt x="126" y="165"/>
                        <a:pt x="125" y="163"/>
                      </a:cubicBezTo>
                      <a:cubicBezTo>
                        <a:pt x="125" y="162"/>
                        <a:pt x="123" y="161"/>
                        <a:pt x="122" y="161"/>
                      </a:cubicBezTo>
                      <a:cubicBezTo>
                        <a:pt x="120" y="160"/>
                        <a:pt x="119" y="161"/>
                        <a:pt x="117" y="162"/>
                      </a:cubicBezTo>
                      <a:cubicBezTo>
                        <a:pt x="117" y="163"/>
                        <a:pt x="117" y="164"/>
                        <a:pt x="117" y="166"/>
                      </a:cubicBezTo>
                      <a:cubicBezTo>
                        <a:pt x="114" y="166"/>
                        <a:pt x="116" y="163"/>
                        <a:pt x="115" y="162"/>
                      </a:cubicBezTo>
                      <a:cubicBezTo>
                        <a:pt x="112" y="162"/>
                        <a:pt x="109" y="162"/>
                        <a:pt x="107" y="160"/>
                      </a:cubicBezTo>
                      <a:cubicBezTo>
                        <a:pt x="106" y="158"/>
                        <a:pt x="104" y="156"/>
                        <a:pt x="106" y="154"/>
                      </a:cubicBezTo>
                      <a:cubicBezTo>
                        <a:pt x="106" y="152"/>
                        <a:pt x="108" y="151"/>
                        <a:pt x="109" y="150"/>
                      </a:cubicBezTo>
                      <a:cubicBezTo>
                        <a:pt x="110" y="150"/>
                        <a:pt x="111" y="151"/>
                        <a:pt x="112" y="150"/>
                      </a:cubicBezTo>
                      <a:cubicBezTo>
                        <a:pt x="113" y="149"/>
                        <a:pt x="114" y="147"/>
                        <a:pt x="115" y="147"/>
                      </a:cubicBezTo>
                      <a:cubicBezTo>
                        <a:pt x="118" y="147"/>
                        <a:pt x="117" y="150"/>
                        <a:pt x="120" y="150"/>
                      </a:cubicBezTo>
                      <a:cubicBezTo>
                        <a:pt x="122" y="150"/>
                        <a:pt x="124" y="149"/>
                        <a:pt x="126" y="147"/>
                      </a:cubicBezTo>
                      <a:cubicBezTo>
                        <a:pt x="127" y="144"/>
                        <a:pt x="125" y="141"/>
                        <a:pt x="124" y="139"/>
                      </a:cubicBezTo>
                      <a:cubicBezTo>
                        <a:pt x="124" y="139"/>
                        <a:pt x="124" y="139"/>
                        <a:pt x="124" y="139"/>
                      </a:cubicBezTo>
                      <a:cubicBezTo>
                        <a:pt x="130" y="139"/>
                        <a:pt x="136" y="136"/>
                        <a:pt x="140" y="130"/>
                      </a:cubicBezTo>
                      <a:cubicBezTo>
                        <a:pt x="141" y="128"/>
                        <a:pt x="142" y="125"/>
                        <a:pt x="143" y="123"/>
                      </a:cubicBezTo>
                      <a:cubicBezTo>
                        <a:pt x="144" y="126"/>
                        <a:pt x="148" y="127"/>
                        <a:pt x="151" y="128"/>
                      </a:cubicBezTo>
                      <a:cubicBezTo>
                        <a:pt x="155" y="128"/>
                        <a:pt x="158" y="125"/>
                        <a:pt x="159" y="122"/>
                      </a:cubicBezTo>
                      <a:cubicBezTo>
                        <a:pt x="159" y="120"/>
                        <a:pt x="159" y="117"/>
                        <a:pt x="157" y="116"/>
                      </a:cubicBezTo>
                      <a:cubicBezTo>
                        <a:pt x="155" y="116"/>
                        <a:pt x="152" y="116"/>
                        <a:pt x="151" y="118"/>
                      </a:cubicBezTo>
                      <a:cubicBezTo>
                        <a:pt x="150" y="117"/>
                        <a:pt x="151" y="115"/>
                        <a:pt x="151" y="114"/>
                      </a:cubicBezTo>
                      <a:cubicBezTo>
                        <a:pt x="152" y="112"/>
                        <a:pt x="154" y="111"/>
                        <a:pt x="156" y="110"/>
                      </a:cubicBezTo>
                      <a:cubicBezTo>
                        <a:pt x="157" y="109"/>
                        <a:pt x="156" y="108"/>
                        <a:pt x="156" y="108"/>
                      </a:cubicBezTo>
                      <a:cubicBezTo>
                        <a:pt x="157" y="106"/>
                        <a:pt x="158" y="104"/>
                        <a:pt x="160" y="104"/>
                      </a:cubicBezTo>
                      <a:cubicBezTo>
                        <a:pt x="163" y="103"/>
                        <a:pt x="163" y="106"/>
                        <a:pt x="164" y="108"/>
                      </a:cubicBezTo>
                      <a:close/>
                      <a:moveTo>
                        <a:pt x="92" y="113"/>
                      </a:moveTo>
                      <a:cubicBezTo>
                        <a:pt x="91" y="114"/>
                        <a:pt x="91" y="117"/>
                        <a:pt x="89" y="117"/>
                      </a:cubicBezTo>
                      <a:cubicBezTo>
                        <a:pt x="86" y="114"/>
                        <a:pt x="84" y="111"/>
                        <a:pt x="81" y="108"/>
                      </a:cubicBezTo>
                      <a:cubicBezTo>
                        <a:pt x="81" y="107"/>
                        <a:pt x="81" y="106"/>
                        <a:pt x="82" y="106"/>
                      </a:cubicBezTo>
                      <a:cubicBezTo>
                        <a:pt x="83" y="107"/>
                        <a:pt x="85" y="109"/>
                        <a:pt x="86" y="111"/>
                      </a:cubicBezTo>
                      <a:cubicBezTo>
                        <a:pt x="87" y="112"/>
                        <a:pt x="88" y="112"/>
                        <a:pt x="89" y="112"/>
                      </a:cubicBezTo>
                      <a:cubicBezTo>
                        <a:pt x="92" y="110"/>
                        <a:pt x="92" y="107"/>
                        <a:pt x="93" y="104"/>
                      </a:cubicBezTo>
                      <a:cubicBezTo>
                        <a:pt x="94" y="106"/>
                        <a:pt x="92" y="110"/>
                        <a:pt x="92" y="113"/>
                      </a:cubicBezTo>
                      <a:close/>
                      <a:moveTo>
                        <a:pt x="137" y="112"/>
                      </a:moveTo>
                      <a:cubicBezTo>
                        <a:pt x="139" y="116"/>
                        <a:pt x="142" y="123"/>
                        <a:pt x="138" y="128"/>
                      </a:cubicBezTo>
                      <a:cubicBezTo>
                        <a:pt x="136" y="133"/>
                        <a:pt x="130" y="136"/>
                        <a:pt x="124" y="136"/>
                      </a:cubicBezTo>
                      <a:cubicBezTo>
                        <a:pt x="121" y="136"/>
                        <a:pt x="118" y="136"/>
                        <a:pt x="116" y="133"/>
                      </a:cubicBezTo>
                      <a:cubicBezTo>
                        <a:pt x="112" y="129"/>
                        <a:pt x="110" y="123"/>
                        <a:pt x="112" y="118"/>
                      </a:cubicBezTo>
                      <a:cubicBezTo>
                        <a:pt x="113" y="117"/>
                        <a:pt x="114" y="117"/>
                        <a:pt x="116" y="116"/>
                      </a:cubicBezTo>
                      <a:cubicBezTo>
                        <a:pt x="116" y="121"/>
                        <a:pt x="118" y="127"/>
                        <a:pt x="123" y="129"/>
                      </a:cubicBezTo>
                      <a:cubicBezTo>
                        <a:pt x="127" y="129"/>
                        <a:pt x="131" y="129"/>
                        <a:pt x="133" y="125"/>
                      </a:cubicBezTo>
                      <a:cubicBezTo>
                        <a:pt x="134" y="123"/>
                        <a:pt x="134" y="121"/>
                        <a:pt x="133" y="118"/>
                      </a:cubicBezTo>
                      <a:cubicBezTo>
                        <a:pt x="131" y="114"/>
                        <a:pt x="126" y="112"/>
                        <a:pt x="121" y="112"/>
                      </a:cubicBezTo>
                      <a:cubicBezTo>
                        <a:pt x="109" y="113"/>
                        <a:pt x="102" y="125"/>
                        <a:pt x="98" y="135"/>
                      </a:cubicBezTo>
                      <a:cubicBezTo>
                        <a:pt x="93" y="137"/>
                        <a:pt x="87" y="140"/>
                        <a:pt x="84" y="146"/>
                      </a:cubicBezTo>
                      <a:cubicBezTo>
                        <a:pt x="83" y="149"/>
                        <a:pt x="82" y="152"/>
                        <a:pt x="80" y="154"/>
                      </a:cubicBezTo>
                      <a:cubicBezTo>
                        <a:pt x="80" y="157"/>
                        <a:pt x="83" y="158"/>
                        <a:pt x="84" y="160"/>
                      </a:cubicBezTo>
                      <a:cubicBezTo>
                        <a:pt x="86" y="167"/>
                        <a:pt x="92" y="173"/>
                        <a:pt x="99" y="175"/>
                      </a:cubicBezTo>
                      <a:cubicBezTo>
                        <a:pt x="103" y="185"/>
                        <a:pt x="112" y="196"/>
                        <a:pt x="123" y="197"/>
                      </a:cubicBezTo>
                      <a:cubicBezTo>
                        <a:pt x="127" y="197"/>
                        <a:pt x="130" y="194"/>
                        <a:pt x="132" y="191"/>
                      </a:cubicBezTo>
                      <a:cubicBezTo>
                        <a:pt x="132" y="189"/>
                        <a:pt x="133" y="186"/>
                        <a:pt x="131" y="184"/>
                      </a:cubicBezTo>
                      <a:cubicBezTo>
                        <a:pt x="130" y="182"/>
                        <a:pt x="128" y="181"/>
                        <a:pt x="126" y="181"/>
                      </a:cubicBezTo>
                      <a:cubicBezTo>
                        <a:pt x="123" y="181"/>
                        <a:pt x="120" y="184"/>
                        <a:pt x="119" y="187"/>
                      </a:cubicBezTo>
                      <a:cubicBezTo>
                        <a:pt x="119" y="189"/>
                        <a:pt x="118" y="191"/>
                        <a:pt x="119" y="192"/>
                      </a:cubicBezTo>
                      <a:cubicBezTo>
                        <a:pt x="118" y="193"/>
                        <a:pt x="118" y="193"/>
                        <a:pt x="118" y="193"/>
                      </a:cubicBezTo>
                      <a:cubicBezTo>
                        <a:pt x="116" y="193"/>
                        <a:pt x="114" y="191"/>
                        <a:pt x="112" y="190"/>
                      </a:cubicBezTo>
                      <a:cubicBezTo>
                        <a:pt x="112" y="186"/>
                        <a:pt x="113" y="183"/>
                        <a:pt x="115" y="180"/>
                      </a:cubicBezTo>
                      <a:cubicBezTo>
                        <a:pt x="117" y="177"/>
                        <a:pt x="121" y="175"/>
                        <a:pt x="124" y="175"/>
                      </a:cubicBezTo>
                      <a:cubicBezTo>
                        <a:pt x="128" y="175"/>
                        <a:pt x="133" y="175"/>
                        <a:pt x="136" y="179"/>
                      </a:cubicBezTo>
                      <a:cubicBezTo>
                        <a:pt x="138" y="181"/>
                        <a:pt x="139" y="184"/>
                        <a:pt x="140" y="187"/>
                      </a:cubicBezTo>
                      <a:cubicBezTo>
                        <a:pt x="140" y="192"/>
                        <a:pt x="138" y="197"/>
                        <a:pt x="133" y="200"/>
                      </a:cubicBezTo>
                      <a:cubicBezTo>
                        <a:pt x="127" y="204"/>
                        <a:pt x="117" y="204"/>
                        <a:pt x="111" y="200"/>
                      </a:cubicBezTo>
                      <a:cubicBezTo>
                        <a:pt x="108" y="199"/>
                        <a:pt x="105" y="195"/>
                        <a:pt x="102" y="193"/>
                      </a:cubicBezTo>
                      <a:cubicBezTo>
                        <a:pt x="100" y="190"/>
                        <a:pt x="96" y="186"/>
                        <a:pt x="96" y="180"/>
                      </a:cubicBezTo>
                      <a:cubicBezTo>
                        <a:pt x="85" y="177"/>
                        <a:pt x="82" y="163"/>
                        <a:pt x="72" y="157"/>
                      </a:cubicBezTo>
                      <a:cubicBezTo>
                        <a:pt x="71" y="156"/>
                        <a:pt x="71" y="155"/>
                        <a:pt x="72" y="155"/>
                      </a:cubicBezTo>
                      <a:cubicBezTo>
                        <a:pt x="79" y="150"/>
                        <a:pt x="79" y="141"/>
                        <a:pt x="86" y="136"/>
                      </a:cubicBezTo>
                      <a:cubicBezTo>
                        <a:pt x="88" y="133"/>
                        <a:pt x="91" y="132"/>
                        <a:pt x="94" y="130"/>
                      </a:cubicBezTo>
                      <a:cubicBezTo>
                        <a:pt x="97" y="120"/>
                        <a:pt x="105" y="111"/>
                        <a:pt x="116" y="108"/>
                      </a:cubicBezTo>
                      <a:cubicBezTo>
                        <a:pt x="120" y="106"/>
                        <a:pt x="127" y="105"/>
                        <a:pt x="132" y="108"/>
                      </a:cubicBezTo>
                      <a:cubicBezTo>
                        <a:pt x="137" y="112"/>
                        <a:pt x="137" y="112"/>
                        <a:pt x="137" y="112"/>
                      </a:cubicBezTo>
                      <a:close/>
                      <a:moveTo>
                        <a:pt x="216" y="120"/>
                      </a:moveTo>
                      <a:cubicBezTo>
                        <a:pt x="218" y="123"/>
                        <a:pt x="220" y="126"/>
                        <a:pt x="221" y="130"/>
                      </a:cubicBezTo>
                      <a:cubicBezTo>
                        <a:pt x="224" y="132"/>
                        <a:pt x="228" y="133"/>
                        <a:pt x="230" y="137"/>
                      </a:cubicBezTo>
                      <a:cubicBezTo>
                        <a:pt x="234" y="141"/>
                        <a:pt x="236" y="146"/>
                        <a:pt x="240" y="151"/>
                      </a:cubicBezTo>
                      <a:cubicBezTo>
                        <a:pt x="239" y="153"/>
                        <a:pt x="242" y="154"/>
                        <a:pt x="242" y="156"/>
                      </a:cubicBezTo>
                      <a:cubicBezTo>
                        <a:pt x="235" y="161"/>
                        <a:pt x="233" y="169"/>
                        <a:pt x="227" y="175"/>
                      </a:cubicBezTo>
                      <a:cubicBezTo>
                        <a:pt x="224" y="177"/>
                        <a:pt x="222" y="180"/>
                        <a:pt x="219" y="182"/>
                      </a:cubicBezTo>
                      <a:cubicBezTo>
                        <a:pt x="218" y="184"/>
                        <a:pt x="217" y="186"/>
                        <a:pt x="216" y="188"/>
                      </a:cubicBezTo>
                      <a:cubicBezTo>
                        <a:pt x="212" y="194"/>
                        <a:pt x="206" y="202"/>
                        <a:pt x="198" y="202"/>
                      </a:cubicBezTo>
                      <a:cubicBezTo>
                        <a:pt x="196" y="203"/>
                        <a:pt x="194" y="201"/>
                        <a:pt x="191" y="201"/>
                      </a:cubicBezTo>
                      <a:cubicBezTo>
                        <a:pt x="187" y="200"/>
                        <a:pt x="184" y="196"/>
                        <a:pt x="181" y="193"/>
                      </a:cubicBezTo>
                      <a:cubicBezTo>
                        <a:pt x="180" y="190"/>
                        <a:pt x="181" y="185"/>
                        <a:pt x="183" y="182"/>
                      </a:cubicBezTo>
                      <a:cubicBezTo>
                        <a:pt x="186" y="179"/>
                        <a:pt x="190" y="177"/>
                        <a:pt x="194" y="178"/>
                      </a:cubicBezTo>
                      <a:cubicBezTo>
                        <a:pt x="199" y="178"/>
                        <a:pt x="204" y="182"/>
                        <a:pt x="207" y="186"/>
                      </a:cubicBezTo>
                      <a:cubicBezTo>
                        <a:pt x="208" y="189"/>
                        <a:pt x="204" y="190"/>
                        <a:pt x="203" y="192"/>
                      </a:cubicBezTo>
                      <a:cubicBezTo>
                        <a:pt x="202" y="192"/>
                        <a:pt x="201" y="193"/>
                        <a:pt x="201" y="193"/>
                      </a:cubicBezTo>
                      <a:cubicBezTo>
                        <a:pt x="200" y="190"/>
                        <a:pt x="201" y="188"/>
                        <a:pt x="199" y="186"/>
                      </a:cubicBezTo>
                      <a:cubicBezTo>
                        <a:pt x="197" y="184"/>
                        <a:pt x="194" y="183"/>
                        <a:pt x="192" y="184"/>
                      </a:cubicBezTo>
                      <a:cubicBezTo>
                        <a:pt x="190" y="184"/>
                        <a:pt x="189" y="186"/>
                        <a:pt x="188" y="187"/>
                      </a:cubicBezTo>
                      <a:cubicBezTo>
                        <a:pt x="187" y="189"/>
                        <a:pt x="189" y="191"/>
                        <a:pt x="189" y="194"/>
                      </a:cubicBezTo>
                      <a:cubicBezTo>
                        <a:pt x="191" y="196"/>
                        <a:pt x="195" y="195"/>
                        <a:pt x="198" y="196"/>
                      </a:cubicBezTo>
                      <a:cubicBezTo>
                        <a:pt x="204" y="194"/>
                        <a:pt x="210" y="190"/>
                        <a:pt x="212" y="184"/>
                      </a:cubicBezTo>
                      <a:cubicBezTo>
                        <a:pt x="214" y="181"/>
                        <a:pt x="213" y="177"/>
                        <a:pt x="217" y="176"/>
                      </a:cubicBezTo>
                      <a:cubicBezTo>
                        <a:pt x="225" y="173"/>
                        <a:pt x="229" y="164"/>
                        <a:pt x="233" y="157"/>
                      </a:cubicBezTo>
                      <a:cubicBezTo>
                        <a:pt x="234" y="156"/>
                        <a:pt x="237" y="156"/>
                        <a:pt x="236" y="154"/>
                      </a:cubicBezTo>
                      <a:cubicBezTo>
                        <a:pt x="235" y="153"/>
                        <a:pt x="234" y="152"/>
                        <a:pt x="234" y="151"/>
                      </a:cubicBezTo>
                      <a:cubicBezTo>
                        <a:pt x="231" y="148"/>
                        <a:pt x="230" y="144"/>
                        <a:pt x="228" y="141"/>
                      </a:cubicBezTo>
                      <a:cubicBezTo>
                        <a:pt x="224" y="138"/>
                        <a:pt x="220" y="135"/>
                        <a:pt x="215" y="134"/>
                      </a:cubicBezTo>
                      <a:cubicBezTo>
                        <a:pt x="213" y="126"/>
                        <a:pt x="208" y="118"/>
                        <a:pt x="199" y="115"/>
                      </a:cubicBezTo>
                      <a:cubicBezTo>
                        <a:pt x="196" y="113"/>
                        <a:pt x="190" y="113"/>
                        <a:pt x="187" y="116"/>
                      </a:cubicBezTo>
                      <a:cubicBezTo>
                        <a:pt x="185" y="118"/>
                        <a:pt x="184" y="121"/>
                        <a:pt x="185" y="125"/>
                      </a:cubicBezTo>
                      <a:cubicBezTo>
                        <a:pt x="186" y="127"/>
                        <a:pt x="189" y="129"/>
                        <a:pt x="192" y="130"/>
                      </a:cubicBezTo>
                      <a:cubicBezTo>
                        <a:pt x="195" y="130"/>
                        <a:pt x="197" y="128"/>
                        <a:pt x="199" y="127"/>
                      </a:cubicBezTo>
                      <a:cubicBezTo>
                        <a:pt x="201" y="124"/>
                        <a:pt x="201" y="121"/>
                        <a:pt x="201" y="119"/>
                      </a:cubicBezTo>
                      <a:cubicBezTo>
                        <a:pt x="202" y="119"/>
                        <a:pt x="204" y="120"/>
                        <a:pt x="205" y="121"/>
                      </a:cubicBezTo>
                      <a:cubicBezTo>
                        <a:pt x="206" y="124"/>
                        <a:pt x="204" y="128"/>
                        <a:pt x="202" y="131"/>
                      </a:cubicBezTo>
                      <a:cubicBezTo>
                        <a:pt x="199" y="134"/>
                        <a:pt x="195" y="136"/>
                        <a:pt x="190" y="135"/>
                      </a:cubicBezTo>
                      <a:cubicBezTo>
                        <a:pt x="185" y="133"/>
                        <a:pt x="179" y="129"/>
                        <a:pt x="178" y="123"/>
                      </a:cubicBezTo>
                      <a:cubicBezTo>
                        <a:pt x="178" y="119"/>
                        <a:pt x="180" y="115"/>
                        <a:pt x="183" y="111"/>
                      </a:cubicBezTo>
                      <a:cubicBezTo>
                        <a:pt x="190" y="107"/>
                        <a:pt x="198" y="109"/>
                        <a:pt x="204" y="111"/>
                      </a:cubicBezTo>
                      <a:cubicBezTo>
                        <a:pt x="208" y="114"/>
                        <a:pt x="212" y="116"/>
                        <a:pt x="216" y="120"/>
                      </a:cubicBezTo>
                      <a:close/>
                      <a:moveTo>
                        <a:pt x="243" y="117"/>
                      </a:moveTo>
                      <a:cubicBezTo>
                        <a:pt x="245" y="123"/>
                        <a:pt x="247" y="131"/>
                        <a:pt x="242" y="136"/>
                      </a:cubicBezTo>
                      <a:cubicBezTo>
                        <a:pt x="241" y="137"/>
                        <a:pt x="240" y="138"/>
                        <a:pt x="239" y="138"/>
                      </a:cubicBezTo>
                      <a:cubicBezTo>
                        <a:pt x="237" y="137"/>
                        <a:pt x="235" y="136"/>
                        <a:pt x="234" y="134"/>
                      </a:cubicBezTo>
                      <a:cubicBezTo>
                        <a:pt x="234" y="133"/>
                        <a:pt x="233" y="130"/>
                        <a:pt x="234" y="129"/>
                      </a:cubicBezTo>
                      <a:cubicBezTo>
                        <a:pt x="236" y="129"/>
                        <a:pt x="238" y="132"/>
                        <a:pt x="240" y="130"/>
                      </a:cubicBezTo>
                      <a:cubicBezTo>
                        <a:pt x="242" y="127"/>
                        <a:pt x="241" y="124"/>
                        <a:pt x="241" y="120"/>
                      </a:cubicBezTo>
                      <a:cubicBezTo>
                        <a:pt x="240" y="117"/>
                        <a:pt x="236" y="114"/>
                        <a:pt x="238" y="111"/>
                      </a:cubicBezTo>
                      <a:cubicBezTo>
                        <a:pt x="240" y="112"/>
                        <a:pt x="242" y="115"/>
                        <a:pt x="243" y="117"/>
                      </a:cubicBezTo>
                      <a:close/>
                      <a:moveTo>
                        <a:pt x="77" y="119"/>
                      </a:moveTo>
                      <a:cubicBezTo>
                        <a:pt x="76" y="122"/>
                        <a:pt x="74" y="126"/>
                        <a:pt x="76" y="129"/>
                      </a:cubicBezTo>
                      <a:cubicBezTo>
                        <a:pt x="77" y="130"/>
                        <a:pt x="78" y="130"/>
                        <a:pt x="79" y="130"/>
                      </a:cubicBezTo>
                      <a:cubicBezTo>
                        <a:pt x="80" y="130"/>
                        <a:pt x="81" y="130"/>
                        <a:pt x="82" y="130"/>
                      </a:cubicBezTo>
                      <a:cubicBezTo>
                        <a:pt x="82" y="132"/>
                        <a:pt x="82" y="135"/>
                        <a:pt x="80" y="136"/>
                      </a:cubicBezTo>
                      <a:cubicBezTo>
                        <a:pt x="79" y="137"/>
                        <a:pt x="78" y="137"/>
                        <a:pt x="77" y="137"/>
                      </a:cubicBezTo>
                      <a:cubicBezTo>
                        <a:pt x="74" y="136"/>
                        <a:pt x="72" y="133"/>
                        <a:pt x="71" y="130"/>
                      </a:cubicBezTo>
                      <a:cubicBezTo>
                        <a:pt x="71" y="124"/>
                        <a:pt x="75" y="118"/>
                        <a:pt x="75" y="112"/>
                      </a:cubicBezTo>
                      <a:cubicBezTo>
                        <a:pt x="75" y="111"/>
                        <a:pt x="76" y="111"/>
                        <a:pt x="77" y="110"/>
                      </a:cubicBezTo>
                      <a:cubicBezTo>
                        <a:pt x="79" y="113"/>
                        <a:pt x="77" y="116"/>
                        <a:pt x="77" y="119"/>
                      </a:cubicBezTo>
                      <a:close/>
                      <a:moveTo>
                        <a:pt x="248" y="115"/>
                      </a:moveTo>
                      <a:cubicBezTo>
                        <a:pt x="247" y="117"/>
                        <a:pt x="250" y="118"/>
                        <a:pt x="250" y="120"/>
                      </a:cubicBezTo>
                      <a:cubicBezTo>
                        <a:pt x="252" y="124"/>
                        <a:pt x="253" y="129"/>
                        <a:pt x="252" y="133"/>
                      </a:cubicBezTo>
                      <a:cubicBezTo>
                        <a:pt x="250" y="137"/>
                        <a:pt x="248" y="143"/>
                        <a:pt x="251" y="146"/>
                      </a:cubicBezTo>
                      <a:cubicBezTo>
                        <a:pt x="253" y="148"/>
                        <a:pt x="255" y="148"/>
                        <a:pt x="256" y="148"/>
                      </a:cubicBezTo>
                      <a:cubicBezTo>
                        <a:pt x="259" y="146"/>
                        <a:pt x="259" y="146"/>
                        <a:pt x="259" y="146"/>
                      </a:cubicBezTo>
                      <a:cubicBezTo>
                        <a:pt x="259" y="149"/>
                        <a:pt x="256" y="152"/>
                        <a:pt x="254" y="153"/>
                      </a:cubicBezTo>
                      <a:cubicBezTo>
                        <a:pt x="252" y="154"/>
                        <a:pt x="250" y="153"/>
                        <a:pt x="248" y="152"/>
                      </a:cubicBezTo>
                      <a:cubicBezTo>
                        <a:pt x="244" y="150"/>
                        <a:pt x="244" y="145"/>
                        <a:pt x="244" y="141"/>
                      </a:cubicBezTo>
                      <a:cubicBezTo>
                        <a:pt x="245" y="136"/>
                        <a:pt x="249" y="132"/>
                        <a:pt x="247" y="127"/>
                      </a:cubicBezTo>
                      <a:cubicBezTo>
                        <a:pt x="248" y="122"/>
                        <a:pt x="245" y="119"/>
                        <a:pt x="245" y="114"/>
                      </a:cubicBezTo>
                      <a:cubicBezTo>
                        <a:pt x="246" y="114"/>
                        <a:pt x="247" y="114"/>
                        <a:pt x="248" y="115"/>
                      </a:cubicBezTo>
                      <a:close/>
                      <a:moveTo>
                        <a:pt x="72" y="114"/>
                      </a:moveTo>
                      <a:cubicBezTo>
                        <a:pt x="71" y="120"/>
                        <a:pt x="68" y="126"/>
                        <a:pt x="70" y="132"/>
                      </a:cubicBezTo>
                      <a:cubicBezTo>
                        <a:pt x="71" y="137"/>
                        <a:pt x="73" y="144"/>
                        <a:pt x="69" y="148"/>
                      </a:cubicBezTo>
                      <a:cubicBezTo>
                        <a:pt x="68" y="150"/>
                        <a:pt x="66" y="151"/>
                        <a:pt x="63" y="151"/>
                      </a:cubicBezTo>
                      <a:cubicBezTo>
                        <a:pt x="62" y="151"/>
                        <a:pt x="60" y="150"/>
                        <a:pt x="59" y="148"/>
                      </a:cubicBezTo>
                      <a:cubicBezTo>
                        <a:pt x="59" y="148"/>
                        <a:pt x="59" y="148"/>
                        <a:pt x="59" y="148"/>
                      </a:cubicBezTo>
                      <a:cubicBezTo>
                        <a:pt x="62" y="148"/>
                        <a:pt x="65" y="147"/>
                        <a:pt x="66" y="144"/>
                      </a:cubicBezTo>
                      <a:cubicBezTo>
                        <a:pt x="70" y="137"/>
                        <a:pt x="64" y="131"/>
                        <a:pt x="66" y="125"/>
                      </a:cubicBezTo>
                      <a:cubicBezTo>
                        <a:pt x="66" y="121"/>
                        <a:pt x="67" y="117"/>
                        <a:pt x="70" y="115"/>
                      </a:cubicBezTo>
                      <a:cubicBezTo>
                        <a:pt x="70" y="114"/>
                        <a:pt x="71" y="114"/>
                        <a:pt x="72" y="113"/>
                      </a:cubicBezTo>
                      <a:cubicBezTo>
                        <a:pt x="72" y="113"/>
                        <a:pt x="72" y="114"/>
                        <a:pt x="72" y="114"/>
                      </a:cubicBezTo>
                      <a:close/>
                      <a:moveTo>
                        <a:pt x="255" y="119"/>
                      </a:moveTo>
                      <a:cubicBezTo>
                        <a:pt x="258" y="124"/>
                        <a:pt x="257" y="130"/>
                        <a:pt x="255" y="134"/>
                      </a:cubicBezTo>
                      <a:cubicBezTo>
                        <a:pt x="255" y="137"/>
                        <a:pt x="253" y="141"/>
                        <a:pt x="256" y="143"/>
                      </a:cubicBezTo>
                      <a:cubicBezTo>
                        <a:pt x="256" y="144"/>
                        <a:pt x="257" y="144"/>
                        <a:pt x="257" y="145"/>
                      </a:cubicBezTo>
                      <a:cubicBezTo>
                        <a:pt x="257" y="146"/>
                        <a:pt x="255" y="146"/>
                        <a:pt x="254" y="145"/>
                      </a:cubicBezTo>
                      <a:cubicBezTo>
                        <a:pt x="249" y="140"/>
                        <a:pt x="255" y="134"/>
                        <a:pt x="254" y="128"/>
                      </a:cubicBezTo>
                      <a:cubicBezTo>
                        <a:pt x="255" y="124"/>
                        <a:pt x="253" y="120"/>
                        <a:pt x="251" y="116"/>
                      </a:cubicBezTo>
                      <a:cubicBezTo>
                        <a:pt x="253" y="115"/>
                        <a:pt x="254" y="118"/>
                        <a:pt x="255" y="119"/>
                      </a:cubicBezTo>
                      <a:close/>
                      <a:moveTo>
                        <a:pt x="130" y="118"/>
                      </a:moveTo>
                      <a:cubicBezTo>
                        <a:pt x="131" y="119"/>
                        <a:pt x="131" y="122"/>
                        <a:pt x="130" y="124"/>
                      </a:cubicBezTo>
                      <a:cubicBezTo>
                        <a:pt x="129" y="126"/>
                        <a:pt x="127" y="127"/>
                        <a:pt x="125" y="127"/>
                      </a:cubicBezTo>
                      <a:cubicBezTo>
                        <a:pt x="123" y="127"/>
                        <a:pt x="121" y="126"/>
                        <a:pt x="120" y="124"/>
                      </a:cubicBezTo>
                      <a:cubicBezTo>
                        <a:pt x="118" y="122"/>
                        <a:pt x="119" y="118"/>
                        <a:pt x="119" y="115"/>
                      </a:cubicBezTo>
                      <a:cubicBezTo>
                        <a:pt x="122" y="114"/>
                        <a:pt x="125" y="115"/>
                        <a:pt x="127" y="116"/>
                      </a:cubicBezTo>
                      <a:cubicBezTo>
                        <a:pt x="130" y="118"/>
                        <a:pt x="130" y="118"/>
                        <a:pt x="130" y="118"/>
                      </a:cubicBezTo>
                      <a:close/>
                      <a:moveTo>
                        <a:pt x="197" y="117"/>
                      </a:moveTo>
                      <a:cubicBezTo>
                        <a:pt x="197" y="119"/>
                        <a:pt x="197" y="119"/>
                        <a:pt x="197" y="119"/>
                      </a:cubicBezTo>
                      <a:cubicBezTo>
                        <a:pt x="196" y="118"/>
                        <a:pt x="194" y="116"/>
                        <a:pt x="192" y="118"/>
                      </a:cubicBezTo>
                      <a:cubicBezTo>
                        <a:pt x="190" y="118"/>
                        <a:pt x="189" y="120"/>
                        <a:pt x="189" y="121"/>
                      </a:cubicBezTo>
                      <a:cubicBezTo>
                        <a:pt x="188" y="122"/>
                        <a:pt x="189" y="123"/>
                        <a:pt x="189" y="124"/>
                      </a:cubicBezTo>
                      <a:cubicBezTo>
                        <a:pt x="190" y="126"/>
                        <a:pt x="191" y="126"/>
                        <a:pt x="193" y="126"/>
                      </a:cubicBezTo>
                      <a:cubicBezTo>
                        <a:pt x="194" y="126"/>
                        <a:pt x="196" y="126"/>
                        <a:pt x="197" y="125"/>
                      </a:cubicBezTo>
                      <a:cubicBezTo>
                        <a:pt x="198" y="123"/>
                        <a:pt x="197" y="121"/>
                        <a:pt x="198" y="120"/>
                      </a:cubicBezTo>
                      <a:cubicBezTo>
                        <a:pt x="200" y="121"/>
                        <a:pt x="199" y="123"/>
                        <a:pt x="199" y="124"/>
                      </a:cubicBezTo>
                      <a:cubicBezTo>
                        <a:pt x="197" y="125"/>
                        <a:pt x="196" y="127"/>
                        <a:pt x="194" y="127"/>
                      </a:cubicBezTo>
                      <a:cubicBezTo>
                        <a:pt x="192" y="128"/>
                        <a:pt x="189" y="127"/>
                        <a:pt x="188" y="125"/>
                      </a:cubicBezTo>
                      <a:cubicBezTo>
                        <a:pt x="187" y="124"/>
                        <a:pt x="186" y="122"/>
                        <a:pt x="187" y="121"/>
                      </a:cubicBezTo>
                      <a:cubicBezTo>
                        <a:pt x="188" y="118"/>
                        <a:pt x="190" y="116"/>
                        <a:pt x="193" y="116"/>
                      </a:cubicBezTo>
                      <a:cubicBezTo>
                        <a:pt x="194" y="116"/>
                        <a:pt x="197" y="116"/>
                        <a:pt x="197" y="117"/>
                      </a:cubicBezTo>
                      <a:close/>
                      <a:moveTo>
                        <a:pt x="130" y="120"/>
                      </a:moveTo>
                      <a:cubicBezTo>
                        <a:pt x="130" y="122"/>
                        <a:pt x="129" y="123"/>
                        <a:pt x="128" y="125"/>
                      </a:cubicBezTo>
                      <a:cubicBezTo>
                        <a:pt x="127" y="126"/>
                        <a:pt x="125" y="126"/>
                        <a:pt x="123" y="125"/>
                      </a:cubicBezTo>
                      <a:cubicBezTo>
                        <a:pt x="120" y="124"/>
                        <a:pt x="121" y="121"/>
                        <a:pt x="120" y="118"/>
                      </a:cubicBezTo>
                      <a:cubicBezTo>
                        <a:pt x="120" y="117"/>
                        <a:pt x="120" y="115"/>
                        <a:pt x="122" y="116"/>
                      </a:cubicBezTo>
                      <a:cubicBezTo>
                        <a:pt x="125" y="116"/>
                        <a:pt x="128" y="117"/>
                        <a:pt x="130" y="120"/>
                      </a:cubicBezTo>
                      <a:close/>
                      <a:moveTo>
                        <a:pt x="66" y="115"/>
                      </a:moveTo>
                      <a:cubicBezTo>
                        <a:pt x="63" y="122"/>
                        <a:pt x="62" y="131"/>
                        <a:pt x="65" y="138"/>
                      </a:cubicBezTo>
                      <a:cubicBezTo>
                        <a:pt x="65" y="140"/>
                        <a:pt x="65" y="143"/>
                        <a:pt x="63" y="144"/>
                      </a:cubicBezTo>
                      <a:cubicBezTo>
                        <a:pt x="62" y="145"/>
                        <a:pt x="62" y="146"/>
                        <a:pt x="60" y="145"/>
                      </a:cubicBezTo>
                      <a:cubicBezTo>
                        <a:pt x="61" y="143"/>
                        <a:pt x="62" y="141"/>
                        <a:pt x="62" y="138"/>
                      </a:cubicBezTo>
                      <a:cubicBezTo>
                        <a:pt x="60" y="133"/>
                        <a:pt x="62" y="128"/>
                        <a:pt x="63" y="123"/>
                      </a:cubicBezTo>
                      <a:cubicBezTo>
                        <a:pt x="64" y="120"/>
                        <a:pt x="64" y="117"/>
                        <a:pt x="66" y="115"/>
                      </a:cubicBezTo>
                      <a:close/>
                      <a:moveTo>
                        <a:pt x="239" y="127"/>
                      </a:moveTo>
                      <a:cubicBezTo>
                        <a:pt x="238" y="127"/>
                        <a:pt x="238" y="127"/>
                        <a:pt x="238" y="127"/>
                      </a:cubicBezTo>
                      <a:cubicBezTo>
                        <a:pt x="236" y="126"/>
                        <a:pt x="238" y="124"/>
                        <a:pt x="238" y="122"/>
                      </a:cubicBezTo>
                      <a:cubicBezTo>
                        <a:pt x="236" y="117"/>
                        <a:pt x="236" y="117"/>
                        <a:pt x="236" y="117"/>
                      </a:cubicBezTo>
                      <a:cubicBezTo>
                        <a:pt x="238" y="120"/>
                        <a:pt x="239" y="124"/>
                        <a:pt x="239" y="127"/>
                      </a:cubicBezTo>
                      <a:close/>
                      <a:moveTo>
                        <a:pt x="80" y="126"/>
                      </a:moveTo>
                      <a:cubicBezTo>
                        <a:pt x="80" y="127"/>
                        <a:pt x="80" y="128"/>
                        <a:pt x="79" y="128"/>
                      </a:cubicBezTo>
                      <a:cubicBezTo>
                        <a:pt x="77" y="128"/>
                        <a:pt x="77" y="127"/>
                        <a:pt x="77" y="126"/>
                      </a:cubicBezTo>
                      <a:cubicBezTo>
                        <a:pt x="77" y="124"/>
                        <a:pt x="78" y="122"/>
                        <a:pt x="79" y="121"/>
                      </a:cubicBezTo>
                      <a:cubicBezTo>
                        <a:pt x="80" y="122"/>
                        <a:pt x="79" y="125"/>
                        <a:pt x="80" y="126"/>
                      </a:cubicBezTo>
                      <a:close/>
                      <a:moveTo>
                        <a:pt x="21" y="121"/>
                      </a:moveTo>
                      <a:cubicBezTo>
                        <a:pt x="21" y="122"/>
                        <a:pt x="20" y="122"/>
                        <a:pt x="20" y="122"/>
                      </a:cubicBezTo>
                      <a:cubicBezTo>
                        <a:pt x="20" y="121"/>
                        <a:pt x="20" y="121"/>
                        <a:pt x="20" y="121"/>
                      </a:cubicBezTo>
                      <a:cubicBezTo>
                        <a:pt x="21" y="121"/>
                        <a:pt x="21" y="121"/>
                        <a:pt x="21" y="121"/>
                      </a:cubicBezTo>
                      <a:close/>
                      <a:moveTo>
                        <a:pt x="115" y="136"/>
                      </a:moveTo>
                      <a:cubicBezTo>
                        <a:pt x="112" y="137"/>
                        <a:pt x="109" y="139"/>
                        <a:pt x="106" y="141"/>
                      </a:cubicBezTo>
                      <a:cubicBezTo>
                        <a:pt x="103" y="143"/>
                        <a:pt x="98" y="145"/>
                        <a:pt x="97" y="150"/>
                      </a:cubicBezTo>
                      <a:cubicBezTo>
                        <a:pt x="95" y="156"/>
                        <a:pt x="96" y="163"/>
                        <a:pt x="102" y="167"/>
                      </a:cubicBezTo>
                      <a:cubicBezTo>
                        <a:pt x="103" y="169"/>
                        <a:pt x="106" y="169"/>
                        <a:pt x="108" y="170"/>
                      </a:cubicBezTo>
                      <a:cubicBezTo>
                        <a:pt x="110" y="173"/>
                        <a:pt x="112" y="175"/>
                        <a:pt x="116" y="175"/>
                      </a:cubicBezTo>
                      <a:cubicBezTo>
                        <a:pt x="116" y="177"/>
                        <a:pt x="114" y="177"/>
                        <a:pt x="113" y="179"/>
                      </a:cubicBezTo>
                      <a:cubicBezTo>
                        <a:pt x="112" y="181"/>
                        <a:pt x="111" y="184"/>
                        <a:pt x="110" y="187"/>
                      </a:cubicBezTo>
                      <a:cubicBezTo>
                        <a:pt x="106" y="183"/>
                        <a:pt x="102" y="179"/>
                        <a:pt x="101" y="174"/>
                      </a:cubicBezTo>
                      <a:cubicBezTo>
                        <a:pt x="100" y="172"/>
                        <a:pt x="97" y="172"/>
                        <a:pt x="96" y="171"/>
                      </a:cubicBezTo>
                      <a:cubicBezTo>
                        <a:pt x="89" y="167"/>
                        <a:pt x="87" y="161"/>
                        <a:pt x="83" y="155"/>
                      </a:cubicBezTo>
                      <a:cubicBezTo>
                        <a:pt x="86" y="150"/>
                        <a:pt x="87" y="143"/>
                        <a:pt x="93" y="139"/>
                      </a:cubicBezTo>
                      <a:cubicBezTo>
                        <a:pt x="95" y="138"/>
                        <a:pt x="98" y="137"/>
                        <a:pt x="100" y="137"/>
                      </a:cubicBezTo>
                      <a:cubicBezTo>
                        <a:pt x="102" y="131"/>
                        <a:pt x="105" y="127"/>
                        <a:pt x="108" y="122"/>
                      </a:cubicBezTo>
                      <a:cubicBezTo>
                        <a:pt x="109" y="127"/>
                        <a:pt x="111" y="133"/>
                        <a:pt x="115" y="136"/>
                      </a:cubicBezTo>
                      <a:close/>
                      <a:moveTo>
                        <a:pt x="110" y="133"/>
                      </a:moveTo>
                      <a:cubicBezTo>
                        <a:pt x="111" y="134"/>
                        <a:pt x="112" y="135"/>
                        <a:pt x="112" y="137"/>
                      </a:cubicBezTo>
                      <a:cubicBezTo>
                        <a:pt x="109" y="137"/>
                        <a:pt x="109" y="137"/>
                        <a:pt x="109" y="137"/>
                      </a:cubicBezTo>
                      <a:cubicBezTo>
                        <a:pt x="107" y="138"/>
                        <a:pt x="105" y="141"/>
                        <a:pt x="103" y="142"/>
                      </a:cubicBezTo>
                      <a:cubicBezTo>
                        <a:pt x="99" y="144"/>
                        <a:pt x="94" y="148"/>
                        <a:pt x="95" y="154"/>
                      </a:cubicBezTo>
                      <a:cubicBezTo>
                        <a:pt x="96" y="155"/>
                        <a:pt x="95" y="158"/>
                        <a:pt x="95" y="160"/>
                      </a:cubicBezTo>
                      <a:cubicBezTo>
                        <a:pt x="96" y="163"/>
                        <a:pt x="97" y="166"/>
                        <a:pt x="100" y="168"/>
                      </a:cubicBezTo>
                      <a:cubicBezTo>
                        <a:pt x="102" y="170"/>
                        <a:pt x="105" y="170"/>
                        <a:pt x="107" y="171"/>
                      </a:cubicBezTo>
                      <a:cubicBezTo>
                        <a:pt x="108" y="173"/>
                        <a:pt x="110" y="175"/>
                        <a:pt x="112" y="175"/>
                      </a:cubicBezTo>
                      <a:cubicBezTo>
                        <a:pt x="113" y="176"/>
                        <a:pt x="113" y="177"/>
                        <a:pt x="112" y="178"/>
                      </a:cubicBezTo>
                      <a:cubicBezTo>
                        <a:pt x="110" y="179"/>
                        <a:pt x="111" y="183"/>
                        <a:pt x="108" y="182"/>
                      </a:cubicBezTo>
                      <a:cubicBezTo>
                        <a:pt x="106" y="179"/>
                        <a:pt x="104" y="176"/>
                        <a:pt x="103" y="172"/>
                      </a:cubicBezTo>
                      <a:cubicBezTo>
                        <a:pt x="99" y="171"/>
                        <a:pt x="95" y="169"/>
                        <a:pt x="92" y="166"/>
                      </a:cubicBezTo>
                      <a:cubicBezTo>
                        <a:pt x="88" y="161"/>
                        <a:pt x="88" y="161"/>
                        <a:pt x="88" y="161"/>
                      </a:cubicBezTo>
                      <a:cubicBezTo>
                        <a:pt x="87" y="158"/>
                        <a:pt x="85" y="156"/>
                        <a:pt x="85" y="154"/>
                      </a:cubicBezTo>
                      <a:cubicBezTo>
                        <a:pt x="88" y="148"/>
                        <a:pt x="90" y="142"/>
                        <a:pt x="96" y="140"/>
                      </a:cubicBezTo>
                      <a:cubicBezTo>
                        <a:pt x="98" y="138"/>
                        <a:pt x="102" y="139"/>
                        <a:pt x="102" y="136"/>
                      </a:cubicBezTo>
                      <a:cubicBezTo>
                        <a:pt x="104" y="133"/>
                        <a:pt x="104" y="129"/>
                        <a:pt x="107" y="127"/>
                      </a:cubicBezTo>
                      <a:cubicBezTo>
                        <a:pt x="109" y="128"/>
                        <a:pt x="109" y="131"/>
                        <a:pt x="110" y="133"/>
                      </a:cubicBezTo>
                      <a:close/>
                      <a:moveTo>
                        <a:pt x="208" y="146"/>
                      </a:moveTo>
                      <a:cubicBezTo>
                        <a:pt x="212" y="146"/>
                        <a:pt x="216" y="148"/>
                        <a:pt x="217" y="151"/>
                      </a:cubicBezTo>
                      <a:cubicBezTo>
                        <a:pt x="219" y="155"/>
                        <a:pt x="219" y="159"/>
                        <a:pt x="217" y="162"/>
                      </a:cubicBezTo>
                      <a:cubicBezTo>
                        <a:pt x="214" y="164"/>
                        <a:pt x="212" y="165"/>
                        <a:pt x="209" y="165"/>
                      </a:cubicBezTo>
                      <a:cubicBezTo>
                        <a:pt x="207" y="168"/>
                        <a:pt x="206" y="171"/>
                        <a:pt x="203" y="172"/>
                      </a:cubicBezTo>
                      <a:cubicBezTo>
                        <a:pt x="199" y="173"/>
                        <a:pt x="196" y="171"/>
                        <a:pt x="194" y="169"/>
                      </a:cubicBezTo>
                      <a:cubicBezTo>
                        <a:pt x="193" y="167"/>
                        <a:pt x="193" y="163"/>
                        <a:pt x="195" y="161"/>
                      </a:cubicBezTo>
                      <a:cubicBezTo>
                        <a:pt x="195" y="160"/>
                        <a:pt x="197" y="160"/>
                        <a:pt x="198" y="161"/>
                      </a:cubicBezTo>
                      <a:cubicBezTo>
                        <a:pt x="200" y="162"/>
                        <a:pt x="197" y="164"/>
                        <a:pt x="200" y="165"/>
                      </a:cubicBezTo>
                      <a:cubicBezTo>
                        <a:pt x="204" y="166"/>
                        <a:pt x="206" y="163"/>
                        <a:pt x="209" y="162"/>
                      </a:cubicBezTo>
                      <a:cubicBezTo>
                        <a:pt x="211" y="162"/>
                        <a:pt x="212" y="160"/>
                        <a:pt x="214" y="159"/>
                      </a:cubicBezTo>
                      <a:cubicBezTo>
                        <a:pt x="215" y="157"/>
                        <a:pt x="215" y="154"/>
                        <a:pt x="214" y="152"/>
                      </a:cubicBezTo>
                      <a:cubicBezTo>
                        <a:pt x="212" y="149"/>
                        <a:pt x="209" y="149"/>
                        <a:pt x="206" y="150"/>
                      </a:cubicBezTo>
                      <a:cubicBezTo>
                        <a:pt x="205" y="148"/>
                        <a:pt x="203" y="145"/>
                        <a:pt x="200" y="145"/>
                      </a:cubicBezTo>
                      <a:cubicBezTo>
                        <a:pt x="199" y="147"/>
                        <a:pt x="197" y="149"/>
                        <a:pt x="195" y="148"/>
                      </a:cubicBezTo>
                      <a:cubicBezTo>
                        <a:pt x="193" y="147"/>
                        <a:pt x="193" y="146"/>
                        <a:pt x="193" y="144"/>
                      </a:cubicBezTo>
                      <a:cubicBezTo>
                        <a:pt x="193" y="142"/>
                        <a:pt x="194" y="140"/>
                        <a:pt x="196" y="140"/>
                      </a:cubicBezTo>
                      <a:cubicBezTo>
                        <a:pt x="198" y="139"/>
                        <a:pt x="200" y="139"/>
                        <a:pt x="202" y="139"/>
                      </a:cubicBezTo>
                      <a:cubicBezTo>
                        <a:pt x="204" y="141"/>
                        <a:pt x="205" y="144"/>
                        <a:pt x="208" y="146"/>
                      </a:cubicBezTo>
                      <a:close/>
                      <a:moveTo>
                        <a:pt x="121" y="140"/>
                      </a:moveTo>
                      <a:cubicBezTo>
                        <a:pt x="123" y="142"/>
                        <a:pt x="124" y="144"/>
                        <a:pt x="123" y="147"/>
                      </a:cubicBezTo>
                      <a:cubicBezTo>
                        <a:pt x="123" y="148"/>
                        <a:pt x="121" y="149"/>
                        <a:pt x="120" y="148"/>
                      </a:cubicBezTo>
                      <a:cubicBezTo>
                        <a:pt x="119" y="146"/>
                        <a:pt x="118" y="145"/>
                        <a:pt x="115" y="145"/>
                      </a:cubicBezTo>
                      <a:cubicBezTo>
                        <a:pt x="113" y="145"/>
                        <a:pt x="112" y="147"/>
                        <a:pt x="110" y="148"/>
                      </a:cubicBezTo>
                      <a:cubicBezTo>
                        <a:pt x="107" y="148"/>
                        <a:pt x="105" y="150"/>
                        <a:pt x="103" y="153"/>
                      </a:cubicBezTo>
                      <a:cubicBezTo>
                        <a:pt x="102" y="156"/>
                        <a:pt x="103" y="158"/>
                        <a:pt x="105" y="161"/>
                      </a:cubicBezTo>
                      <a:cubicBezTo>
                        <a:pt x="107" y="163"/>
                        <a:pt x="110" y="164"/>
                        <a:pt x="113" y="164"/>
                      </a:cubicBezTo>
                      <a:cubicBezTo>
                        <a:pt x="114" y="165"/>
                        <a:pt x="113" y="165"/>
                        <a:pt x="113" y="166"/>
                      </a:cubicBezTo>
                      <a:cubicBezTo>
                        <a:pt x="114" y="167"/>
                        <a:pt x="114" y="168"/>
                        <a:pt x="116" y="168"/>
                      </a:cubicBezTo>
                      <a:cubicBezTo>
                        <a:pt x="117" y="167"/>
                        <a:pt x="119" y="169"/>
                        <a:pt x="119" y="167"/>
                      </a:cubicBezTo>
                      <a:cubicBezTo>
                        <a:pt x="119" y="165"/>
                        <a:pt x="119" y="163"/>
                        <a:pt x="121" y="163"/>
                      </a:cubicBezTo>
                      <a:cubicBezTo>
                        <a:pt x="122" y="163"/>
                        <a:pt x="123" y="164"/>
                        <a:pt x="124" y="166"/>
                      </a:cubicBezTo>
                      <a:cubicBezTo>
                        <a:pt x="124" y="167"/>
                        <a:pt x="124" y="170"/>
                        <a:pt x="123" y="171"/>
                      </a:cubicBezTo>
                      <a:cubicBezTo>
                        <a:pt x="121" y="173"/>
                        <a:pt x="117" y="173"/>
                        <a:pt x="115" y="173"/>
                      </a:cubicBezTo>
                      <a:cubicBezTo>
                        <a:pt x="112" y="173"/>
                        <a:pt x="111" y="170"/>
                        <a:pt x="110" y="168"/>
                      </a:cubicBezTo>
                      <a:cubicBezTo>
                        <a:pt x="105" y="167"/>
                        <a:pt x="100" y="164"/>
                        <a:pt x="99" y="159"/>
                      </a:cubicBezTo>
                      <a:cubicBezTo>
                        <a:pt x="98" y="155"/>
                        <a:pt x="98" y="151"/>
                        <a:pt x="100" y="148"/>
                      </a:cubicBezTo>
                      <a:cubicBezTo>
                        <a:pt x="102" y="145"/>
                        <a:pt x="105" y="143"/>
                        <a:pt x="108" y="143"/>
                      </a:cubicBezTo>
                      <a:cubicBezTo>
                        <a:pt x="109" y="140"/>
                        <a:pt x="112" y="140"/>
                        <a:pt x="114" y="138"/>
                      </a:cubicBezTo>
                      <a:cubicBezTo>
                        <a:pt x="116" y="139"/>
                        <a:pt x="119" y="138"/>
                        <a:pt x="121" y="140"/>
                      </a:cubicBezTo>
                      <a:close/>
                      <a:moveTo>
                        <a:pt x="165" y="152"/>
                      </a:moveTo>
                      <a:cubicBezTo>
                        <a:pt x="165" y="154"/>
                        <a:pt x="166" y="157"/>
                        <a:pt x="164" y="159"/>
                      </a:cubicBezTo>
                      <a:cubicBezTo>
                        <a:pt x="163" y="161"/>
                        <a:pt x="161" y="161"/>
                        <a:pt x="159" y="161"/>
                      </a:cubicBezTo>
                      <a:cubicBezTo>
                        <a:pt x="157" y="160"/>
                        <a:pt x="154" y="160"/>
                        <a:pt x="154" y="157"/>
                      </a:cubicBezTo>
                      <a:cubicBezTo>
                        <a:pt x="153" y="156"/>
                        <a:pt x="153" y="154"/>
                        <a:pt x="154" y="153"/>
                      </a:cubicBezTo>
                      <a:cubicBezTo>
                        <a:pt x="156" y="150"/>
                        <a:pt x="159" y="148"/>
                        <a:pt x="162" y="149"/>
                      </a:cubicBezTo>
                      <a:cubicBezTo>
                        <a:pt x="163" y="150"/>
                        <a:pt x="164" y="151"/>
                        <a:pt x="165" y="152"/>
                      </a:cubicBezTo>
                      <a:close/>
                      <a:moveTo>
                        <a:pt x="162" y="152"/>
                      </a:moveTo>
                      <a:cubicBezTo>
                        <a:pt x="163" y="153"/>
                        <a:pt x="163" y="155"/>
                        <a:pt x="163" y="156"/>
                      </a:cubicBezTo>
                      <a:cubicBezTo>
                        <a:pt x="162" y="158"/>
                        <a:pt x="161" y="159"/>
                        <a:pt x="160" y="159"/>
                      </a:cubicBezTo>
                      <a:cubicBezTo>
                        <a:pt x="158" y="159"/>
                        <a:pt x="157" y="158"/>
                        <a:pt x="156" y="157"/>
                      </a:cubicBezTo>
                      <a:cubicBezTo>
                        <a:pt x="155" y="155"/>
                        <a:pt x="156" y="154"/>
                        <a:pt x="157" y="153"/>
                      </a:cubicBezTo>
                      <a:cubicBezTo>
                        <a:pt x="158" y="151"/>
                        <a:pt x="160" y="151"/>
                        <a:pt x="162" y="152"/>
                      </a:cubicBezTo>
                      <a:close/>
                      <a:moveTo>
                        <a:pt x="258" y="160"/>
                      </a:moveTo>
                      <a:cubicBezTo>
                        <a:pt x="258" y="160"/>
                        <a:pt x="258" y="160"/>
                        <a:pt x="258" y="160"/>
                      </a:cubicBezTo>
                      <a:cubicBezTo>
                        <a:pt x="254" y="160"/>
                        <a:pt x="250" y="161"/>
                        <a:pt x="248" y="164"/>
                      </a:cubicBezTo>
                      <a:cubicBezTo>
                        <a:pt x="246" y="168"/>
                        <a:pt x="249" y="171"/>
                        <a:pt x="249" y="174"/>
                      </a:cubicBezTo>
                      <a:cubicBezTo>
                        <a:pt x="250" y="180"/>
                        <a:pt x="253" y="187"/>
                        <a:pt x="250" y="193"/>
                      </a:cubicBezTo>
                      <a:cubicBezTo>
                        <a:pt x="249" y="194"/>
                        <a:pt x="247" y="195"/>
                        <a:pt x="245" y="195"/>
                      </a:cubicBezTo>
                      <a:cubicBezTo>
                        <a:pt x="246" y="190"/>
                        <a:pt x="249" y="183"/>
                        <a:pt x="246" y="177"/>
                      </a:cubicBezTo>
                      <a:cubicBezTo>
                        <a:pt x="242" y="174"/>
                        <a:pt x="244" y="169"/>
                        <a:pt x="243" y="166"/>
                      </a:cubicBezTo>
                      <a:cubicBezTo>
                        <a:pt x="243" y="161"/>
                        <a:pt x="246" y="157"/>
                        <a:pt x="251" y="156"/>
                      </a:cubicBezTo>
                      <a:cubicBezTo>
                        <a:pt x="252" y="156"/>
                        <a:pt x="254" y="156"/>
                        <a:pt x="256" y="157"/>
                      </a:cubicBezTo>
                      <a:cubicBezTo>
                        <a:pt x="256" y="158"/>
                        <a:pt x="258" y="158"/>
                        <a:pt x="258" y="160"/>
                      </a:cubicBezTo>
                      <a:close/>
                      <a:moveTo>
                        <a:pt x="312" y="157"/>
                      </a:moveTo>
                      <a:cubicBezTo>
                        <a:pt x="314" y="159"/>
                        <a:pt x="315" y="161"/>
                        <a:pt x="315" y="164"/>
                      </a:cubicBezTo>
                      <a:cubicBezTo>
                        <a:pt x="312" y="171"/>
                        <a:pt x="309" y="179"/>
                        <a:pt x="312" y="186"/>
                      </a:cubicBezTo>
                      <a:cubicBezTo>
                        <a:pt x="316" y="193"/>
                        <a:pt x="315" y="201"/>
                        <a:pt x="312" y="207"/>
                      </a:cubicBezTo>
                      <a:cubicBezTo>
                        <a:pt x="316" y="213"/>
                        <a:pt x="316" y="220"/>
                        <a:pt x="312" y="226"/>
                      </a:cubicBezTo>
                      <a:cubicBezTo>
                        <a:pt x="310" y="229"/>
                        <a:pt x="310" y="229"/>
                        <a:pt x="310" y="229"/>
                      </a:cubicBezTo>
                      <a:cubicBezTo>
                        <a:pt x="313" y="231"/>
                        <a:pt x="315" y="235"/>
                        <a:pt x="315" y="238"/>
                      </a:cubicBezTo>
                      <a:cubicBezTo>
                        <a:pt x="315" y="245"/>
                        <a:pt x="313" y="252"/>
                        <a:pt x="308" y="256"/>
                      </a:cubicBezTo>
                      <a:cubicBezTo>
                        <a:pt x="308" y="257"/>
                        <a:pt x="310" y="257"/>
                        <a:pt x="310" y="258"/>
                      </a:cubicBezTo>
                      <a:cubicBezTo>
                        <a:pt x="316" y="263"/>
                        <a:pt x="316" y="271"/>
                        <a:pt x="313" y="277"/>
                      </a:cubicBezTo>
                      <a:cubicBezTo>
                        <a:pt x="310" y="282"/>
                        <a:pt x="310" y="282"/>
                        <a:pt x="310" y="282"/>
                      </a:cubicBezTo>
                      <a:cubicBezTo>
                        <a:pt x="311" y="286"/>
                        <a:pt x="313" y="290"/>
                        <a:pt x="311" y="295"/>
                      </a:cubicBezTo>
                      <a:cubicBezTo>
                        <a:pt x="311" y="298"/>
                        <a:pt x="308" y="300"/>
                        <a:pt x="305" y="302"/>
                      </a:cubicBezTo>
                      <a:cubicBezTo>
                        <a:pt x="301" y="304"/>
                        <a:pt x="294" y="304"/>
                        <a:pt x="290" y="300"/>
                      </a:cubicBezTo>
                      <a:cubicBezTo>
                        <a:pt x="289" y="299"/>
                        <a:pt x="289" y="299"/>
                        <a:pt x="289" y="299"/>
                      </a:cubicBezTo>
                      <a:cubicBezTo>
                        <a:pt x="284" y="304"/>
                        <a:pt x="275" y="306"/>
                        <a:pt x="269" y="303"/>
                      </a:cubicBezTo>
                      <a:cubicBezTo>
                        <a:pt x="267" y="302"/>
                        <a:pt x="265" y="300"/>
                        <a:pt x="264" y="298"/>
                      </a:cubicBezTo>
                      <a:cubicBezTo>
                        <a:pt x="263" y="298"/>
                        <a:pt x="262" y="301"/>
                        <a:pt x="260" y="301"/>
                      </a:cubicBezTo>
                      <a:cubicBezTo>
                        <a:pt x="254" y="304"/>
                        <a:pt x="246" y="306"/>
                        <a:pt x="241" y="302"/>
                      </a:cubicBezTo>
                      <a:cubicBezTo>
                        <a:pt x="241" y="301"/>
                        <a:pt x="240" y="301"/>
                        <a:pt x="239" y="301"/>
                      </a:cubicBezTo>
                      <a:cubicBezTo>
                        <a:pt x="236" y="306"/>
                        <a:pt x="230" y="307"/>
                        <a:pt x="224" y="307"/>
                      </a:cubicBezTo>
                      <a:cubicBezTo>
                        <a:pt x="220" y="307"/>
                        <a:pt x="217" y="303"/>
                        <a:pt x="212" y="304"/>
                      </a:cubicBezTo>
                      <a:cubicBezTo>
                        <a:pt x="208" y="307"/>
                        <a:pt x="203" y="308"/>
                        <a:pt x="199" y="307"/>
                      </a:cubicBezTo>
                      <a:cubicBezTo>
                        <a:pt x="197" y="307"/>
                        <a:pt x="195" y="306"/>
                        <a:pt x="193" y="305"/>
                      </a:cubicBezTo>
                      <a:cubicBezTo>
                        <a:pt x="187" y="304"/>
                        <a:pt x="180" y="303"/>
                        <a:pt x="175" y="307"/>
                      </a:cubicBezTo>
                      <a:cubicBezTo>
                        <a:pt x="172" y="309"/>
                        <a:pt x="167" y="307"/>
                        <a:pt x="164" y="306"/>
                      </a:cubicBezTo>
                      <a:cubicBezTo>
                        <a:pt x="163" y="305"/>
                        <a:pt x="163" y="305"/>
                        <a:pt x="163" y="305"/>
                      </a:cubicBezTo>
                      <a:cubicBezTo>
                        <a:pt x="164" y="304"/>
                        <a:pt x="166" y="305"/>
                        <a:pt x="167" y="304"/>
                      </a:cubicBezTo>
                      <a:cubicBezTo>
                        <a:pt x="171" y="301"/>
                        <a:pt x="170" y="294"/>
                        <a:pt x="175" y="292"/>
                      </a:cubicBezTo>
                      <a:cubicBezTo>
                        <a:pt x="182" y="287"/>
                        <a:pt x="190" y="293"/>
                        <a:pt x="197" y="290"/>
                      </a:cubicBezTo>
                      <a:cubicBezTo>
                        <a:pt x="203" y="285"/>
                        <a:pt x="210" y="280"/>
                        <a:pt x="218" y="284"/>
                      </a:cubicBezTo>
                      <a:cubicBezTo>
                        <a:pt x="220" y="281"/>
                        <a:pt x="221" y="278"/>
                        <a:pt x="225" y="276"/>
                      </a:cubicBezTo>
                      <a:cubicBezTo>
                        <a:pt x="227" y="275"/>
                        <a:pt x="229" y="274"/>
                        <a:pt x="232" y="273"/>
                      </a:cubicBezTo>
                      <a:cubicBezTo>
                        <a:pt x="232" y="270"/>
                        <a:pt x="233" y="267"/>
                        <a:pt x="235" y="265"/>
                      </a:cubicBezTo>
                      <a:cubicBezTo>
                        <a:pt x="238" y="263"/>
                        <a:pt x="240" y="262"/>
                        <a:pt x="242" y="262"/>
                      </a:cubicBezTo>
                      <a:cubicBezTo>
                        <a:pt x="244" y="262"/>
                        <a:pt x="246" y="263"/>
                        <a:pt x="247" y="261"/>
                      </a:cubicBezTo>
                      <a:cubicBezTo>
                        <a:pt x="248" y="258"/>
                        <a:pt x="251" y="256"/>
                        <a:pt x="253" y="255"/>
                      </a:cubicBezTo>
                      <a:cubicBezTo>
                        <a:pt x="254" y="250"/>
                        <a:pt x="256" y="245"/>
                        <a:pt x="261" y="244"/>
                      </a:cubicBezTo>
                      <a:cubicBezTo>
                        <a:pt x="264" y="243"/>
                        <a:pt x="269" y="244"/>
                        <a:pt x="270" y="240"/>
                      </a:cubicBezTo>
                      <a:cubicBezTo>
                        <a:pt x="270" y="233"/>
                        <a:pt x="274" y="227"/>
                        <a:pt x="281" y="224"/>
                      </a:cubicBezTo>
                      <a:cubicBezTo>
                        <a:pt x="281" y="224"/>
                        <a:pt x="283" y="224"/>
                        <a:pt x="283" y="223"/>
                      </a:cubicBezTo>
                      <a:cubicBezTo>
                        <a:pt x="282" y="220"/>
                        <a:pt x="284" y="217"/>
                        <a:pt x="286" y="214"/>
                      </a:cubicBezTo>
                      <a:cubicBezTo>
                        <a:pt x="288" y="212"/>
                        <a:pt x="290" y="211"/>
                        <a:pt x="292" y="210"/>
                      </a:cubicBezTo>
                      <a:cubicBezTo>
                        <a:pt x="293" y="210"/>
                        <a:pt x="293" y="210"/>
                        <a:pt x="293" y="210"/>
                      </a:cubicBezTo>
                      <a:cubicBezTo>
                        <a:pt x="291" y="205"/>
                        <a:pt x="291" y="199"/>
                        <a:pt x="293" y="194"/>
                      </a:cubicBezTo>
                      <a:cubicBezTo>
                        <a:pt x="296" y="190"/>
                        <a:pt x="299" y="187"/>
                        <a:pt x="299" y="183"/>
                      </a:cubicBezTo>
                      <a:cubicBezTo>
                        <a:pt x="297" y="177"/>
                        <a:pt x="298" y="171"/>
                        <a:pt x="302" y="166"/>
                      </a:cubicBezTo>
                      <a:cubicBezTo>
                        <a:pt x="304" y="162"/>
                        <a:pt x="313" y="164"/>
                        <a:pt x="310" y="157"/>
                      </a:cubicBezTo>
                      <a:cubicBezTo>
                        <a:pt x="310" y="157"/>
                        <a:pt x="311" y="157"/>
                        <a:pt x="312" y="157"/>
                      </a:cubicBezTo>
                      <a:close/>
                      <a:moveTo>
                        <a:pt x="71" y="164"/>
                      </a:moveTo>
                      <a:cubicBezTo>
                        <a:pt x="73" y="168"/>
                        <a:pt x="73" y="173"/>
                        <a:pt x="70" y="176"/>
                      </a:cubicBezTo>
                      <a:cubicBezTo>
                        <a:pt x="65" y="183"/>
                        <a:pt x="69" y="191"/>
                        <a:pt x="72" y="197"/>
                      </a:cubicBezTo>
                      <a:cubicBezTo>
                        <a:pt x="70" y="197"/>
                        <a:pt x="69" y="197"/>
                        <a:pt x="68" y="196"/>
                      </a:cubicBezTo>
                      <a:cubicBezTo>
                        <a:pt x="66" y="192"/>
                        <a:pt x="65" y="189"/>
                        <a:pt x="65" y="185"/>
                      </a:cubicBezTo>
                      <a:cubicBezTo>
                        <a:pt x="65" y="178"/>
                        <a:pt x="65" y="178"/>
                        <a:pt x="65" y="178"/>
                      </a:cubicBezTo>
                      <a:cubicBezTo>
                        <a:pt x="66" y="174"/>
                        <a:pt x="68" y="170"/>
                        <a:pt x="66" y="167"/>
                      </a:cubicBezTo>
                      <a:cubicBezTo>
                        <a:pt x="64" y="165"/>
                        <a:pt x="62" y="164"/>
                        <a:pt x="60" y="164"/>
                      </a:cubicBezTo>
                      <a:cubicBezTo>
                        <a:pt x="59" y="164"/>
                        <a:pt x="58" y="165"/>
                        <a:pt x="58" y="165"/>
                      </a:cubicBezTo>
                      <a:cubicBezTo>
                        <a:pt x="57" y="163"/>
                        <a:pt x="58" y="161"/>
                        <a:pt x="60" y="160"/>
                      </a:cubicBezTo>
                      <a:cubicBezTo>
                        <a:pt x="62" y="158"/>
                        <a:pt x="65" y="158"/>
                        <a:pt x="68" y="159"/>
                      </a:cubicBezTo>
                      <a:cubicBezTo>
                        <a:pt x="69" y="161"/>
                        <a:pt x="71" y="163"/>
                        <a:pt x="71" y="164"/>
                      </a:cubicBezTo>
                      <a:close/>
                      <a:moveTo>
                        <a:pt x="256" y="162"/>
                      </a:moveTo>
                      <a:cubicBezTo>
                        <a:pt x="254" y="163"/>
                        <a:pt x="252" y="166"/>
                        <a:pt x="252" y="168"/>
                      </a:cubicBezTo>
                      <a:cubicBezTo>
                        <a:pt x="254" y="176"/>
                        <a:pt x="256" y="184"/>
                        <a:pt x="254" y="192"/>
                      </a:cubicBezTo>
                      <a:cubicBezTo>
                        <a:pt x="253" y="193"/>
                        <a:pt x="253" y="194"/>
                        <a:pt x="252" y="194"/>
                      </a:cubicBezTo>
                      <a:cubicBezTo>
                        <a:pt x="251" y="194"/>
                        <a:pt x="251" y="193"/>
                        <a:pt x="251" y="193"/>
                      </a:cubicBezTo>
                      <a:cubicBezTo>
                        <a:pt x="255" y="187"/>
                        <a:pt x="252" y="179"/>
                        <a:pt x="251" y="172"/>
                      </a:cubicBezTo>
                      <a:cubicBezTo>
                        <a:pt x="250" y="169"/>
                        <a:pt x="249" y="166"/>
                        <a:pt x="252" y="163"/>
                      </a:cubicBezTo>
                      <a:cubicBezTo>
                        <a:pt x="253" y="163"/>
                        <a:pt x="255" y="162"/>
                        <a:pt x="256" y="162"/>
                      </a:cubicBezTo>
                      <a:close/>
                      <a:moveTo>
                        <a:pt x="9" y="164"/>
                      </a:moveTo>
                      <a:cubicBezTo>
                        <a:pt x="13" y="165"/>
                        <a:pt x="18" y="168"/>
                        <a:pt x="19" y="173"/>
                      </a:cubicBezTo>
                      <a:cubicBezTo>
                        <a:pt x="21" y="178"/>
                        <a:pt x="20" y="184"/>
                        <a:pt x="20" y="189"/>
                      </a:cubicBezTo>
                      <a:cubicBezTo>
                        <a:pt x="18" y="192"/>
                        <a:pt x="23" y="194"/>
                        <a:pt x="23" y="196"/>
                      </a:cubicBezTo>
                      <a:cubicBezTo>
                        <a:pt x="27" y="201"/>
                        <a:pt x="25" y="207"/>
                        <a:pt x="25" y="212"/>
                      </a:cubicBezTo>
                      <a:cubicBezTo>
                        <a:pt x="27" y="214"/>
                        <a:pt x="31" y="215"/>
                        <a:pt x="32" y="219"/>
                      </a:cubicBezTo>
                      <a:cubicBezTo>
                        <a:pt x="33" y="221"/>
                        <a:pt x="32" y="224"/>
                        <a:pt x="35" y="224"/>
                      </a:cubicBezTo>
                      <a:cubicBezTo>
                        <a:pt x="40" y="225"/>
                        <a:pt x="43" y="229"/>
                        <a:pt x="46" y="233"/>
                      </a:cubicBezTo>
                      <a:cubicBezTo>
                        <a:pt x="46" y="235"/>
                        <a:pt x="47" y="237"/>
                        <a:pt x="47" y="240"/>
                      </a:cubicBezTo>
                      <a:cubicBezTo>
                        <a:pt x="49" y="242"/>
                        <a:pt x="51" y="243"/>
                        <a:pt x="53" y="245"/>
                      </a:cubicBezTo>
                      <a:cubicBezTo>
                        <a:pt x="58" y="245"/>
                        <a:pt x="62" y="248"/>
                        <a:pt x="64" y="252"/>
                      </a:cubicBezTo>
                      <a:cubicBezTo>
                        <a:pt x="65" y="255"/>
                        <a:pt x="66" y="258"/>
                        <a:pt x="65" y="261"/>
                      </a:cubicBezTo>
                      <a:cubicBezTo>
                        <a:pt x="68" y="264"/>
                        <a:pt x="68" y="264"/>
                        <a:pt x="68" y="264"/>
                      </a:cubicBezTo>
                      <a:cubicBezTo>
                        <a:pt x="74" y="263"/>
                        <a:pt x="78" y="266"/>
                        <a:pt x="83" y="269"/>
                      </a:cubicBezTo>
                      <a:cubicBezTo>
                        <a:pt x="85" y="271"/>
                        <a:pt x="84" y="274"/>
                        <a:pt x="86" y="276"/>
                      </a:cubicBezTo>
                      <a:cubicBezTo>
                        <a:pt x="91" y="276"/>
                        <a:pt x="95" y="279"/>
                        <a:pt x="97" y="282"/>
                      </a:cubicBezTo>
                      <a:cubicBezTo>
                        <a:pt x="99" y="283"/>
                        <a:pt x="98" y="286"/>
                        <a:pt x="100" y="285"/>
                      </a:cubicBezTo>
                      <a:cubicBezTo>
                        <a:pt x="108" y="282"/>
                        <a:pt x="114" y="289"/>
                        <a:pt x="121" y="291"/>
                      </a:cubicBezTo>
                      <a:cubicBezTo>
                        <a:pt x="125" y="290"/>
                        <a:pt x="130" y="288"/>
                        <a:pt x="134" y="289"/>
                      </a:cubicBezTo>
                      <a:cubicBezTo>
                        <a:pt x="140" y="290"/>
                        <a:pt x="145" y="295"/>
                        <a:pt x="147" y="300"/>
                      </a:cubicBezTo>
                      <a:cubicBezTo>
                        <a:pt x="149" y="302"/>
                        <a:pt x="151" y="302"/>
                        <a:pt x="153" y="302"/>
                      </a:cubicBezTo>
                      <a:cubicBezTo>
                        <a:pt x="154" y="302"/>
                        <a:pt x="154" y="302"/>
                        <a:pt x="154" y="303"/>
                      </a:cubicBezTo>
                      <a:cubicBezTo>
                        <a:pt x="154" y="304"/>
                        <a:pt x="152" y="304"/>
                        <a:pt x="152" y="304"/>
                      </a:cubicBezTo>
                      <a:cubicBezTo>
                        <a:pt x="151" y="306"/>
                        <a:pt x="149" y="308"/>
                        <a:pt x="146" y="308"/>
                      </a:cubicBezTo>
                      <a:cubicBezTo>
                        <a:pt x="141" y="308"/>
                        <a:pt x="137" y="305"/>
                        <a:pt x="133" y="304"/>
                      </a:cubicBezTo>
                      <a:cubicBezTo>
                        <a:pt x="129" y="303"/>
                        <a:pt x="124" y="305"/>
                        <a:pt x="121" y="307"/>
                      </a:cubicBezTo>
                      <a:cubicBezTo>
                        <a:pt x="115" y="310"/>
                        <a:pt x="108" y="307"/>
                        <a:pt x="102" y="304"/>
                      </a:cubicBezTo>
                      <a:cubicBezTo>
                        <a:pt x="99" y="303"/>
                        <a:pt x="96" y="306"/>
                        <a:pt x="94" y="306"/>
                      </a:cubicBezTo>
                      <a:cubicBezTo>
                        <a:pt x="88" y="306"/>
                        <a:pt x="82" y="306"/>
                        <a:pt x="77" y="302"/>
                      </a:cubicBezTo>
                      <a:cubicBezTo>
                        <a:pt x="73" y="305"/>
                        <a:pt x="73" y="305"/>
                        <a:pt x="73" y="305"/>
                      </a:cubicBezTo>
                      <a:cubicBezTo>
                        <a:pt x="70" y="305"/>
                        <a:pt x="67" y="306"/>
                        <a:pt x="64" y="306"/>
                      </a:cubicBezTo>
                      <a:cubicBezTo>
                        <a:pt x="59" y="305"/>
                        <a:pt x="55" y="303"/>
                        <a:pt x="52" y="300"/>
                      </a:cubicBezTo>
                      <a:cubicBezTo>
                        <a:pt x="50" y="300"/>
                        <a:pt x="49" y="302"/>
                        <a:pt x="47" y="303"/>
                      </a:cubicBezTo>
                      <a:cubicBezTo>
                        <a:pt x="43" y="306"/>
                        <a:pt x="37" y="307"/>
                        <a:pt x="32" y="305"/>
                      </a:cubicBezTo>
                      <a:cubicBezTo>
                        <a:pt x="30" y="305"/>
                        <a:pt x="28" y="304"/>
                        <a:pt x="26" y="303"/>
                      </a:cubicBezTo>
                      <a:cubicBezTo>
                        <a:pt x="24" y="303"/>
                        <a:pt x="23" y="305"/>
                        <a:pt x="21" y="305"/>
                      </a:cubicBezTo>
                      <a:cubicBezTo>
                        <a:pt x="16" y="307"/>
                        <a:pt x="11" y="306"/>
                        <a:pt x="7" y="303"/>
                      </a:cubicBezTo>
                      <a:cubicBezTo>
                        <a:pt x="4" y="300"/>
                        <a:pt x="3" y="294"/>
                        <a:pt x="4" y="290"/>
                      </a:cubicBezTo>
                      <a:cubicBezTo>
                        <a:pt x="4" y="287"/>
                        <a:pt x="7" y="285"/>
                        <a:pt x="7" y="283"/>
                      </a:cubicBezTo>
                      <a:cubicBezTo>
                        <a:pt x="5" y="280"/>
                        <a:pt x="3" y="276"/>
                        <a:pt x="3" y="272"/>
                      </a:cubicBezTo>
                      <a:cubicBezTo>
                        <a:pt x="3" y="268"/>
                        <a:pt x="5" y="264"/>
                        <a:pt x="7" y="261"/>
                      </a:cubicBezTo>
                      <a:cubicBezTo>
                        <a:pt x="8" y="260"/>
                        <a:pt x="9" y="260"/>
                        <a:pt x="9" y="259"/>
                      </a:cubicBezTo>
                      <a:cubicBezTo>
                        <a:pt x="9" y="258"/>
                        <a:pt x="7" y="257"/>
                        <a:pt x="7" y="256"/>
                      </a:cubicBezTo>
                      <a:cubicBezTo>
                        <a:pt x="5" y="253"/>
                        <a:pt x="3" y="251"/>
                        <a:pt x="2" y="248"/>
                      </a:cubicBezTo>
                      <a:cubicBezTo>
                        <a:pt x="2" y="244"/>
                        <a:pt x="2" y="239"/>
                        <a:pt x="4" y="236"/>
                      </a:cubicBezTo>
                      <a:cubicBezTo>
                        <a:pt x="5" y="235"/>
                        <a:pt x="7" y="235"/>
                        <a:pt x="7" y="233"/>
                      </a:cubicBezTo>
                      <a:cubicBezTo>
                        <a:pt x="3" y="231"/>
                        <a:pt x="2" y="226"/>
                        <a:pt x="1" y="222"/>
                      </a:cubicBezTo>
                      <a:cubicBezTo>
                        <a:pt x="2" y="217"/>
                        <a:pt x="2" y="213"/>
                        <a:pt x="4" y="209"/>
                      </a:cubicBezTo>
                      <a:cubicBezTo>
                        <a:pt x="4" y="207"/>
                        <a:pt x="3" y="205"/>
                        <a:pt x="2" y="204"/>
                      </a:cubicBezTo>
                      <a:cubicBezTo>
                        <a:pt x="1" y="200"/>
                        <a:pt x="1" y="196"/>
                        <a:pt x="2" y="192"/>
                      </a:cubicBezTo>
                      <a:cubicBezTo>
                        <a:pt x="4" y="185"/>
                        <a:pt x="8" y="176"/>
                        <a:pt x="3" y="169"/>
                      </a:cubicBezTo>
                      <a:cubicBezTo>
                        <a:pt x="2" y="166"/>
                        <a:pt x="1" y="164"/>
                        <a:pt x="2" y="161"/>
                      </a:cubicBezTo>
                      <a:cubicBezTo>
                        <a:pt x="3" y="160"/>
                        <a:pt x="4" y="159"/>
                        <a:pt x="5" y="160"/>
                      </a:cubicBezTo>
                      <a:cubicBezTo>
                        <a:pt x="6" y="162"/>
                        <a:pt x="7" y="163"/>
                        <a:pt x="9" y="164"/>
                      </a:cubicBezTo>
                      <a:close/>
                      <a:moveTo>
                        <a:pt x="312" y="164"/>
                      </a:moveTo>
                      <a:cubicBezTo>
                        <a:pt x="312" y="167"/>
                        <a:pt x="310" y="171"/>
                        <a:pt x="309" y="174"/>
                      </a:cubicBezTo>
                      <a:cubicBezTo>
                        <a:pt x="308" y="180"/>
                        <a:pt x="309" y="186"/>
                        <a:pt x="312" y="191"/>
                      </a:cubicBezTo>
                      <a:cubicBezTo>
                        <a:pt x="314" y="196"/>
                        <a:pt x="312" y="203"/>
                        <a:pt x="308" y="207"/>
                      </a:cubicBezTo>
                      <a:cubicBezTo>
                        <a:pt x="308" y="208"/>
                        <a:pt x="309" y="208"/>
                        <a:pt x="310" y="209"/>
                      </a:cubicBezTo>
                      <a:cubicBezTo>
                        <a:pt x="313" y="213"/>
                        <a:pt x="313" y="220"/>
                        <a:pt x="311" y="224"/>
                      </a:cubicBezTo>
                      <a:cubicBezTo>
                        <a:pt x="310" y="226"/>
                        <a:pt x="307" y="226"/>
                        <a:pt x="307" y="228"/>
                      </a:cubicBezTo>
                      <a:cubicBezTo>
                        <a:pt x="301" y="229"/>
                        <a:pt x="294" y="231"/>
                        <a:pt x="293" y="237"/>
                      </a:cubicBezTo>
                      <a:cubicBezTo>
                        <a:pt x="293" y="241"/>
                        <a:pt x="294" y="244"/>
                        <a:pt x="297" y="246"/>
                      </a:cubicBezTo>
                      <a:cubicBezTo>
                        <a:pt x="298" y="247"/>
                        <a:pt x="299" y="246"/>
                        <a:pt x="300" y="245"/>
                      </a:cubicBezTo>
                      <a:cubicBezTo>
                        <a:pt x="301" y="245"/>
                        <a:pt x="300" y="244"/>
                        <a:pt x="300" y="243"/>
                      </a:cubicBezTo>
                      <a:cubicBezTo>
                        <a:pt x="299" y="242"/>
                        <a:pt x="298" y="243"/>
                        <a:pt x="297" y="243"/>
                      </a:cubicBezTo>
                      <a:cubicBezTo>
                        <a:pt x="296" y="241"/>
                        <a:pt x="295" y="239"/>
                        <a:pt x="296" y="237"/>
                      </a:cubicBezTo>
                      <a:cubicBezTo>
                        <a:pt x="297" y="233"/>
                        <a:pt x="301" y="231"/>
                        <a:pt x="304" y="230"/>
                      </a:cubicBezTo>
                      <a:cubicBezTo>
                        <a:pt x="307" y="230"/>
                        <a:pt x="311" y="231"/>
                        <a:pt x="312" y="234"/>
                      </a:cubicBezTo>
                      <a:cubicBezTo>
                        <a:pt x="314" y="240"/>
                        <a:pt x="313" y="247"/>
                        <a:pt x="309" y="252"/>
                      </a:cubicBezTo>
                      <a:cubicBezTo>
                        <a:pt x="306" y="256"/>
                        <a:pt x="302" y="254"/>
                        <a:pt x="299" y="256"/>
                      </a:cubicBezTo>
                      <a:cubicBezTo>
                        <a:pt x="296" y="257"/>
                        <a:pt x="293" y="260"/>
                        <a:pt x="291" y="262"/>
                      </a:cubicBezTo>
                      <a:cubicBezTo>
                        <a:pt x="289" y="266"/>
                        <a:pt x="290" y="271"/>
                        <a:pt x="292" y="275"/>
                      </a:cubicBezTo>
                      <a:cubicBezTo>
                        <a:pt x="294" y="275"/>
                        <a:pt x="297" y="277"/>
                        <a:pt x="299" y="276"/>
                      </a:cubicBezTo>
                      <a:cubicBezTo>
                        <a:pt x="300" y="276"/>
                        <a:pt x="300" y="274"/>
                        <a:pt x="301" y="273"/>
                      </a:cubicBezTo>
                      <a:cubicBezTo>
                        <a:pt x="301" y="273"/>
                        <a:pt x="300" y="272"/>
                        <a:pt x="300" y="272"/>
                      </a:cubicBezTo>
                      <a:cubicBezTo>
                        <a:pt x="298" y="272"/>
                        <a:pt x="296" y="276"/>
                        <a:pt x="294" y="273"/>
                      </a:cubicBezTo>
                      <a:cubicBezTo>
                        <a:pt x="292" y="270"/>
                        <a:pt x="292" y="267"/>
                        <a:pt x="293" y="264"/>
                      </a:cubicBezTo>
                      <a:cubicBezTo>
                        <a:pt x="295" y="260"/>
                        <a:pt x="299" y="257"/>
                        <a:pt x="303" y="257"/>
                      </a:cubicBezTo>
                      <a:cubicBezTo>
                        <a:pt x="307" y="257"/>
                        <a:pt x="310" y="259"/>
                        <a:pt x="311" y="263"/>
                      </a:cubicBezTo>
                      <a:cubicBezTo>
                        <a:pt x="314" y="268"/>
                        <a:pt x="313" y="275"/>
                        <a:pt x="310" y="279"/>
                      </a:cubicBezTo>
                      <a:cubicBezTo>
                        <a:pt x="309" y="280"/>
                        <a:pt x="307" y="281"/>
                        <a:pt x="306" y="282"/>
                      </a:cubicBezTo>
                      <a:cubicBezTo>
                        <a:pt x="309" y="285"/>
                        <a:pt x="309" y="288"/>
                        <a:pt x="310" y="291"/>
                      </a:cubicBezTo>
                      <a:cubicBezTo>
                        <a:pt x="310" y="295"/>
                        <a:pt x="308" y="299"/>
                        <a:pt x="304" y="301"/>
                      </a:cubicBezTo>
                      <a:cubicBezTo>
                        <a:pt x="300" y="302"/>
                        <a:pt x="294" y="301"/>
                        <a:pt x="291" y="298"/>
                      </a:cubicBezTo>
                      <a:cubicBezTo>
                        <a:pt x="288" y="298"/>
                        <a:pt x="288" y="298"/>
                        <a:pt x="288" y="298"/>
                      </a:cubicBezTo>
                      <a:cubicBezTo>
                        <a:pt x="285" y="302"/>
                        <a:pt x="280" y="303"/>
                        <a:pt x="275" y="303"/>
                      </a:cubicBezTo>
                      <a:cubicBezTo>
                        <a:pt x="272" y="302"/>
                        <a:pt x="269" y="301"/>
                        <a:pt x="267" y="299"/>
                      </a:cubicBezTo>
                      <a:cubicBezTo>
                        <a:pt x="265" y="295"/>
                        <a:pt x="264" y="290"/>
                        <a:pt x="266" y="285"/>
                      </a:cubicBezTo>
                      <a:cubicBezTo>
                        <a:pt x="268" y="283"/>
                        <a:pt x="270" y="281"/>
                        <a:pt x="273" y="281"/>
                      </a:cubicBezTo>
                      <a:cubicBezTo>
                        <a:pt x="275" y="281"/>
                        <a:pt x="278" y="281"/>
                        <a:pt x="280" y="284"/>
                      </a:cubicBezTo>
                      <a:cubicBezTo>
                        <a:pt x="281" y="286"/>
                        <a:pt x="277" y="287"/>
                        <a:pt x="279" y="289"/>
                      </a:cubicBezTo>
                      <a:cubicBezTo>
                        <a:pt x="279" y="290"/>
                        <a:pt x="280" y="291"/>
                        <a:pt x="281" y="290"/>
                      </a:cubicBezTo>
                      <a:cubicBezTo>
                        <a:pt x="283" y="288"/>
                        <a:pt x="282" y="285"/>
                        <a:pt x="282" y="283"/>
                      </a:cubicBezTo>
                      <a:cubicBezTo>
                        <a:pt x="280" y="280"/>
                        <a:pt x="276" y="279"/>
                        <a:pt x="273" y="279"/>
                      </a:cubicBezTo>
                      <a:cubicBezTo>
                        <a:pt x="269" y="280"/>
                        <a:pt x="265" y="283"/>
                        <a:pt x="263" y="288"/>
                      </a:cubicBezTo>
                      <a:cubicBezTo>
                        <a:pt x="263" y="290"/>
                        <a:pt x="262" y="294"/>
                        <a:pt x="263" y="296"/>
                      </a:cubicBezTo>
                      <a:cubicBezTo>
                        <a:pt x="261" y="299"/>
                        <a:pt x="258" y="302"/>
                        <a:pt x="254" y="302"/>
                      </a:cubicBezTo>
                      <a:cubicBezTo>
                        <a:pt x="249" y="302"/>
                        <a:pt x="244" y="304"/>
                        <a:pt x="241" y="299"/>
                      </a:cubicBezTo>
                      <a:cubicBezTo>
                        <a:pt x="239" y="295"/>
                        <a:pt x="241" y="291"/>
                        <a:pt x="243" y="288"/>
                      </a:cubicBezTo>
                      <a:cubicBezTo>
                        <a:pt x="244" y="287"/>
                        <a:pt x="246" y="285"/>
                        <a:pt x="248" y="286"/>
                      </a:cubicBezTo>
                      <a:cubicBezTo>
                        <a:pt x="248" y="286"/>
                        <a:pt x="249" y="287"/>
                        <a:pt x="249" y="287"/>
                      </a:cubicBezTo>
                      <a:cubicBezTo>
                        <a:pt x="249" y="288"/>
                        <a:pt x="247" y="289"/>
                        <a:pt x="249" y="290"/>
                      </a:cubicBezTo>
                      <a:cubicBezTo>
                        <a:pt x="249" y="290"/>
                        <a:pt x="250" y="290"/>
                        <a:pt x="250" y="290"/>
                      </a:cubicBezTo>
                      <a:cubicBezTo>
                        <a:pt x="251" y="289"/>
                        <a:pt x="252" y="287"/>
                        <a:pt x="251" y="286"/>
                      </a:cubicBezTo>
                      <a:cubicBezTo>
                        <a:pt x="250" y="285"/>
                        <a:pt x="249" y="284"/>
                        <a:pt x="248" y="284"/>
                      </a:cubicBezTo>
                      <a:cubicBezTo>
                        <a:pt x="244" y="284"/>
                        <a:pt x="241" y="288"/>
                        <a:pt x="239" y="291"/>
                      </a:cubicBezTo>
                      <a:cubicBezTo>
                        <a:pt x="238" y="293"/>
                        <a:pt x="238" y="296"/>
                        <a:pt x="238" y="299"/>
                      </a:cubicBezTo>
                      <a:cubicBezTo>
                        <a:pt x="235" y="304"/>
                        <a:pt x="229" y="305"/>
                        <a:pt x="224" y="306"/>
                      </a:cubicBezTo>
                      <a:cubicBezTo>
                        <a:pt x="219" y="306"/>
                        <a:pt x="216" y="302"/>
                        <a:pt x="211" y="302"/>
                      </a:cubicBezTo>
                      <a:cubicBezTo>
                        <a:pt x="207" y="305"/>
                        <a:pt x="203" y="307"/>
                        <a:pt x="198" y="305"/>
                      </a:cubicBezTo>
                      <a:cubicBezTo>
                        <a:pt x="192" y="303"/>
                        <a:pt x="185" y="301"/>
                        <a:pt x="179" y="303"/>
                      </a:cubicBezTo>
                      <a:cubicBezTo>
                        <a:pt x="175" y="304"/>
                        <a:pt x="172" y="307"/>
                        <a:pt x="168" y="305"/>
                      </a:cubicBezTo>
                      <a:cubicBezTo>
                        <a:pt x="168" y="305"/>
                        <a:pt x="170" y="304"/>
                        <a:pt x="170" y="303"/>
                      </a:cubicBezTo>
                      <a:cubicBezTo>
                        <a:pt x="173" y="300"/>
                        <a:pt x="172" y="293"/>
                        <a:pt x="178" y="292"/>
                      </a:cubicBezTo>
                      <a:cubicBezTo>
                        <a:pt x="185" y="290"/>
                        <a:pt x="193" y="295"/>
                        <a:pt x="199" y="291"/>
                      </a:cubicBezTo>
                      <a:cubicBezTo>
                        <a:pt x="203" y="288"/>
                        <a:pt x="208" y="283"/>
                        <a:pt x="214" y="285"/>
                      </a:cubicBezTo>
                      <a:cubicBezTo>
                        <a:pt x="216" y="285"/>
                        <a:pt x="218" y="285"/>
                        <a:pt x="218" y="287"/>
                      </a:cubicBezTo>
                      <a:cubicBezTo>
                        <a:pt x="218" y="289"/>
                        <a:pt x="219" y="292"/>
                        <a:pt x="222" y="293"/>
                      </a:cubicBezTo>
                      <a:cubicBezTo>
                        <a:pt x="224" y="293"/>
                        <a:pt x="226" y="294"/>
                        <a:pt x="228" y="293"/>
                      </a:cubicBezTo>
                      <a:cubicBezTo>
                        <a:pt x="228" y="292"/>
                        <a:pt x="229" y="291"/>
                        <a:pt x="229" y="289"/>
                      </a:cubicBezTo>
                      <a:cubicBezTo>
                        <a:pt x="228" y="289"/>
                        <a:pt x="227" y="288"/>
                        <a:pt x="226" y="289"/>
                      </a:cubicBezTo>
                      <a:cubicBezTo>
                        <a:pt x="225" y="289"/>
                        <a:pt x="225" y="291"/>
                        <a:pt x="224" y="291"/>
                      </a:cubicBezTo>
                      <a:cubicBezTo>
                        <a:pt x="222" y="291"/>
                        <a:pt x="221" y="290"/>
                        <a:pt x="221" y="288"/>
                      </a:cubicBezTo>
                      <a:cubicBezTo>
                        <a:pt x="221" y="284"/>
                        <a:pt x="222" y="281"/>
                        <a:pt x="225" y="278"/>
                      </a:cubicBezTo>
                      <a:cubicBezTo>
                        <a:pt x="227" y="276"/>
                        <a:pt x="231" y="276"/>
                        <a:pt x="234" y="276"/>
                      </a:cubicBezTo>
                      <a:cubicBezTo>
                        <a:pt x="235" y="275"/>
                        <a:pt x="235" y="274"/>
                        <a:pt x="235" y="274"/>
                      </a:cubicBezTo>
                      <a:cubicBezTo>
                        <a:pt x="234" y="273"/>
                        <a:pt x="234" y="272"/>
                        <a:pt x="234" y="271"/>
                      </a:cubicBezTo>
                      <a:cubicBezTo>
                        <a:pt x="235" y="268"/>
                        <a:pt x="237" y="267"/>
                        <a:pt x="239" y="265"/>
                      </a:cubicBezTo>
                      <a:cubicBezTo>
                        <a:pt x="241" y="264"/>
                        <a:pt x="245" y="264"/>
                        <a:pt x="247" y="265"/>
                      </a:cubicBezTo>
                      <a:cubicBezTo>
                        <a:pt x="249" y="265"/>
                        <a:pt x="248" y="262"/>
                        <a:pt x="249" y="261"/>
                      </a:cubicBezTo>
                      <a:cubicBezTo>
                        <a:pt x="250" y="258"/>
                        <a:pt x="253" y="258"/>
                        <a:pt x="256" y="256"/>
                      </a:cubicBezTo>
                      <a:cubicBezTo>
                        <a:pt x="258" y="256"/>
                        <a:pt x="261" y="256"/>
                        <a:pt x="263" y="257"/>
                      </a:cubicBezTo>
                      <a:cubicBezTo>
                        <a:pt x="265" y="261"/>
                        <a:pt x="271" y="265"/>
                        <a:pt x="269" y="270"/>
                      </a:cubicBezTo>
                      <a:cubicBezTo>
                        <a:pt x="268" y="272"/>
                        <a:pt x="267" y="275"/>
                        <a:pt x="264" y="276"/>
                      </a:cubicBezTo>
                      <a:cubicBezTo>
                        <a:pt x="263" y="277"/>
                        <a:pt x="261" y="277"/>
                        <a:pt x="259" y="276"/>
                      </a:cubicBezTo>
                      <a:cubicBezTo>
                        <a:pt x="258" y="275"/>
                        <a:pt x="259" y="272"/>
                        <a:pt x="257" y="271"/>
                      </a:cubicBezTo>
                      <a:cubicBezTo>
                        <a:pt x="256" y="271"/>
                        <a:pt x="256" y="272"/>
                        <a:pt x="255" y="272"/>
                      </a:cubicBezTo>
                      <a:cubicBezTo>
                        <a:pt x="254" y="274"/>
                        <a:pt x="255" y="275"/>
                        <a:pt x="255" y="277"/>
                      </a:cubicBezTo>
                      <a:cubicBezTo>
                        <a:pt x="257" y="279"/>
                        <a:pt x="260" y="280"/>
                        <a:pt x="263" y="279"/>
                      </a:cubicBezTo>
                      <a:cubicBezTo>
                        <a:pt x="266" y="278"/>
                        <a:pt x="269" y="276"/>
                        <a:pt x="271" y="273"/>
                      </a:cubicBezTo>
                      <a:cubicBezTo>
                        <a:pt x="272" y="271"/>
                        <a:pt x="272" y="267"/>
                        <a:pt x="272" y="264"/>
                      </a:cubicBezTo>
                      <a:cubicBezTo>
                        <a:pt x="273" y="263"/>
                        <a:pt x="275" y="264"/>
                        <a:pt x="276" y="264"/>
                      </a:cubicBezTo>
                      <a:cubicBezTo>
                        <a:pt x="280" y="264"/>
                        <a:pt x="283" y="264"/>
                        <a:pt x="286" y="261"/>
                      </a:cubicBezTo>
                      <a:cubicBezTo>
                        <a:pt x="289" y="258"/>
                        <a:pt x="290" y="254"/>
                        <a:pt x="289" y="250"/>
                      </a:cubicBezTo>
                      <a:cubicBezTo>
                        <a:pt x="288" y="247"/>
                        <a:pt x="285" y="246"/>
                        <a:pt x="282" y="245"/>
                      </a:cubicBezTo>
                      <a:cubicBezTo>
                        <a:pt x="280" y="246"/>
                        <a:pt x="278" y="248"/>
                        <a:pt x="277" y="250"/>
                      </a:cubicBezTo>
                      <a:cubicBezTo>
                        <a:pt x="277" y="251"/>
                        <a:pt x="278" y="252"/>
                        <a:pt x="279" y="252"/>
                      </a:cubicBezTo>
                      <a:cubicBezTo>
                        <a:pt x="280" y="253"/>
                        <a:pt x="282" y="252"/>
                        <a:pt x="282" y="251"/>
                      </a:cubicBezTo>
                      <a:cubicBezTo>
                        <a:pt x="283" y="250"/>
                        <a:pt x="281" y="248"/>
                        <a:pt x="282" y="248"/>
                      </a:cubicBezTo>
                      <a:cubicBezTo>
                        <a:pt x="284" y="248"/>
                        <a:pt x="286" y="249"/>
                        <a:pt x="287" y="251"/>
                      </a:cubicBezTo>
                      <a:cubicBezTo>
                        <a:pt x="287" y="254"/>
                        <a:pt x="287" y="257"/>
                        <a:pt x="285" y="260"/>
                      </a:cubicBezTo>
                      <a:cubicBezTo>
                        <a:pt x="282" y="263"/>
                        <a:pt x="276" y="263"/>
                        <a:pt x="272" y="261"/>
                      </a:cubicBezTo>
                      <a:cubicBezTo>
                        <a:pt x="270" y="259"/>
                        <a:pt x="266" y="257"/>
                        <a:pt x="266" y="254"/>
                      </a:cubicBezTo>
                      <a:cubicBezTo>
                        <a:pt x="266" y="251"/>
                        <a:pt x="267" y="249"/>
                        <a:pt x="267" y="246"/>
                      </a:cubicBezTo>
                      <a:cubicBezTo>
                        <a:pt x="269" y="244"/>
                        <a:pt x="270" y="243"/>
                        <a:pt x="272" y="241"/>
                      </a:cubicBezTo>
                      <a:cubicBezTo>
                        <a:pt x="272" y="235"/>
                        <a:pt x="275" y="229"/>
                        <a:pt x="281" y="226"/>
                      </a:cubicBezTo>
                      <a:cubicBezTo>
                        <a:pt x="282" y="226"/>
                        <a:pt x="285" y="226"/>
                        <a:pt x="286" y="225"/>
                      </a:cubicBezTo>
                      <a:cubicBezTo>
                        <a:pt x="283" y="221"/>
                        <a:pt x="286" y="218"/>
                        <a:pt x="288" y="215"/>
                      </a:cubicBezTo>
                      <a:cubicBezTo>
                        <a:pt x="290" y="213"/>
                        <a:pt x="294" y="211"/>
                        <a:pt x="297" y="213"/>
                      </a:cubicBezTo>
                      <a:cubicBezTo>
                        <a:pt x="299" y="214"/>
                        <a:pt x="299" y="216"/>
                        <a:pt x="300" y="217"/>
                      </a:cubicBezTo>
                      <a:cubicBezTo>
                        <a:pt x="299" y="219"/>
                        <a:pt x="299" y="220"/>
                        <a:pt x="299" y="221"/>
                      </a:cubicBezTo>
                      <a:cubicBezTo>
                        <a:pt x="297" y="221"/>
                        <a:pt x="297" y="219"/>
                        <a:pt x="296" y="219"/>
                      </a:cubicBezTo>
                      <a:cubicBezTo>
                        <a:pt x="295" y="220"/>
                        <a:pt x="293" y="220"/>
                        <a:pt x="293" y="221"/>
                      </a:cubicBezTo>
                      <a:cubicBezTo>
                        <a:pt x="293" y="222"/>
                        <a:pt x="293" y="223"/>
                        <a:pt x="294" y="224"/>
                      </a:cubicBezTo>
                      <a:cubicBezTo>
                        <a:pt x="295" y="225"/>
                        <a:pt x="297" y="225"/>
                        <a:pt x="298" y="224"/>
                      </a:cubicBezTo>
                      <a:cubicBezTo>
                        <a:pt x="301" y="222"/>
                        <a:pt x="302" y="219"/>
                        <a:pt x="302" y="215"/>
                      </a:cubicBezTo>
                      <a:cubicBezTo>
                        <a:pt x="301" y="211"/>
                        <a:pt x="297" y="211"/>
                        <a:pt x="294" y="210"/>
                      </a:cubicBezTo>
                      <a:cubicBezTo>
                        <a:pt x="294" y="206"/>
                        <a:pt x="293" y="201"/>
                        <a:pt x="295" y="197"/>
                      </a:cubicBezTo>
                      <a:cubicBezTo>
                        <a:pt x="296" y="192"/>
                        <a:pt x="302" y="188"/>
                        <a:pt x="301" y="181"/>
                      </a:cubicBezTo>
                      <a:cubicBezTo>
                        <a:pt x="300" y="176"/>
                        <a:pt x="301" y="171"/>
                        <a:pt x="304" y="167"/>
                      </a:cubicBezTo>
                      <a:cubicBezTo>
                        <a:pt x="307" y="166"/>
                        <a:pt x="309" y="165"/>
                        <a:pt x="312" y="164"/>
                      </a:cubicBezTo>
                      <a:close/>
                      <a:moveTo>
                        <a:pt x="17" y="173"/>
                      </a:moveTo>
                      <a:cubicBezTo>
                        <a:pt x="19" y="179"/>
                        <a:pt x="19" y="186"/>
                        <a:pt x="17" y="192"/>
                      </a:cubicBezTo>
                      <a:cubicBezTo>
                        <a:pt x="22" y="196"/>
                        <a:pt x="25" y="203"/>
                        <a:pt x="23" y="209"/>
                      </a:cubicBezTo>
                      <a:cubicBezTo>
                        <a:pt x="23" y="210"/>
                        <a:pt x="22" y="212"/>
                        <a:pt x="23" y="213"/>
                      </a:cubicBezTo>
                      <a:cubicBezTo>
                        <a:pt x="27" y="215"/>
                        <a:pt x="32" y="219"/>
                        <a:pt x="31" y="224"/>
                      </a:cubicBezTo>
                      <a:cubicBezTo>
                        <a:pt x="34" y="227"/>
                        <a:pt x="37" y="226"/>
                        <a:pt x="39" y="228"/>
                      </a:cubicBezTo>
                      <a:cubicBezTo>
                        <a:pt x="44" y="230"/>
                        <a:pt x="46" y="235"/>
                        <a:pt x="45" y="240"/>
                      </a:cubicBezTo>
                      <a:cubicBezTo>
                        <a:pt x="49" y="243"/>
                        <a:pt x="53" y="247"/>
                        <a:pt x="52" y="251"/>
                      </a:cubicBezTo>
                      <a:cubicBezTo>
                        <a:pt x="53" y="255"/>
                        <a:pt x="49" y="257"/>
                        <a:pt x="48" y="260"/>
                      </a:cubicBezTo>
                      <a:cubicBezTo>
                        <a:pt x="46" y="263"/>
                        <a:pt x="41" y="263"/>
                        <a:pt x="37" y="262"/>
                      </a:cubicBezTo>
                      <a:cubicBezTo>
                        <a:pt x="35" y="261"/>
                        <a:pt x="32" y="260"/>
                        <a:pt x="30" y="258"/>
                      </a:cubicBezTo>
                      <a:cubicBezTo>
                        <a:pt x="29" y="254"/>
                        <a:pt x="30" y="250"/>
                        <a:pt x="31" y="248"/>
                      </a:cubicBezTo>
                      <a:cubicBezTo>
                        <a:pt x="32" y="247"/>
                        <a:pt x="33" y="247"/>
                        <a:pt x="34" y="247"/>
                      </a:cubicBezTo>
                      <a:cubicBezTo>
                        <a:pt x="35" y="249"/>
                        <a:pt x="36" y="249"/>
                        <a:pt x="38" y="249"/>
                      </a:cubicBezTo>
                      <a:cubicBezTo>
                        <a:pt x="38" y="249"/>
                        <a:pt x="39" y="249"/>
                        <a:pt x="39" y="248"/>
                      </a:cubicBezTo>
                      <a:cubicBezTo>
                        <a:pt x="39" y="246"/>
                        <a:pt x="38" y="245"/>
                        <a:pt x="36" y="245"/>
                      </a:cubicBezTo>
                      <a:cubicBezTo>
                        <a:pt x="34" y="244"/>
                        <a:pt x="32" y="246"/>
                        <a:pt x="30" y="246"/>
                      </a:cubicBezTo>
                      <a:cubicBezTo>
                        <a:pt x="28" y="249"/>
                        <a:pt x="27" y="253"/>
                        <a:pt x="28" y="256"/>
                      </a:cubicBezTo>
                      <a:cubicBezTo>
                        <a:pt x="29" y="262"/>
                        <a:pt x="35" y="264"/>
                        <a:pt x="40" y="265"/>
                      </a:cubicBezTo>
                      <a:cubicBezTo>
                        <a:pt x="42" y="265"/>
                        <a:pt x="43" y="264"/>
                        <a:pt x="44" y="265"/>
                      </a:cubicBezTo>
                      <a:cubicBezTo>
                        <a:pt x="42" y="268"/>
                        <a:pt x="44" y="272"/>
                        <a:pt x="44" y="274"/>
                      </a:cubicBezTo>
                      <a:cubicBezTo>
                        <a:pt x="44" y="278"/>
                        <a:pt x="48" y="280"/>
                        <a:pt x="50" y="282"/>
                      </a:cubicBezTo>
                      <a:cubicBezTo>
                        <a:pt x="52" y="282"/>
                        <a:pt x="55" y="283"/>
                        <a:pt x="58" y="282"/>
                      </a:cubicBezTo>
                      <a:cubicBezTo>
                        <a:pt x="60" y="281"/>
                        <a:pt x="63" y="279"/>
                        <a:pt x="63" y="276"/>
                      </a:cubicBezTo>
                      <a:cubicBezTo>
                        <a:pt x="63" y="275"/>
                        <a:pt x="61" y="274"/>
                        <a:pt x="61" y="274"/>
                      </a:cubicBezTo>
                      <a:cubicBezTo>
                        <a:pt x="60" y="273"/>
                        <a:pt x="59" y="273"/>
                        <a:pt x="58" y="274"/>
                      </a:cubicBezTo>
                      <a:cubicBezTo>
                        <a:pt x="58" y="274"/>
                        <a:pt x="57" y="275"/>
                        <a:pt x="58" y="276"/>
                      </a:cubicBezTo>
                      <a:cubicBezTo>
                        <a:pt x="59" y="276"/>
                        <a:pt x="59" y="277"/>
                        <a:pt x="60" y="278"/>
                      </a:cubicBezTo>
                      <a:cubicBezTo>
                        <a:pt x="59" y="280"/>
                        <a:pt x="57" y="280"/>
                        <a:pt x="56" y="281"/>
                      </a:cubicBezTo>
                      <a:cubicBezTo>
                        <a:pt x="52" y="281"/>
                        <a:pt x="49" y="280"/>
                        <a:pt x="47" y="277"/>
                      </a:cubicBezTo>
                      <a:cubicBezTo>
                        <a:pt x="46" y="273"/>
                        <a:pt x="44" y="268"/>
                        <a:pt x="48" y="265"/>
                      </a:cubicBezTo>
                      <a:cubicBezTo>
                        <a:pt x="51" y="262"/>
                        <a:pt x="55" y="260"/>
                        <a:pt x="59" y="261"/>
                      </a:cubicBezTo>
                      <a:cubicBezTo>
                        <a:pt x="60" y="261"/>
                        <a:pt x="61" y="261"/>
                        <a:pt x="62" y="261"/>
                      </a:cubicBezTo>
                      <a:cubicBezTo>
                        <a:pt x="64" y="262"/>
                        <a:pt x="66" y="263"/>
                        <a:pt x="67" y="266"/>
                      </a:cubicBezTo>
                      <a:cubicBezTo>
                        <a:pt x="68" y="266"/>
                        <a:pt x="69" y="265"/>
                        <a:pt x="71" y="265"/>
                      </a:cubicBezTo>
                      <a:cubicBezTo>
                        <a:pt x="76" y="266"/>
                        <a:pt x="80" y="269"/>
                        <a:pt x="83" y="273"/>
                      </a:cubicBezTo>
                      <a:cubicBezTo>
                        <a:pt x="84" y="275"/>
                        <a:pt x="83" y="277"/>
                        <a:pt x="83" y="279"/>
                      </a:cubicBezTo>
                      <a:cubicBezTo>
                        <a:pt x="83" y="279"/>
                        <a:pt x="84" y="280"/>
                        <a:pt x="85" y="279"/>
                      </a:cubicBezTo>
                      <a:cubicBezTo>
                        <a:pt x="87" y="277"/>
                        <a:pt x="90" y="279"/>
                        <a:pt x="92" y="279"/>
                      </a:cubicBezTo>
                      <a:cubicBezTo>
                        <a:pt x="95" y="281"/>
                        <a:pt x="96" y="283"/>
                        <a:pt x="97" y="286"/>
                      </a:cubicBezTo>
                      <a:cubicBezTo>
                        <a:pt x="98" y="289"/>
                        <a:pt x="95" y="291"/>
                        <a:pt x="93" y="292"/>
                      </a:cubicBezTo>
                      <a:cubicBezTo>
                        <a:pt x="91" y="293"/>
                        <a:pt x="90" y="293"/>
                        <a:pt x="89" y="293"/>
                      </a:cubicBezTo>
                      <a:cubicBezTo>
                        <a:pt x="88" y="291"/>
                        <a:pt x="88" y="290"/>
                        <a:pt x="87" y="289"/>
                      </a:cubicBezTo>
                      <a:cubicBezTo>
                        <a:pt x="86" y="289"/>
                        <a:pt x="85" y="290"/>
                        <a:pt x="85" y="291"/>
                      </a:cubicBezTo>
                      <a:cubicBezTo>
                        <a:pt x="86" y="293"/>
                        <a:pt x="88" y="294"/>
                        <a:pt x="91" y="295"/>
                      </a:cubicBezTo>
                      <a:cubicBezTo>
                        <a:pt x="95" y="294"/>
                        <a:pt x="98" y="290"/>
                        <a:pt x="100" y="287"/>
                      </a:cubicBezTo>
                      <a:cubicBezTo>
                        <a:pt x="110" y="283"/>
                        <a:pt x="117" y="296"/>
                        <a:pt x="127" y="291"/>
                      </a:cubicBezTo>
                      <a:cubicBezTo>
                        <a:pt x="130" y="290"/>
                        <a:pt x="134" y="291"/>
                        <a:pt x="137" y="292"/>
                      </a:cubicBezTo>
                      <a:cubicBezTo>
                        <a:pt x="143" y="294"/>
                        <a:pt x="144" y="301"/>
                        <a:pt x="149" y="304"/>
                      </a:cubicBezTo>
                      <a:cubicBezTo>
                        <a:pt x="150" y="304"/>
                        <a:pt x="149" y="304"/>
                        <a:pt x="149" y="305"/>
                      </a:cubicBezTo>
                      <a:cubicBezTo>
                        <a:pt x="144" y="308"/>
                        <a:pt x="139" y="304"/>
                        <a:pt x="134" y="303"/>
                      </a:cubicBezTo>
                      <a:cubicBezTo>
                        <a:pt x="126" y="300"/>
                        <a:pt x="121" y="307"/>
                        <a:pt x="114" y="306"/>
                      </a:cubicBezTo>
                      <a:cubicBezTo>
                        <a:pt x="109" y="306"/>
                        <a:pt x="104" y="302"/>
                        <a:pt x="99" y="302"/>
                      </a:cubicBezTo>
                      <a:cubicBezTo>
                        <a:pt x="94" y="305"/>
                        <a:pt x="87" y="304"/>
                        <a:pt x="82" y="303"/>
                      </a:cubicBezTo>
                      <a:cubicBezTo>
                        <a:pt x="81" y="302"/>
                        <a:pt x="79" y="302"/>
                        <a:pt x="79" y="300"/>
                      </a:cubicBezTo>
                      <a:cubicBezTo>
                        <a:pt x="80" y="296"/>
                        <a:pt x="79" y="292"/>
                        <a:pt x="76" y="289"/>
                      </a:cubicBezTo>
                      <a:cubicBezTo>
                        <a:pt x="74" y="288"/>
                        <a:pt x="72" y="287"/>
                        <a:pt x="70" y="287"/>
                      </a:cubicBezTo>
                      <a:cubicBezTo>
                        <a:pt x="67" y="287"/>
                        <a:pt x="67" y="290"/>
                        <a:pt x="65" y="291"/>
                      </a:cubicBezTo>
                      <a:cubicBezTo>
                        <a:pt x="64" y="292"/>
                        <a:pt x="65" y="293"/>
                        <a:pt x="65" y="293"/>
                      </a:cubicBezTo>
                      <a:cubicBezTo>
                        <a:pt x="66" y="294"/>
                        <a:pt x="67" y="294"/>
                        <a:pt x="67" y="294"/>
                      </a:cubicBezTo>
                      <a:cubicBezTo>
                        <a:pt x="70" y="293"/>
                        <a:pt x="67" y="291"/>
                        <a:pt x="69" y="290"/>
                      </a:cubicBezTo>
                      <a:cubicBezTo>
                        <a:pt x="71" y="289"/>
                        <a:pt x="73" y="290"/>
                        <a:pt x="74" y="290"/>
                      </a:cubicBezTo>
                      <a:cubicBezTo>
                        <a:pt x="76" y="292"/>
                        <a:pt x="77" y="294"/>
                        <a:pt x="77" y="297"/>
                      </a:cubicBezTo>
                      <a:cubicBezTo>
                        <a:pt x="76" y="299"/>
                        <a:pt x="76" y="302"/>
                        <a:pt x="73" y="302"/>
                      </a:cubicBezTo>
                      <a:cubicBezTo>
                        <a:pt x="67" y="305"/>
                        <a:pt x="59" y="305"/>
                        <a:pt x="54" y="300"/>
                      </a:cubicBezTo>
                      <a:cubicBezTo>
                        <a:pt x="52" y="298"/>
                        <a:pt x="53" y="297"/>
                        <a:pt x="53" y="294"/>
                      </a:cubicBezTo>
                      <a:cubicBezTo>
                        <a:pt x="53" y="291"/>
                        <a:pt x="52" y="288"/>
                        <a:pt x="50" y="286"/>
                      </a:cubicBezTo>
                      <a:cubicBezTo>
                        <a:pt x="47" y="282"/>
                        <a:pt x="42" y="279"/>
                        <a:pt x="37" y="281"/>
                      </a:cubicBezTo>
                      <a:cubicBezTo>
                        <a:pt x="35" y="282"/>
                        <a:pt x="33" y="283"/>
                        <a:pt x="32" y="285"/>
                      </a:cubicBezTo>
                      <a:cubicBezTo>
                        <a:pt x="31" y="287"/>
                        <a:pt x="32" y="289"/>
                        <a:pt x="33" y="291"/>
                      </a:cubicBezTo>
                      <a:cubicBezTo>
                        <a:pt x="34" y="291"/>
                        <a:pt x="35" y="292"/>
                        <a:pt x="36" y="291"/>
                      </a:cubicBezTo>
                      <a:cubicBezTo>
                        <a:pt x="37" y="291"/>
                        <a:pt x="36" y="290"/>
                        <a:pt x="36" y="289"/>
                      </a:cubicBezTo>
                      <a:cubicBezTo>
                        <a:pt x="35" y="288"/>
                        <a:pt x="34" y="288"/>
                        <a:pt x="34" y="287"/>
                      </a:cubicBezTo>
                      <a:cubicBezTo>
                        <a:pt x="34" y="285"/>
                        <a:pt x="35" y="284"/>
                        <a:pt x="37" y="283"/>
                      </a:cubicBezTo>
                      <a:cubicBezTo>
                        <a:pt x="40" y="283"/>
                        <a:pt x="44" y="283"/>
                        <a:pt x="47" y="285"/>
                      </a:cubicBezTo>
                      <a:cubicBezTo>
                        <a:pt x="51" y="288"/>
                        <a:pt x="52" y="292"/>
                        <a:pt x="50" y="297"/>
                      </a:cubicBezTo>
                      <a:cubicBezTo>
                        <a:pt x="47" y="303"/>
                        <a:pt x="38" y="305"/>
                        <a:pt x="31" y="304"/>
                      </a:cubicBezTo>
                      <a:cubicBezTo>
                        <a:pt x="29" y="303"/>
                        <a:pt x="27" y="303"/>
                        <a:pt x="26" y="301"/>
                      </a:cubicBezTo>
                      <a:cubicBezTo>
                        <a:pt x="24" y="301"/>
                        <a:pt x="24" y="303"/>
                        <a:pt x="22" y="303"/>
                      </a:cubicBezTo>
                      <a:cubicBezTo>
                        <a:pt x="17" y="305"/>
                        <a:pt x="11" y="305"/>
                        <a:pt x="7" y="301"/>
                      </a:cubicBezTo>
                      <a:cubicBezTo>
                        <a:pt x="4" y="298"/>
                        <a:pt x="5" y="293"/>
                        <a:pt x="5" y="290"/>
                      </a:cubicBezTo>
                      <a:cubicBezTo>
                        <a:pt x="6" y="287"/>
                        <a:pt x="8" y="286"/>
                        <a:pt x="10" y="283"/>
                      </a:cubicBezTo>
                      <a:cubicBezTo>
                        <a:pt x="10" y="282"/>
                        <a:pt x="7" y="281"/>
                        <a:pt x="7" y="280"/>
                      </a:cubicBezTo>
                      <a:cubicBezTo>
                        <a:pt x="3" y="276"/>
                        <a:pt x="4" y="269"/>
                        <a:pt x="6" y="265"/>
                      </a:cubicBezTo>
                      <a:cubicBezTo>
                        <a:pt x="8" y="261"/>
                        <a:pt x="12" y="260"/>
                        <a:pt x="15" y="259"/>
                      </a:cubicBezTo>
                      <a:cubicBezTo>
                        <a:pt x="18" y="260"/>
                        <a:pt x="21" y="260"/>
                        <a:pt x="24" y="262"/>
                      </a:cubicBezTo>
                      <a:cubicBezTo>
                        <a:pt x="27" y="263"/>
                        <a:pt x="28" y="266"/>
                        <a:pt x="28" y="269"/>
                      </a:cubicBezTo>
                      <a:cubicBezTo>
                        <a:pt x="28" y="271"/>
                        <a:pt x="27" y="273"/>
                        <a:pt x="25" y="273"/>
                      </a:cubicBezTo>
                      <a:cubicBezTo>
                        <a:pt x="22" y="274"/>
                        <a:pt x="22" y="274"/>
                        <a:pt x="22" y="274"/>
                      </a:cubicBezTo>
                      <a:cubicBezTo>
                        <a:pt x="21" y="273"/>
                        <a:pt x="21" y="271"/>
                        <a:pt x="20" y="270"/>
                      </a:cubicBezTo>
                      <a:cubicBezTo>
                        <a:pt x="18" y="270"/>
                        <a:pt x="18" y="271"/>
                        <a:pt x="18" y="272"/>
                      </a:cubicBezTo>
                      <a:cubicBezTo>
                        <a:pt x="18" y="274"/>
                        <a:pt x="19" y="274"/>
                        <a:pt x="20" y="275"/>
                      </a:cubicBezTo>
                      <a:cubicBezTo>
                        <a:pt x="23" y="276"/>
                        <a:pt x="25" y="276"/>
                        <a:pt x="27" y="274"/>
                      </a:cubicBezTo>
                      <a:cubicBezTo>
                        <a:pt x="29" y="273"/>
                        <a:pt x="30" y="271"/>
                        <a:pt x="30" y="269"/>
                      </a:cubicBezTo>
                      <a:cubicBezTo>
                        <a:pt x="31" y="265"/>
                        <a:pt x="27" y="262"/>
                        <a:pt x="24" y="260"/>
                      </a:cubicBezTo>
                      <a:cubicBezTo>
                        <a:pt x="21" y="258"/>
                        <a:pt x="17" y="257"/>
                        <a:pt x="13" y="258"/>
                      </a:cubicBezTo>
                      <a:cubicBezTo>
                        <a:pt x="9" y="255"/>
                        <a:pt x="4" y="251"/>
                        <a:pt x="4" y="246"/>
                      </a:cubicBezTo>
                      <a:cubicBezTo>
                        <a:pt x="4" y="242"/>
                        <a:pt x="4" y="237"/>
                        <a:pt x="8" y="235"/>
                      </a:cubicBezTo>
                      <a:cubicBezTo>
                        <a:pt x="11" y="233"/>
                        <a:pt x="15" y="233"/>
                        <a:pt x="18" y="234"/>
                      </a:cubicBezTo>
                      <a:cubicBezTo>
                        <a:pt x="20" y="236"/>
                        <a:pt x="21" y="239"/>
                        <a:pt x="20" y="242"/>
                      </a:cubicBezTo>
                      <a:cubicBezTo>
                        <a:pt x="20" y="245"/>
                        <a:pt x="14" y="243"/>
                        <a:pt x="17" y="247"/>
                      </a:cubicBezTo>
                      <a:cubicBezTo>
                        <a:pt x="18" y="248"/>
                        <a:pt x="19" y="247"/>
                        <a:pt x="20" y="247"/>
                      </a:cubicBezTo>
                      <a:cubicBezTo>
                        <a:pt x="23" y="243"/>
                        <a:pt x="23" y="238"/>
                        <a:pt x="21" y="235"/>
                      </a:cubicBezTo>
                      <a:cubicBezTo>
                        <a:pt x="19" y="232"/>
                        <a:pt x="16" y="231"/>
                        <a:pt x="13" y="231"/>
                      </a:cubicBezTo>
                      <a:cubicBezTo>
                        <a:pt x="12" y="231"/>
                        <a:pt x="13" y="230"/>
                        <a:pt x="13" y="229"/>
                      </a:cubicBezTo>
                      <a:cubicBezTo>
                        <a:pt x="10" y="226"/>
                        <a:pt x="9" y="223"/>
                        <a:pt x="9" y="219"/>
                      </a:cubicBezTo>
                      <a:cubicBezTo>
                        <a:pt x="9" y="215"/>
                        <a:pt x="11" y="211"/>
                        <a:pt x="14" y="208"/>
                      </a:cubicBezTo>
                      <a:cubicBezTo>
                        <a:pt x="12" y="203"/>
                        <a:pt x="9" y="200"/>
                        <a:pt x="8" y="195"/>
                      </a:cubicBezTo>
                      <a:cubicBezTo>
                        <a:pt x="8" y="189"/>
                        <a:pt x="11" y="184"/>
                        <a:pt x="13" y="178"/>
                      </a:cubicBezTo>
                      <a:cubicBezTo>
                        <a:pt x="13" y="178"/>
                        <a:pt x="13" y="178"/>
                        <a:pt x="13" y="178"/>
                      </a:cubicBezTo>
                      <a:cubicBezTo>
                        <a:pt x="15" y="183"/>
                        <a:pt x="15" y="187"/>
                        <a:pt x="13" y="191"/>
                      </a:cubicBezTo>
                      <a:cubicBezTo>
                        <a:pt x="13" y="194"/>
                        <a:pt x="14" y="196"/>
                        <a:pt x="16" y="197"/>
                      </a:cubicBezTo>
                      <a:cubicBezTo>
                        <a:pt x="21" y="200"/>
                        <a:pt x="20" y="208"/>
                        <a:pt x="19" y="213"/>
                      </a:cubicBezTo>
                      <a:cubicBezTo>
                        <a:pt x="19" y="215"/>
                        <a:pt x="16" y="217"/>
                        <a:pt x="19" y="219"/>
                      </a:cubicBezTo>
                      <a:cubicBezTo>
                        <a:pt x="22" y="221"/>
                        <a:pt x="28" y="222"/>
                        <a:pt x="29" y="227"/>
                      </a:cubicBezTo>
                      <a:cubicBezTo>
                        <a:pt x="27" y="231"/>
                        <a:pt x="32" y="230"/>
                        <a:pt x="33" y="231"/>
                      </a:cubicBezTo>
                      <a:cubicBezTo>
                        <a:pt x="36" y="232"/>
                        <a:pt x="40" y="234"/>
                        <a:pt x="40" y="238"/>
                      </a:cubicBezTo>
                      <a:cubicBezTo>
                        <a:pt x="40" y="239"/>
                        <a:pt x="40" y="240"/>
                        <a:pt x="39" y="241"/>
                      </a:cubicBezTo>
                      <a:cubicBezTo>
                        <a:pt x="41" y="242"/>
                        <a:pt x="42" y="243"/>
                        <a:pt x="44" y="243"/>
                      </a:cubicBezTo>
                      <a:cubicBezTo>
                        <a:pt x="44" y="242"/>
                        <a:pt x="43" y="241"/>
                        <a:pt x="42" y="240"/>
                      </a:cubicBezTo>
                      <a:cubicBezTo>
                        <a:pt x="43" y="237"/>
                        <a:pt x="42" y="235"/>
                        <a:pt x="40" y="233"/>
                      </a:cubicBezTo>
                      <a:cubicBezTo>
                        <a:pt x="37" y="230"/>
                        <a:pt x="34" y="230"/>
                        <a:pt x="31" y="228"/>
                      </a:cubicBezTo>
                      <a:cubicBezTo>
                        <a:pt x="30" y="227"/>
                        <a:pt x="31" y="225"/>
                        <a:pt x="30" y="224"/>
                      </a:cubicBezTo>
                      <a:cubicBezTo>
                        <a:pt x="28" y="220"/>
                        <a:pt x="24" y="219"/>
                        <a:pt x="20" y="217"/>
                      </a:cubicBezTo>
                      <a:cubicBezTo>
                        <a:pt x="20" y="217"/>
                        <a:pt x="20" y="217"/>
                        <a:pt x="20" y="217"/>
                      </a:cubicBezTo>
                      <a:cubicBezTo>
                        <a:pt x="22" y="211"/>
                        <a:pt x="23" y="204"/>
                        <a:pt x="20" y="199"/>
                      </a:cubicBezTo>
                      <a:cubicBezTo>
                        <a:pt x="18" y="196"/>
                        <a:pt x="13" y="194"/>
                        <a:pt x="15" y="191"/>
                      </a:cubicBezTo>
                      <a:cubicBezTo>
                        <a:pt x="17" y="184"/>
                        <a:pt x="16" y="176"/>
                        <a:pt x="11" y="171"/>
                      </a:cubicBezTo>
                      <a:cubicBezTo>
                        <a:pt x="8" y="172"/>
                        <a:pt x="12" y="174"/>
                        <a:pt x="11" y="176"/>
                      </a:cubicBezTo>
                      <a:cubicBezTo>
                        <a:pt x="11" y="184"/>
                        <a:pt x="3" y="192"/>
                        <a:pt x="8" y="201"/>
                      </a:cubicBezTo>
                      <a:cubicBezTo>
                        <a:pt x="11" y="207"/>
                        <a:pt x="11" y="207"/>
                        <a:pt x="11" y="207"/>
                      </a:cubicBezTo>
                      <a:cubicBezTo>
                        <a:pt x="9" y="212"/>
                        <a:pt x="5" y="218"/>
                        <a:pt x="7" y="224"/>
                      </a:cubicBezTo>
                      <a:cubicBezTo>
                        <a:pt x="8" y="227"/>
                        <a:pt x="9" y="229"/>
                        <a:pt x="11" y="231"/>
                      </a:cubicBezTo>
                      <a:cubicBezTo>
                        <a:pt x="11" y="232"/>
                        <a:pt x="10" y="232"/>
                        <a:pt x="10" y="232"/>
                      </a:cubicBezTo>
                      <a:cubicBezTo>
                        <a:pt x="7" y="232"/>
                        <a:pt x="6" y="229"/>
                        <a:pt x="5" y="227"/>
                      </a:cubicBezTo>
                      <a:cubicBezTo>
                        <a:pt x="3" y="222"/>
                        <a:pt x="3" y="216"/>
                        <a:pt x="5" y="211"/>
                      </a:cubicBezTo>
                      <a:cubicBezTo>
                        <a:pt x="7" y="208"/>
                        <a:pt x="7" y="208"/>
                        <a:pt x="7" y="208"/>
                      </a:cubicBezTo>
                      <a:cubicBezTo>
                        <a:pt x="4" y="203"/>
                        <a:pt x="2" y="196"/>
                        <a:pt x="4" y="190"/>
                      </a:cubicBezTo>
                      <a:cubicBezTo>
                        <a:pt x="7" y="184"/>
                        <a:pt x="9" y="176"/>
                        <a:pt x="6" y="169"/>
                      </a:cubicBezTo>
                      <a:cubicBezTo>
                        <a:pt x="4" y="168"/>
                        <a:pt x="3" y="165"/>
                        <a:pt x="4" y="163"/>
                      </a:cubicBezTo>
                      <a:cubicBezTo>
                        <a:pt x="8" y="167"/>
                        <a:pt x="14" y="168"/>
                        <a:pt x="17" y="173"/>
                      </a:cubicBezTo>
                      <a:close/>
                      <a:moveTo>
                        <a:pt x="309" y="168"/>
                      </a:moveTo>
                      <a:cubicBezTo>
                        <a:pt x="308" y="169"/>
                        <a:pt x="307" y="170"/>
                        <a:pt x="307" y="171"/>
                      </a:cubicBezTo>
                      <a:cubicBezTo>
                        <a:pt x="305" y="177"/>
                        <a:pt x="305" y="183"/>
                        <a:pt x="309" y="188"/>
                      </a:cubicBezTo>
                      <a:cubicBezTo>
                        <a:pt x="312" y="194"/>
                        <a:pt x="309" y="201"/>
                        <a:pt x="306" y="206"/>
                      </a:cubicBezTo>
                      <a:cubicBezTo>
                        <a:pt x="306" y="208"/>
                        <a:pt x="308" y="210"/>
                        <a:pt x="309" y="212"/>
                      </a:cubicBezTo>
                      <a:cubicBezTo>
                        <a:pt x="310" y="216"/>
                        <a:pt x="309" y="221"/>
                        <a:pt x="306" y="224"/>
                      </a:cubicBezTo>
                      <a:cubicBezTo>
                        <a:pt x="306" y="224"/>
                        <a:pt x="305" y="224"/>
                        <a:pt x="305" y="224"/>
                      </a:cubicBezTo>
                      <a:cubicBezTo>
                        <a:pt x="305" y="221"/>
                        <a:pt x="308" y="219"/>
                        <a:pt x="307" y="216"/>
                      </a:cubicBezTo>
                      <a:cubicBezTo>
                        <a:pt x="307" y="213"/>
                        <a:pt x="306" y="210"/>
                        <a:pt x="304" y="208"/>
                      </a:cubicBezTo>
                      <a:cubicBezTo>
                        <a:pt x="305" y="204"/>
                        <a:pt x="307" y="201"/>
                        <a:pt x="308" y="198"/>
                      </a:cubicBezTo>
                      <a:cubicBezTo>
                        <a:pt x="309" y="194"/>
                        <a:pt x="308" y="190"/>
                        <a:pt x="305" y="187"/>
                      </a:cubicBezTo>
                      <a:cubicBezTo>
                        <a:pt x="305" y="187"/>
                        <a:pt x="305" y="187"/>
                        <a:pt x="305" y="187"/>
                      </a:cubicBezTo>
                      <a:cubicBezTo>
                        <a:pt x="302" y="193"/>
                        <a:pt x="297" y="198"/>
                        <a:pt x="299" y="205"/>
                      </a:cubicBezTo>
                      <a:cubicBezTo>
                        <a:pt x="299" y="206"/>
                        <a:pt x="299" y="207"/>
                        <a:pt x="298" y="207"/>
                      </a:cubicBezTo>
                      <a:cubicBezTo>
                        <a:pt x="297" y="207"/>
                        <a:pt x="297" y="206"/>
                        <a:pt x="297" y="205"/>
                      </a:cubicBezTo>
                      <a:cubicBezTo>
                        <a:pt x="295" y="196"/>
                        <a:pt x="304" y="190"/>
                        <a:pt x="303" y="181"/>
                      </a:cubicBezTo>
                      <a:cubicBezTo>
                        <a:pt x="302" y="177"/>
                        <a:pt x="302" y="172"/>
                        <a:pt x="306" y="169"/>
                      </a:cubicBezTo>
                      <a:cubicBezTo>
                        <a:pt x="307" y="168"/>
                        <a:pt x="308" y="168"/>
                        <a:pt x="309" y="168"/>
                      </a:cubicBezTo>
                      <a:close/>
                      <a:moveTo>
                        <a:pt x="64" y="168"/>
                      </a:moveTo>
                      <a:cubicBezTo>
                        <a:pt x="66" y="172"/>
                        <a:pt x="63" y="175"/>
                        <a:pt x="63" y="179"/>
                      </a:cubicBezTo>
                      <a:cubicBezTo>
                        <a:pt x="63" y="184"/>
                        <a:pt x="63" y="190"/>
                        <a:pt x="65" y="194"/>
                      </a:cubicBezTo>
                      <a:cubicBezTo>
                        <a:pt x="65" y="195"/>
                        <a:pt x="65" y="195"/>
                        <a:pt x="65" y="195"/>
                      </a:cubicBezTo>
                      <a:cubicBezTo>
                        <a:pt x="63" y="195"/>
                        <a:pt x="63" y="195"/>
                        <a:pt x="63" y="195"/>
                      </a:cubicBezTo>
                      <a:cubicBezTo>
                        <a:pt x="60" y="191"/>
                        <a:pt x="61" y="184"/>
                        <a:pt x="61" y="179"/>
                      </a:cubicBezTo>
                      <a:cubicBezTo>
                        <a:pt x="62" y="175"/>
                        <a:pt x="63" y="170"/>
                        <a:pt x="60" y="167"/>
                      </a:cubicBezTo>
                      <a:cubicBezTo>
                        <a:pt x="61" y="165"/>
                        <a:pt x="64" y="167"/>
                        <a:pt x="64" y="168"/>
                      </a:cubicBezTo>
                      <a:close/>
                      <a:moveTo>
                        <a:pt x="244" y="179"/>
                      </a:moveTo>
                      <a:cubicBezTo>
                        <a:pt x="246" y="185"/>
                        <a:pt x="244" y="190"/>
                        <a:pt x="243" y="196"/>
                      </a:cubicBezTo>
                      <a:cubicBezTo>
                        <a:pt x="241" y="197"/>
                        <a:pt x="240" y="199"/>
                        <a:pt x="239" y="199"/>
                      </a:cubicBezTo>
                      <a:cubicBezTo>
                        <a:pt x="238" y="198"/>
                        <a:pt x="238" y="198"/>
                        <a:pt x="238" y="198"/>
                      </a:cubicBezTo>
                      <a:cubicBezTo>
                        <a:pt x="239" y="193"/>
                        <a:pt x="240" y="187"/>
                        <a:pt x="239" y="182"/>
                      </a:cubicBezTo>
                      <a:cubicBezTo>
                        <a:pt x="238" y="181"/>
                        <a:pt x="237" y="180"/>
                        <a:pt x="235" y="181"/>
                      </a:cubicBezTo>
                      <a:cubicBezTo>
                        <a:pt x="233" y="180"/>
                        <a:pt x="232" y="182"/>
                        <a:pt x="231" y="183"/>
                      </a:cubicBezTo>
                      <a:cubicBezTo>
                        <a:pt x="230" y="180"/>
                        <a:pt x="230" y="177"/>
                        <a:pt x="232" y="175"/>
                      </a:cubicBezTo>
                      <a:cubicBezTo>
                        <a:pt x="234" y="173"/>
                        <a:pt x="237" y="172"/>
                        <a:pt x="239" y="173"/>
                      </a:cubicBezTo>
                      <a:cubicBezTo>
                        <a:pt x="242" y="174"/>
                        <a:pt x="243" y="177"/>
                        <a:pt x="244" y="179"/>
                      </a:cubicBezTo>
                      <a:close/>
                      <a:moveTo>
                        <a:pt x="83" y="175"/>
                      </a:moveTo>
                      <a:cubicBezTo>
                        <a:pt x="84" y="176"/>
                        <a:pt x="84" y="178"/>
                        <a:pt x="84" y="179"/>
                      </a:cubicBezTo>
                      <a:cubicBezTo>
                        <a:pt x="82" y="179"/>
                        <a:pt x="79" y="179"/>
                        <a:pt x="78" y="180"/>
                      </a:cubicBezTo>
                      <a:cubicBezTo>
                        <a:pt x="76" y="182"/>
                        <a:pt x="75" y="185"/>
                        <a:pt x="74" y="187"/>
                      </a:cubicBezTo>
                      <a:cubicBezTo>
                        <a:pt x="74" y="192"/>
                        <a:pt x="77" y="197"/>
                        <a:pt x="81" y="200"/>
                      </a:cubicBezTo>
                      <a:cubicBezTo>
                        <a:pt x="81" y="201"/>
                        <a:pt x="80" y="202"/>
                        <a:pt x="80" y="203"/>
                      </a:cubicBezTo>
                      <a:cubicBezTo>
                        <a:pt x="78" y="202"/>
                        <a:pt x="77" y="201"/>
                        <a:pt x="76" y="200"/>
                      </a:cubicBezTo>
                      <a:cubicBezTo>
                        <a:pt x="74" y="196"/>
                        <a:pt x="72" y="193"/>
                        <a:pt x="71" y="190"/>
                      </a:cubicBezTo>
                      <a:cubicBezTo>
                        <a:pt x="69" y="186"/>
                        <a:pt x="70" y="181"/>
                        <a:pt x="71" y="177"/>
                      </a:cubicBezTo>
                      <a:cubicBezTo>
                        <a:pt x="73" y="174"/>
                        <a:pt x="76" y="173"/>
                        <a:pt x="79" y="172"/>
                      </a:cubicBezTo>
                      <a:cubicBezTo>
                        <a:pt x="80" y="172"/>
                        <a:pt x="82" y="173"/>
                        <a:pt x="83" y="175"/>
                      </a:cubicBezTo>
                      <a:close/>
                      <a:moveTo>
                        <a:pt x="238" y="186"/>
                      </a:moveTo>
                      <a:cubicBezTo>
                        <a:pt x="238" y="190"/>
                        <a:pt x="237" y="194"/>
                        <a:pt x="236" y="198"/>
                      </a:cubicBezTo>
                      <a:cubicBezTo>
                        <a:pt x="233" y="197"/>
                        <a:pt x="236" y="194"/>
                        <a:pt x="236" y="191"/>
                      </a:cubicBezTo>
                      <a:cubicBezTo>
                        <a:pt x="236" y="189"/>
                        <a:pt x="237" y="188"/>
                        <a:pt x="236" y="185"/>
                      </a:cubicBezTo>
                      <a:cubicBezTo>
                        <a:pt x="236" y="184"/>
                        <a:pt x="233" y="185"/>
                        <a:pt x="235" y="183"/>
                      </a:cubicBezTo>
                      <a:cubicBezTo>
                        <a:pt x="237" y="182"/>
                        <a:pt x="237" y="185"/>
                        <a:pt x="238" y="186"/>
                      </a:cubicBezTo>
                      <a:close/>
                      <a:moveTo>
                        <a:pt x="81" y="182"/>
                      </a:moveTo>
                      <a:cubicBezTo>
                        <a:pt x="79" y="184"/>
                        <a:pt x="79" y="187"/>
                        <a:pt x="78" y="189"/>
                      </a:cubicBezTo>
                      <a:cubicBezTo>
                        <a:pt x="79" y="193"/>
                        <a:pt x="81" y="195"/>
                        <a:pt x="82" y="198"/>
                      </a:cubicBezTo>
                      <a:cubicBezTo>
                        <a:pt x="80" y="197"/>
                        <a:pt x="79" y="195"/>
                        <a:pt x="78" y="194"/>
                      </a:cubicBezTo>
                      <a:cubicBezTo>
                        <a:pt x="76" y="191"/>
                        <a:pt x="75" y="186"/>
                        <a:pt x="78" y="183"/>
                      </a:cubicBezTo>
                      <a:cubicBezTo>
                        <a:pt x="79" y="182"/>
                        <a:pt x="80" y="181"/>
                        <a:pt x="81" y="182"/>
                      </a:cubicBezTo>
                      <a:close/>
                      <a:moveTo>
                        <a:pt x="129" y="185"/>
                      </a:moveTo>
                      <a:cubicBezTo>
                        <a:pt x="130" y="188"/>
                        <a:pt x="129" y="192"/>
                        <a:pt x="127" y="194"/>
                      </a:cubicBezTo>
                      <a:cubicBezTo>
                        <a:pt x="126" y="195"/>
                        <a:pt x="124" y="195"/>
                        <a:pt x="122" y="194"/>
                      </a:cubicBezTo>
                      <a:cubicBezTo>
                        <a:pt x="120" y="192"/>
                        <a:pt x="120" y="189"/>
                        <a:pt x="121" y="187"/>
                      </a:cubicBezTo>
                      <a:cubicBezTo>
                        <a:pt x="122" y="185"/>
                        <a:pt x="123" y="184"/>
                        <a:pt x="125" y="183"/>
                      </a:cubicBezTo>
                      <a:cubicBezTo>
                        <a:pt x="127" y="183"/>
                        <a:pt x="128" y="184"/>
                        <a:pt x="129" y="185"/>
                      </a:cubicBezTo>
                      <a:close/>
                      <a:moveTo>
                        <a:pt x="129" y="187"/>
                      </a:moveTo>
                      <a:cubicBezTo>
                        <a:pt x="128" y="189"/>
                        <a:pt x="129" y="191"/>
                        <a:pt x="126" y="192"/>
                      </a:cubicBezTo>
                      <a:cubicBezTo>
                        <a:pt x="125" y="193"/>
                        <a:pt x="124" y="193"/>
                        <a:pt x="123" y="193"/>
                      </a:cubicBezTo>
                      <a:cubicBezTo>
                        <a:pt x="122" y="192"/>
                        <a:pt x="121" y="189"/>
                        <a:pt x="122" y="188"/>
                      </a:cubicBezTo>
                      <a:cubicBezTo>
                        <a:pt x="123" y="186"/>
                        <a:pt x="125" y="186"/>
                        <a:pt x="126" y="185"/>
                      </a:cubicBezTo>
                      <a:cubicBezTo>
                        <a:pt x="128" y="184"/>
                        <a:pt x="128" y="186"/>
                        <a:pt x="129" y="187"/>
                      </a:cubicBezTo>
                      <a:close/>
                      <a:moveTo>
                        <a:pt x="198" y="189"/>
                      </a:moveTo>
                      <a:cubicBezTo>
                        <a:pt x="199" y="190"/>
                        <a:pt x="198" y="192"/>
                        <a:pt x="198" y="193"/>
                      </a:cubicBezTo>
                      <a:cubicBezTo>
                        <a:pt x="197" y="195"/>
                        <a:pt x="194" y="194"/>
                        <a:pt x="193" y="194"/>
                      </a:cubicBezTo>
                      <a:cubicBezTo>
                        <a:pt x="192" y="193"/>
                        <a:pt x="191" y="192"/>
                        <a:pt x="190" y="190"/>
                      </a:cubicBezTo>
                      <a:cubicBezTo>
                        <a:pt x="190" y="189"/>
                        <a:pt x="191" y="188"/>
                        <a:pt x="191" y="187"/>
                      </a:cubicBezTo>
                      <a:cubicBezTo>
                        <a:pt x="194" y="186"/>
                        <a:pt x="197" y="186"/>
                        <a:pt x="198" y="189"/>
                      </a:cubicBezTo>
                      <a:close/>
                      <a:moveTo>
                        <a:pt x="173" y="188"/>
                      </a:moveTo>
                      <a:cubicBezTo>
                        <a:pt x="175" y="190"/>
                        <a:pt x="175" y="192"/>
                        <a:pt x="175" y="195"/>
                      </a:cubicBezTo>
                      <a:cubicBezTo>
                        <a:pt x="175" y="198"/>
                        <a:pt x="171" y="200"/>
                        <a:pt x="168" y="201"/>
                      </a:cubicBezTo>
                      <a:cubicBezTo>
                        <a:pt x="167" y="205"/>
                        <a:pt x="166" y="209"/>
                        <a:pt x="163" y="211"/>
                      </a:cubicBezTo>
                      <a:cubicBezTo>
                        <a:pt x="160" y="212"/>
                        <a:pt x="157" y="213"/>
                        <a:pt x="154" y="211"/>
                      </a:cubicBezTo>
                      <a:cubicBezTo>
                        <a:pt x="152" y="210"/>
                        <a:pt x="151" y="209"/>
                        <a:pt x="149" y="207"/>
                      </a:cubicBezTo>
                      <a:cubicBezTo>
                        <a:pt x="149" y="205"/>
                        <a:pt x="149" y="203"/>
                        <a:pt x="149" y="201"/>
                      </a:cubicBezTo>
                      <a:cubicBezTo>
                        <a:pt x="149" y="198"/>
                        <a:pt x="145" y="200"/>
                        <a:pt x="145" y="197"/>
                      </a:cubicBezTo>
                      <a:cubicBezTo>
                        <a:pt x="144" y="196"/>
                        <a:pt x="144" y="193"/>
                        <a:pt x="144" y="191"/>
                      </a:cubicBezTo>
                      <a:cubicBezTo>
                        <a:pt x="146" y="189"/>
                        <a:pt x="148" y="187"/>
                        <a:pt x="151" y="187"/>
                      </a:cubicBezTo>
                      <a:cubicBezTo>
                        <a:pt x="152" y="187"/>
                        <a:pt x="154" y="187"/>
                        <a:pt x="154" y="188"/>
                      </a:cubicBezTo>
                      <a:cubicBezTo>
                        <a:pt x="154" y="190"/>
                        <a:pt x="156" y="190"/>
                        <a:pt x="155" y="191"/>
                      </a:cubicBezTo>
                      <a:cubicBezTo>
                        <a:pt x="154" y="192"/>
                        <a:pt x="153" y="191"/>
                        <a:pt x="151" y="192"/>
                      </a:cubicBezTo>
                      <a:cubicBezTo>
                        <a:pt x="150" y="193"/>
                        <a:pt x="150" y="195"/>
                        <a:pt x="150" y="196"/>
                      </a:cubicBezTo>
                      <a:cubicBezTo>
                        <a:pt x="150" y="198"/>
                        <a:pt x="152" y="199"/>
                        <a:pt x="153" y="200"/>
                      </a:cubicBezTo>
                      <a:cubicBezTo>
                        <a:pt x="153" y="202"/>
                        <a:pt x="153" y="204"/>
                        <a:pt x="154" y="206"/>
                      </a:cubicBezTo>
                      <a:cubicBezTo>
                        <a:pt x="156" y="208"/>
                        <a:pt x="157" y="208"/>
                        <a:pt x="159" y="209"/>
                      </a:cubicBezTo>
                      <a:cubicBezTo>
                        <a:pt x="163" y="209"/>
                        <a:pt x="164" y="204"/>
                        <a:pt x="165" y="202"/>
                      </a:cubicBezTo>
                      <a:cubicBezTo>
                        <a:pt x="168" y="199"/>
                        <a:pt x="172" y="196"/>
                        <a:pt x="171" y="192"/>
                      </a:cubicBezTo>
                      <a:cubicBezTo>
                        <a:pt x="170" y="190"/>
                        <a:pt x="164" y="193"/>
                        <a:pt x="166" y="189"/>
                      </a:cubicBezTo>
                      <a:cubicBezTo>
                        <a:pt x="166" y="188"/>
                        <a:pt x="167" y="187"/>
                        <a:pt x="168" y="187"/>
                      </a:cubicBezTo>
                      <a:cubicBezTo>
                        <a:pt x="170" y="187"/>
                        <a:pt x="172" y="187"/>
                        <a:pt x="173" y="188"/>
                      </a:cubicBezTo>
                      <a:close/>
                      <a:moveTo>
                        <a:pt x="197" y="190"/>
                      </a:moveTo>
                      <a:cubicBezTo>
                        <a:pt x="197" y="191"/>
                        <a:pt x="196" y="192"/>
                        <a:pt x="195" y="193"/>
                      </a:cubicBezTo>
                      <a:cubicBezTo>
                        <a:pt x="194" y="192"/>
                        <a:pt x="192" y="192"/>
                        <a:pt x="192" y="190"/>
                      </a:cubicBezTo>
                      <a:cubicBezTo>
                        <a:pt x="192" y="189"/>
                        <a:pt x="193" y="188"/>
                        <a:pt x="194" y="188"/>
                      </a:cubicBezTo>
                      <a:cubicBezTo>
                        <a:pt x="195" y="187"/>
                        <a:pt x="197" y="188"/>
                        <a:pt x="197" y="190"/>
                      </a:cubicBezTo>
                      <a:close/>
                      <a:moveTo>
                        <a:pt x="228" y="193"/>
                      </a:moveTo>
                      <a:cubicBezTo>
                        <a:pt x="231" y="195"/>
                        <a:pt x="235" y="198"/>
                        <a:pt x="235" y="203"/>
                      </a:cubicBezTo>
                      <a:cubicBezTo>
                        <a:pt x="235" y="203"/>
                        <a:pt x="235" y="203"/>
                        <a:pt x="235" y="203"/>
                      </a:cubicBezTo>
                      <a:cubicBezTo>
                        <a:pt x="232" y="200"/>
                        <a:pt x="230" y="197"/>
                        <a:pt x="227" y="197"/>
                      </a:cubicBezTo>
                      <a:cubicBezTo>
                        <a:pt x="225" y="199"/>
                        <a:pt x="225" y="204"/>
                        <a:pt x="226" y="207"/>
                      </a:cubicBezTo>
                      <a:cubicBezTo>
                        <a:pt x="225" y="207"/>
                        <a:pt x="224" y="206"/>
                        <a:pt x="224" y="206"/>
                      </a:cubicBezTo>
                      <a:cubicBezTo>
                        <a:pt x="223" y="201"/>
                        <a:pt x="224" y="196"/>
                        <a:pt x="226" y="193"/>
                      </a:cubicBezTo>
                      <a:cubicBezTo>
                        <a:pt x="227" y="192"/>
                        <a:pt x="227" y="192"/>
                        <a:pt x="228" y="193"/>
                      </a:cubicBezTo>
                      <a:close/>
                      <a:moveTo>
                        <a:pt x="147" y="201"/>
                      </a:moveTo>
                      <a:cubicBezTo>
                        <a:pt x="147" y="206"/>
                        <a:pt x="147" y="206"/>
                        <a:pt x="147" y="206"/>
                      </a:cubicBezTo>
                      <a:cubicBezTo>
                        <a:pt x="148" y="210"/>
                        <a:pt x="151" y="213"/>
                        <a:pt x="155" y="214"/>
                      </a:cubicBezTo>
                      <a:cubicBezTo>
                        <a:pt x="155" y="215"/>
                        <a:pt x="153" y="214"/>
                        <a:pt x="152" y="214"/>
                      </a:cubicBezTo>
                      <a:cubicBezTo>
                        <a:pt x="148" y="213"/>
                        <a:pt x="147" y="209"/>
                        <a:pt x="145" y="206"/>
                      </a:cubicBezTo>
                      <a:cubicBezTo>
                        <a:pt x="145" y="203"/>
                        <a:pt x="143" y="201"/>
                        <a:pt x="141" y="199"/>
                      </a:cubicBezTo>
                      <a:cubicBezTo>
                        <a:pt x="139" y="199"/>
                        <a:pt x="140" y="201"/>
                        <a:pt x="138" y="202"/>
                      </a:cubicBezTo>
                      <a:cubicBezTo>
                        <a:pt x="136" y="204"/>
                        <a:pt x="133" y="204"/>
                        <a:pt x="130" y="206"/>
                      </a:cubicBezTo>
                      <a:cubicBezTo>
                        <a:pt x="130" y="207"/>
                        <a:pt x="131" y="207"/>
                        <a:pt x="132" y="207"/>
                      </a:cubicBezTo>
                      <a:cubicBezTo>
                        <a:pt x="134" y="208"/>
                        <a:pt x="137" y="207"/>
                        <a:pt x="138" y="208"/>
                      </a:cubicBezTo>
                      <a:cubicBezTo>
                        <a:pt x="140" y="216"/>
                        <a:pt x="148" y="222"/>
                        <a:pt x="155" y="224"/>
                      </a:cubicBezTo>
                      <a:cubicBezTo>
                        <a:pt x="158" y="228"/>
                        <a:pt x="159" y="222"/>
                        <a:pt x="162" y="223"/>
                      </a:cubicBezTo>
                      <a:cubicBezTo>
                        <a:pt x="165" y="221"/>
                        <a:pt x="169" y="220"/>
                        <a:pt x="172" y="217"/>
                      </a:cubicBezTo>
                      <a:cubicBezTo>
                        <a:pt x="174" y="215"/>
                        <a:pt x="174" y="213"/>
                        <a:pt x="175" y="211"/>
                      </a:cubicBezTo>
                      <a:cubicBezTo>
                        <a:pt x="180" y="210"/>
                        <a:pt x="184" y="208"/>
                        <a:pt x="187" y="205"/>
                      </a:cubicBezTo>
                      <a:cubicBezTo>
                        <a:pt x="188" y="205"/>
                        <a:pt x="189" y="205"/>
                        <a:pt x="189" y="204"/>
                      </a:cubicBezTo>
                      <a:cubicBezTo>
                        <a:pt x="189" y="203"/>
                        <a:pt x="189" y="203"/>
                        <a:pt x="189" y="203"/>
                      </a:cubicBezTo>
                      <a:cubicBezTo>
                        <a:pt x="190" y="203"/>
                        <a:pt x="190" y="203"/>
                        <a:pt x="190" y="204"/>
                      </a:cubicBezTo>
                      <a:cubicBezTo>
                        <a:pt x="189" y="207"/>
                        <a:pt x="186" y="209"/>
                        <a:pt x="184" y="210"/>
                      </a:cubicBezTo>
                      <a:cubicBezTo>
                        <a:pt x="182" y="212"/>
                        <a:pt x="179" y="212"/>
                        <a:pt x="175" y="213"/>
                      </a:cubicBezTo>
                      <a:cubicBezTo>
                        <a:pt x="174" y="219"/>
                        <a:pt x="168" y="223"/>
                        <a:pt x="162" y="225"/>
                      </a:cubicBezTo>
                      <a:cubicBezTo>
                        <a:pt x="160" y="225"/>
                        <a:pt x="159" y="229"/>
                        <a:pt x="156" y="227"/>
                      </a:cubicBezTo>
                      <a:cubicBezTo>
                        <a:pt x="151" y="224"/>
                        <a:pt x="144" y="222"/>
                        <a:pt x="140" y="216"/>
                      </a:cubicBezTo>
                      <a:cubicBezTo>
                        <a:pt x="139" y="214"/>
                        <a:pt x="137" y="212"/>
                        <a:pt x="137" y="210"/>
                      </a:cubicBezTo>
                      <a:cubicBezTo>
                        <a:pt x="136" y="208"/>
                        <a:pt x="133" y="209"/>
                        <a:pt x="131" y="208"/>
                      </a:cubicBezTo>
                      <a:cubicBezTo>
                        <a:pt x="130" y="208"/>
                        <a:pt x="128" y="206"/>
                        <a:pt x="128" y="204"/>
                      </a:cubicBezTo>
                      <a:cubicBezTo>
                        <a:pt x="132" y="203"/>
                        <a:pt x="137" y="202"/>
                        <a:pt x="139" y="198"/>
                      </a:cubicBezTo>
                      <a:cubicBezTo>
                        <a:pt x="141" y="194"/>
                        <a:pt x="141" y="194"/>
                        <a:pt x="141" y="194"/>
                      </a:cubicBezTo>
                      <a:cubicBezTo>
                        <a:pt x="142" y="197"/>
                        <a:pt x="143" y="201"/>
                        <a:pt x="147" y="201"/>
                      </a:cubicBezTo>
                      <a:close/>
                      <a:moveTo>
                        <a:pt x="91" y="195"/>
                      </a:moveTo>
                      <a:cubicBezTo>
                        <a:pt x="93" y="199"/>
                        <a:pt x="97" y="203"/>
                        <a:pt x="94" y="208"/>
                      </a:cubicBezTo>
                      <a:cubicBezTo>
                        <a:pt x="94" y="209"/>
                        <a:pt x="94" y="209"/>
                        <a:pt x="93" y="209"/>
                      </a:cubicBezTo>
                      <a:cubicBezTo>
                        <a:pt x="92" y="205"/>
                        <a:pt x="93" y="200"/>
                        <a:pt x="89" y="197"/>
                      </a:cubicBezTo>
                      <a:cubicBezTo>
                        <a:pt x="87" y="197"/>
                        <a:pt x="87" y="200"/>
                        <a:pt x="86" y="201"/>
                      </a:cubicBezTo>
                      <a:cubicBezTo>
                        <a:pt x="85" y="202"/>
                        <a:pt x="84" y="204"/>
                        <a:pt x="82" y="206"/>
                      </a:cubicBezTo>
                      <a:cubicBezTo>
                        <a:pt x="81" y="202"/>
                        <a:pt x="84" y="199"/>
                        <a:pt x="86" y="196"/>
                      </a:cubicBezTo>
                      <a:cubicBezTo>
                        <a:pt x="87" y="195"/>
                        <a:pt x="89" y="192"/>
                        <a:pt x="91" y="195"/>
                      </a:cubicBezTo>
                      <a:close/>
                      <a:moveTo>
                        <a:pt x="256" y="197"/>
                      </a:moveTo>
                      <a:cubicBezTo>
                        <a:pt x="256" y="198"/>
                        <a:pt x="256" y="199"/>
                        <a:pt x="255" y="198"/>
                      </a:cubicBezTo>
                      <a:cubicBezTo>
                        <a:pt x="246" y="198"/>
                        <a:pt x="238" y="204"/>
                        <a:pt x="233" y="211"/>
                      </a:cubicBezTo>
                      <a:cubicBezTo>
                        <a:pt x="233" y="212"/>
                        <a:pt x="233" y="213"/>
                        <a:pt x="232" y="214"/>
                      </a:cubicBezTo>
                      <a:cubicBezTo>
                        <a:pt x="232" y="207"/>
                        <a:pt x="237" y="202"/>
                        <a:pt x="243" y="199"/>
                      </a:cubicBezTo>
                      <a:cubicBezTo>
                        <a:pt x="247" y="197"/>
                        <a:pt x="251" y="195"/>
                        <a:pt x="256" y="197"/>
                      </a:cubicBezTo>
                      <a:cubicBezTo>
                        <a:pt x="256" y="197"/>
                        <a:pt x="256" y="197"/>
                        <a:pt x="256" y="197"/>
                      </a:cubicBezTo>
                      <a:close/>
                      <a:moveTo>
                        <a:pt x="74" y="201"/>
                      </a:moveTo>
                      <a:cubicBezTo>
                        <a:pt x="80" y="206"/>
                        <a:pt x="84" y="212"/>
                        <a:pt x="84" y="219"/>
                      </a:cubicBezTo>
                      <a:cubicBezTo>
                        <a:pt x="84" y="221"/>
                        <a:pt x="84" y="221"/>
                        <a:pt x="84" y="221"/>
                      </a:cubicBezTo>
                      <a:cubicBezTo>
                        <a:pt x="83" y="218"/>
                        <a:pt x="82" y="214"/>
                        <a:pt x="80" y="211"/>
                      </a:cubicBezTo>
                      <a:cubicBezTo>
                        <a:pt x="77" y="206"/>
                        <a:pt x="72" y="203"/>
                        <a:pt x="66" y="202"/>
                      </a:cubicBezTo>
                      <a:cubicBezTo>
                        <a:pt x="64" y="201"/>
                        <a:pt x="62" y="201"/>
                        <a:pt x="59" y="202"/>
                      </a:cubicBezTo>
                      <a:cubicBezTo>
                        <a:pt x="59" y="201"/>
                        <a:pt x="58" y="199"/>
                        <a:pt x="58" y="198"/>
                      </a:cubicBezTo>
                      <a:cubicBezTo>
                        <a:pt x="64" y="197"/>
                        <a:pt x="69" y="199"/>
                        <a:pt x="74" y="201"/>
                      </a:cubicBezTo>
                      <a:close/>
                      <a:moveTo>
                        <a:pt x="232" y="205"/>
                      </a:moveTo>
                      <a:cubicBezTo>
                        <a:pt x="233" y="207"/>
                        <a:pt x="231" y="208"/>
                        <a:pt x="231" y="210"/>
                      </a:cubicBezTo>
                      <a:cubicBezTo>
                        <a:pt x="229" y="209"/>
                        <a:pt x="229" y="207"/>
                        <a:pt x="228" y="205"/>
                      </a:cubicBezTo>
                      <a:cubicBezTo>
                        <a:pt x="228" y="204"/>
                        <a:pt x="227" y="201"/>
                        <a:pt x="228" y="200"/>
                      </a:cubicBezTo>
                      <a:cubicBezTo>
                        <a:pt x="230" y="201"/>
                        <a:pt x="232" y="203"/>
                        <a:pt x="232" y="205"/>
                      </a:cubicBezTo>
                      <a:close/>
                      <a:moveTo>
                        <a:pt x="253" y="201"/>
                      </a:moveTo>
                      <a:cubicBezTo>
                        <a:pt x="253" y="204"/>
                        <a:pt x="251" y="205"/>
                        <a:pt x="249" y="207"/>
                      </a:cubicBezTo>
                      <a:cubicBezTo>
                        <a:pt x="245" y="211"/>
                        <a:pt x="240" y="214"/>
                        <a:pt x="235" y="215"/>
                      </a:cubicBezTo>
                      <a:cubicBezTo>
                        <a:pt x="235" y="217"/>
                        <a:pt x="236" y="218"/>
                        <a:pt x="235" y="219"/>
                      </a:cubicBezTo>
                      <a:cubicBezTo>
                        <a:pt x="235" y="220"/>
                        <a:pt x="235" y="221"/>
                        <a:pt x="234" y="221"/>
                      </a:cubicBezTo>
                      <a:cubicBezTo>
                        <a:pt x="232" y="220"/>
                        <a:pt x="234" y="218"/>
                        <a:pt x="234" y="216"/>
                      </a:cubicBezTo>
                      <a:cubicBezTo>
                        <a:pt x="236" y="209"/>
                        <a:pt x="242" y="204"/>
                        <a:pt x="249" y="202"/>
                      </a:cubicBezTo>
                      <a:cubicBezTo>
                        <a:pt x="251" y="202"/>
                        <a:pt x="252" y="201"/>
                        <a:pt x="253" y="201"/>
                      </a:cubicBezTo>
                      <a:close/>
                      <a:moveTo>
                        <a:pt x="90" y="205"/>
                      </a:moveTo>
                      <a:cubicBezTo>
                        <a:pt x="90" y="212"/>
                        <a:pt x="90" y="212"/>
                        <a:pt x="90" y="212"/>
                      </a:cubicBezTo>
                      <a:cubicBezTo>
                        <a:pt x="89" y="213"/>
                        <a:pt x="88" y="215"/>
                        <a:pt x="86" y="216"/>
                      </a:cubicBezTo>
                      <a:cubicBezTo>
                        <a:pt x="86" y="212"/>
                        <a:pt x="82" y="209"/>
                        <a:pt x="85" y="204"/>
                      </a:cubicBezTo>
                      <a:cubicBezTo>
                        <a:pt x="86" y="203"/>
                        <a:pt x="87" y="202"/>
                        <a:pt x="89" y="201"/>
                      </a:cubicBezTo>
                      <a:cubicBezTo>
                        <a:pt x="90" y="201"/>
                        <a:pt x="90" y="204"/>
                        <a:pt x="90" y="205"/>
                      </a:cubicBezTo>
                      <a:close/>
                      <a:moveTo>
                        <a:pt x="228" y="215"/>
                      </a:moveTo>
                      <a:cubicBezTo>
                        <a:pt x="229" y="218"/>
                        <a:pt x="229" y="218"/>
                        <a:pt x="229" y="218"/>
                      </a:cubicBezTo>
                      <a:cubicBezTo>
                        <a:pt x="226" y="213"/>
                        <a:pt x="220" y="207"/>
                        <a:pt x="213" y="206"/>
                      </a:cubicBezTo>
                      <a:cubicBezTo>
                        <a:pt x="212" y="206"/>
                        <a:pt x="212" y="208"/>
                        <a:pt x="213" y="209"/>
                      </a:cubicBezTo>
                      <a:cubicBezTo>
                        <a:pt x="212" y="213"/>
                        <a:pt x="214" y="217"/>
                        <a:pt x="218" y="219"/>
                      </a:cubicBezTo>
                      <a:cubicBezTo>
                        <a:pt x="220" y="222"/>
                        <a:pt x="223" y="222"/>
                        <a:pt x="226" y="224"/>
                      </a:cubicBezTo>
                      <a:cubicBezTo>
                        <a:pt x="226" y="224"/>
                        <a:pt x="226" y="224"/>
                        <a:pt x="226" y="224"/>
                      </a:cubicBezTo>
                      <a:cubicBezTo>
                        <a:pt x="221" y="225"/>
                        <a:pt x="217" y="221"/>
                        <a:pt x="214" y="218"/>
                      </a:cubicBezTo>
                      <a:cubicBezTo>
                        <a:pt x="211" y="214"/>
                        <a:pt x="209" y="209"/>
                        <a:pt x="210" y="204"/>
                      </a:cubicBezTo>
                      <a:cubicBezTo>
                        <a:pt x="215" y="202"/>
                        <a:pt x="220" y="205"/>
                        <a:pt x="224" y="208"/>
                      </a:cubicBezTo>
                      <a:cubicBezTo>
                        <a:pt x="225" y="210"/>
                        <a:pt x="227" y="213"/>
                        <a:pt x="228" y="215"/>
                      </a:cubicBezTo>
                      <a:close/>
                      <a:moveTo>
                        <a:pt x="199" y="204"/>
                      </a:moveTo>
                      <a:cubicBezTo>
                        <a:pt x="199" y="206"/>
                        <a:pt x="198" y="207"/>
                        <a:pt x="197" y="209"/>
                      </a:cubicBezTo>
                      <a:cubicBezTo>
                        <a:pt x="192" y="214"/>
                        <a:pt x="187" y="217"/>
                        <a:pt x="180" y="218"/>
                      </a:cubicBezTo>
                      <a:cubicBezTo>
                        <a:pt x="178" y="221"/>
                        <a:pt x="177" y="225"/>
                        <a:pt x="174" y="227"/>
                      </a:cubicBezTo>
                      <a:cubicBezTo>
                        <a:pt x="171" y="230"/>
                        <a:pt x="166" y="231"/>
                        <a:pt x="163" y="234"/>
                      </a:cubicBezTo>
                      <a:cubicBezTo>
                        <a:pt x="161" y="235"/>
                        <a:pt x="161" y="237"/>
                        <a:pt x="159" y="238"/>
                      </a:cubicBezTo>
                      <a:cubicBezTo>
                        <a:pt x="152" y="231"/>
                        <a:pt x="143" y="230"/>
                        <a:pt x="137" y="223"/>
                      </a:cubicBezTo>
                      <a:cubicBezTo>
                        <a:pt x="135" y="220"/>
                        <a:pt x="132" y="218"/>
                        <a:pt x="131" y="214"/>
                      </a:cubicBezTo>
                      <a:cubicBezTo>
                        <a:pt x="131" y="213"/>
                        <a:pt x="130" y="215"/>
                        <a:pt x="129" y="214"/>
                      </a:cubicBezTo>
                      <a:cubicBezTo>
                        <a:pt x="124" y="213"/>
                        <a:pt x="121" y="210"/>
                        <a:pt x="118" y="206"/>
                      </a:cubicBezTo>
                      <a:cubicBezTo>
                        <a:pt x="118" y="205"/>
                        <a:pt x="118" y="205"/>
                        <a:pt x="118" y="205"/>
                      </a:cubicBezTo>
                      <a:cubicBezTo>
                        <a:pt x="121" y="205"/>
                        <a:pt x="125" y="204"/>
                        <a:pt x="126" y="207"/>
                      </a:cubicBezTo>
                      <a:cubicBezTo>
                        <a:pt x="128" y="210"/>
                        <a:pt x="132" y="211"/>
                        <a:pt x="135" y="211"/>
                      </a:cubicBezTo>
                      <a:cubicBezTo>
                        <a:pt x="137" y="218"/>
                        <a:pt x="143" y="224"/>
                        <a:pt x="150" y="227"/>
                      </a:cubicBezTo>
                      <a:cubicBezTo>
                        <a:pt x="153" y="228"/>
                        <a:pt x="156" y="229"/>
                        <a:pt x="158" y="231"/>
                      </a:cubicBezTo>
                      <a:cubicBezTo>
                        <a:pt x="162" y="231"/>
                        <a:pt x="162" y="225"/>
                        <a:pt x="166" y="225"/>
                      </a:cubicBezTo>
                      <a:cubicBezTo>
                        <a:pt x="171" y="224"/>
                        <a:pt x="175" y="219"/>
                        <a:pt x="178" y="214"/>
                      </a:cubicBezTo>
                      <a:cubicBezTo>
                        <a:pt x="184" y="214"/>
                        <a:pt x="190" y="210"/>
                        <a:pt x="193" y="205"/>
                      </a:cubicBezTo>
                      <a:cubicBezTo>
                        <a:pt x="195" y="204"/>
                        <a:pt x="198" y="204"/>
                        <a:pt x="199" y="204"/>
                      </a:cubicBezTo>
                      <a:close/>
                      <a:moveTo>
                        <a:pt x="79" y="213"/>
                      </a:moveTo>
                      <a:cubicBezTo>
                        <a:pt x="81" y="216"/>
                        <a:pt x="83" y="220"/>
                        <a:pt x="82" y="224"/>
                      </a:cubicBezTo>
                      <a:cubicBezTo>
                        <a:pt x="80" y="224"/>
                        <a:pt x="80" y="221"/>
                        <a:pt x="80" y="219"/>
                      </a:cubicBezTo>
                      <a:cubicBezTo>
                        <a:pt x="79" y="217"/>
                        <a:pt x="79" y="217"/>
                        <a:pt x="79" y="217"/>
                      </a:cubicBezTo>
                      <a:cubicBezTo>
                        <a:pt x="72" y="216"/>
                        <a:pt x="64" y="212"/>
                        <a:pt x="61" y="204"/>
                      </a:cubicBezTo>
                      <a:cubicBezTo>
                        <a:pt x="62" y="202"/>
                        <a:pt x="65" y="204"/>
                        <a:pt x="67" y="204"/>
                      </a:cubicBezTo>
                      <a:cubicBezTo>
                        <a:pt x="72" y="206"/>
                        <a:pt x="77" y="208"/>
                        <a:pt x="79" y="213"/>
                      </a:cubicBezTo>
                      <a:close/>
                      <a:moveTo>
                        <a:pt x="108" y="209"/>
                      </a:moveTo>
                      <a:cubicBezTo>
                        <a:pt x="108" y="214"/>
                        <a:pt x="105" y="217"/>
                        <a:pt x="102" y="220"/>
                      </a:cubicBezTo>
                      <a:cubicBezTo>
                        <a:pt x="99" y="223"/>
                        <a:pt x="96" y="225"/>
                        <a:pt x="92" y="226"/>
                      </a:cubicBezTo>
                      <a:cubicBezTo>
                        <a:pt x="95" y="224"/>
                        <a:pt x="100" y="221"/>
                        <a:pt x="103" y="216"/>
                      </a:cubicBezTo>
                      <a:cubicBezTo>
                        <a:pt x="105" y="211"/>
                        <a:pt x="105" y="211"/>
                        <a:pt x="105" y="211"/>
                      </a:cubicBezTo>
                      <a:cubicBezTo>
                        <a:pt x="104" y="209"/>
                        <a:pt x="102" y="210"/>
                        <a:pt x="101" y="210"/>
                      </a:cubicBezTo>
                      <a:cubicBezTo>
                        <a:pt x="101" y="210"/>
                        <a:pt x="101" y="210"/>
                        <a:pt x="101" y="210"/>
                      </a:cubicBezTo>
                      <a:cubicBezTo>
                        <a:pt x="97" y="212"/>
                        <a:pt x="92" y="215"/>
                        <a:pt x="89" y="219"/>
                      </a:cubicBezTo>
                      <a:cubicBezTo>
                        <a:pt x="91" y="212"/>
                        <a:pt x="99" y="207"/>
                        <a:pt x="106" y="207"/>
                      </a:cubicBezTo>
                      <a:cubicBezTo>
                        <a:pt x="108" y="207"/>
                        <a:pt x="108" y="208"/>
                        <a:pt x="108" y="209"/>
                      </a:cubicBezTo>
                      <a:close/>
                      <a:moveTo>
                        <a:pt x="228" y="221"/>
                      </a:moveTo>
                      <a:cubicBezTo>
                        <a:pt x="228" y="222"/>
                        <a:pt x="228" y="222"/>
                        <a:pt x="228" y="222"/>
                      </a:cubicBezTo>
                      <a:cubicBezTo>
                        <a:pt x="223" y="220"/>
                        <a:pt x="215" y="217"/>
                        <a:pt x="215" y="211"/>
                      </a:cubicBezTo>
                      <a:cubicBezTo>
                        <a:pt x="215" y="210"/>
                        <a:pt x="215" y="209"/>
                        <a:pt x="215" y="209"/>
                      </a:cubicBezTo>
                      <a:cubicBezTo>
                        <a:pt x="217" y="209"/>
                        <a:pt x="218" y="210"/>
                        <a:pt x="219" y="210"/>
                      </a:cubicBezTo>
                      <a:cubicBezTo>
                        <a:pt x="223" y="213"/>
                        <a:pt x="225" y="217"/>
                        <a:pt x="228" y="221"/>
                      </a:cubicBezTo>
                      <a:close/>
                      <a:moveTo>
                        <a:pt x="102" y="212"/>
                      </a:moveTo>
                      <a:cubicBezTo>
                        <a:pt x="100" y="218"/>
                        <a:pt x="94" y="223"/>
                        <a:pt x="88" y="225"/>
                      </a:cubicBezTo>
                      <a:cubicBezTo>
                        <a:pt x="88" y="223"/>
                        <a:pt x="90" y="221"/>
                        <a:pt x="91" y="219"/>
                      </a:cubicBezTo>
                      <a:cubicBezTo>
                        <a:pt x="94" y="216"/>
                        <a:pt x="98" y="214"/>
                        <a:pt x="101" y="212"/>
                      </a:cubicBezTo>
                      <a:cubicBezTo>
                        <a:pt x="102" y="212"/>
                        <a:pt x="102" y="212"/>
                        <a:pt x="102" y="212"/>
                      </a:cubicBezTo>
                      <a:close/>
                      <a:moveTo>
                        <a:pt x="297" y="216"/>
                      </a:moveTo>
                      <a:cubicBezTo>
                        <a:pt x="296" y="219"/>
                        <a:pt x="293" y="215"/>
                        <a:pt x="292" y="217"/>
                      </a:cubicBezTo>
                      <a:cubicBezTo>
                        <a:pt x="288" y="220"/>
                        <a:pt x="289" y="224"/>
                        <a:pt x="290" y="228"/>
                      </a:cubicBezTo>
                      <a:cubicBezTo>
                        <a:pt x="289" y="228"/>
                        <a:pt x="289" y="228"/>
                        <a:pt x="289" y="228"/>
                      </a:cubicBezTo>
                      <a:cubicBezTo>
                        <a:pt x="285" y="229"/>
                        <a:pt x="280" y="230"/>
                        <a:pt x="278" y="235"/>
                      </a:cubicBezTo>
                      <a:cubicBezTo>
                        <a:pt x="277" y="238"/>
                        <a:pt x="276" y="241"/>
                        <a:pt x="277" y="244"/>
                      </a:cubicBezTo>
                      <a:cubicBezTo>
                        <a:pt x="275" y="245"/>
                        <a:pt x="272" y="247"/>
                        <a:pt x="272" y="249"/>
                      </a:cubicBezTo>
                      <a:cubicBezTo>
                        <a:pt x="271" y="252"/>
                        <a:pt x="272" y="254"/>
                        <a:pt x="274" y="256"/>
                      </a:cubicBezTo>
                      <a:cubicBezTo>
                        <a:pt x="277" y="258"/>
                        <a:pt x="279" y="257"/>
                        <a:pt x="282" y="256"/>
                      </a:cubicBezTo>
                      <a:cubicBezTo>
                        <a:pt x="284" y="255"/>
                        <a:pt x="283" y="251"/>
                        <a:pt x="286" y="252"/>
                      </a:cubicBezTo>
                      <a:cubicBezTo>
                        <a:pt x="286" y="255"/>
                        <a:pt x="283" y="256"/>
                        <a:pt x="282" y="258"/>
                      </a:cubicBezTo>
                      <a:cubicBezTo>
                        <a:pt x="279" y="259"/>
                        <a:pt x="276" y="259"/>
                        <a:pt x="274" y="258"/>
                      </a:cubicBezTo>
                      <a:cubicBezTo>
                        <a:pt x="271" y="256"/>
                        <a:pt x="269" y="253"/>
                        <a:pt x="270" y="249"/>
                      </a:cubicBezTo>
                      <a:cubicBezTo>
                        <a:pt x="270" y="247"/>
                        <a:pt x="272" y="245"/>
                        <a:pt x="274" y="243"/>
                      </a:cubicBezTo>
                      <a:cubicBezTo>
                        <a:pt x="275" y="238"/>
                        <a:pt x="276" y="232"/>
                        <a:pt x="281" y="229"/>
                      </a:cubicBezTo>
                      <a:cubicBezTo>
                        <a:pt x="283" y="227"/>
                        <a:pt x="286" y="228"/>
                        <a:pt x="287" y="226"/>
                      </a:cubicBezTo>
                      <a:cubicBezTo>
                        <a:pt x="287" y="223"/>
                        <a:pt x="287" y="220"/>
                        <a:pt x="289" y="217"/>
                      </a:cubicBezTo>
                      <a:cubicBezTo>
                        <a:pt x="290" y="215"/>
                        <a:pt x="293" y="215"/>
                        <a:pt x="296" y="215"/>
                      </a:cubicBezTo>
                      <a:cubicBezTo>
                        <a:pt x="297" y="216"/>
                        <a:pt x="297" y="216"/>
                        <a:pt x="297" y="216"/>
                      </a:cubicBezTo>
                      <a:close/>
                      <a:moveTo>
                        <a:pt x="214" y="223"/>
                      </a:moveTo>
                      <a:cubicBezTo>
                        <a:pt x="210" y="223"/>
                        <a:pt x="203" y="221"/>
                        <a:pt x="200" y="226"/>
                      </a:cubicBezTo>
                      <a:cubicBezTo>
                        <a:pt x="200" y="228"/>
                        <a:pt x="200" y="228"/>
                        <a:pt x="200" y="228"/>
                      </a:cubicBezTo>
                      <a:cubicBezTo>
                        <a:pt x="202" y="230"/>
                        <a:pt x="204" y="231"/>
                        <a:pt x="207" y="233"/>
                      </a:cubicBezTo>
                      <a:cubicBezTo>
                        <a:pt x="206" y="234"/>
                        <a:pt x="204" y="233"/>
                        <a:pt x="202" y="233"/>
                      </a:cubicBezTo>
                      <a:cubicBezTo>
                        <a:pt x="200" y="231"/>
                        <a:pt x="198" y="229"/>
                        <a:pt x="197" y="227"/>
                      </a:cubicBezTo>
                      <a:cubicBezTo>
                        <a:pt x="197" y="224"/>
                        <a:pt x="200" y="224"/>
                        <a:pt x="201" y="222"/>
                      </a:cubicBezTo>
                      <a:cubicBezTo>
                        <a:pt x="205" y="221"/>
                        <a:pt x="211" y="219"/>
                        <a:pt x="214" y="223"/>
                      </a:cubicBezTo>
                      <a:close/>
                      <a:moveTo>
                        <a:pt x="120" y="228"/>
                      </a:moveTo>
                      <a:cubicBezTo>
                        <a:pt x="121" y="228"/>
                        <a:pt x="120" y="229"/>
                        <a:pt x="120" y="230"/>
                      </a:cubicBezTo>
                      <a:cubicBezTo>
                        <a:pt x="116" y="232"/>
                        <a:pt x="113" y="234"/>
                        <a:pt x="109" y="235"/>
                      </a:cubicBezTo>
                      <a:cubicBezTo>
                        <a:pt x="109" y="234"/>
                        <a:pt x="109" y="234"/>
                        <a:pt x="109" y="234"/>
                      </a:cubicBezTo>
                      <a:cubicBezTo>
                        <a:pt x="112" y="233"/>
                        <a:pt x="115" y="231"/>
                        <a:pt x="116" y="229"/>
                      </a:cubicBezTo>
                      <a:cubicBezTo>
                        <a:pt x="113" y="225"/>
                        <a:pt x="107" y="225"/>
                        <a:pt x="101" y="224"/>
                      </a:cubicBezTo>
                      <a:cubicBezTo>
                        <a:pt x="101" y="223"/>
                        <a:pt x="102" y="223"/>
                        <a:pt x="103" y="223"/>
                      </a:cubicBezTo>
                      <a:cubicBezTo>
                        <a:pt x="109" y="222"/>
                        <a:pt x="113" y="225"/>
                        <a:pt x="118" y="227"/>
                      </a:cubicBezTo>
                      <a:cubicBezTo>
                        <a:pt x="120" y="228"/>
                        <a:pt x="120" y="228"/>
                        <a:pt x="120" y="228"/>
                      </a:cubicBezTo>
                      <a:close/>
                      <a:moveTo>
                        <a:pt x="218" y="226"/>
                      </a:moveTo>
                      <a:cubicBezTo>
                        <a:pt x="217" y="228"/>
                        <a:pt x="214" y="229"/>
                        <a:pt x="212" y="230"/>
                      </a:cubicBezTo>
                      <a:cubicBezTo>
                        <a:pt x="210" y="232"/>
                        <a:pt x="209" y="231"/>
                        <a:pt x="208" y="231"/>
                      </a:cubicBezTo>
                      <a:cubicBezTo>
                        <a:pt x="206" y="229"/>
                        <a:pt x="204" y="229"/>
                        <a:pt x="203" y="227"/>
                      </a:cubicBezTo>
                      <a:cubicBezTo>
                        <a:pt x="203" y="226"/>
                        <a:pt x="204" y="226"/>
                        <a:pt x="205" y="225"/>
                      </a:cubicBezTo>
                      <a:cubicBezTo>
                        <a:pt x="209" y="225"/>
                        <a:pt x="214" y="224"/>
                        <a:pt x="218" y="226"/>
                      </a:cubicBezTo>
                      <a:close/>
                      <a:moveTo>
                        <a:pt x="297" y="228"/>
                      </a:moveTo>
                      <a:cubicBezTo>
                        <a:pt x="293" y="231"/>
                        <a:pt x="290" y="235"/>
                        <a:pt x="291" y="240"/>
                      </a:cubicBezTo>
                      <a:cubicBezTo>
                        <a:pt x="291" y="244"/>
                        <a:pt x="292" y="247"/>
                        <a:pt x="295" y="248"/>
                      </a:cubicBezTo>
                      <a:cubicBezTo>
                        <a:pt x="296" y="248"/>
                        <a:pt x="298" y="248"/>
                        <a:pt x="298" y="249"/>
                      </a:cubicBezTo>
                      <a:cubicBezTo>
                        <a:pt x="298" y="250"/>
                        <a:pt x="297" y="250"/>
                        <a:pt x="297" y="250"/>
                      </a:cubicBezTo>
                      <a:cubicBezTo>
                        <a:pt x="294" y="250"/>
                        <a:pt x="291" y="248"/>
                        <a:pt x="290" y="245"/>
                      </a:cubicBezTo>
                      <a:cubicBezTo>
                        <a:pt x="288" y="241"/>
                        <a:pt x="288" y="235"/>
                        <a:pt x="291" y="231"/>
                      </a:cubicBezTo>
                      <a:cubicBezTo>
                        <a:pt x="296" y="227"/>
                        <a:pt x="296" y="227"/>
                        <a:pt x="296" y="227"/>
                      </a:cubicBezTo>
                      <a:cubicBezTo>
                        <a:pt x="297" y="227"/>
                        <a:pt x="297" y="228"/>
                        <a:pt x="297" y="228"/>
                      </a:cubicBezTo>
                      <a:close/>
                      <a:moveTo>
                        <a:pt x="113" y="229"/>
                      </a:moveTo>
                      <a:cubicBezTo>
                        <a:pt x="113" y="230"/>
                        <a:pt x="110" y="231"/>
                        <a:pt x="109" y="232"/>
                      </a:cubicBezTo>
                      <a:cubicBezTo>
                        <a:pt x="106" y="234"/>
                        <a:pt x="103" y="230"/>
                        <a:pt x="100" y="230"/>
                      </a:cubicBezTo>
                      <a:cubicBezTo>
                        <a:pt x="94" y="229"/>
                        <a:pt x="94" y="229"/>
                        <a:pt x="94" y="229"/>
                      </a:cubicBezTo>
                      <a:cubicBezTo>
                        <a:pt x="94" y="228"/>
                        <a:pt x="95" y="228"/>
                        <a:pt x="96" y="227"/>
                      </a:cubicBezTo>
                      <a:cubicBezTo>
                        <a:pt x="98" y="226"/>
                        <a:pt x="99" y="226"/>
                        <a:pt x="101" y="226"/>
                      </a:cubicBezTo>
                      <a:cubicBezTo>
                        <a:pt x="105" y="226"/>
                        <a:pt x="110" y="226"/>
                        <a:pt x="113" y="229"/>
                      </a:cubicBezTo>
                      <a:close/>
                      <a:moveTo>
                        <a:pt x="227" y="228"/>
                      </a:moveTo>
                      <a:cubicBezTo>
                        <a:pt x="226" y="230"/>
                        <a:pt x="223" y="230"/>
                        <a:pt x="221" y="231"/>
                      </a:cubicBezTo>
                      <a:cubicBezTo>
                        <a:pt x="218" y="233"/>
                        <a:pt x="219" y="236"/>
                        <a:pt x="218" y="239"/>
                      </a:cubicBezTo>
                      <a:cubicBezTo>
                        <a:pt x="216" y="243"/>
                        <a:pt x="212" y="247"/>
                        <a:pt x="208" y="249"/>
                      </a:cubicBezTo>
                      <a:cubicBezTo>
                        <a:pt x="207" y="248"/>
                        <a:pt x="208" y="245"/>
                        <a:pt x="209" y="244"/>
                      </a:cubicBezTo>
                      <a:cubicBezTo>
                        <a:pt x="211" y="236"/>
                        <a:pt x="219" y="230"/>
                        <a:pt x="226" y="228"/>
                      </a:cubicBezTo>
                      <a:cubicBezTo>
                        <a:pt x="227" y="228"/>
                        <a:pt x="227" y="228"/>
                        <a:pt x="227" y="228"/>
                      </a:cubicBezTo>
                      <a:close/>
                      <a:moveTo>
                        <a:pt x="218" y="229"/>
                      </a:moveTo>
                      <a:cubicBezTo>
                        <a:pt x="211" y="235"/>
                        <a:pt x="204" y="241"/>
                        <a:pt x="205" y="251"/>
                      </a:cubicBezTo>
                      <a:cubicBezTo>
                        <a:pt x="201" y="253"/>
                        <a:pt x="201" y="253"/>
                        <a:pt x="201" y="253"/>
                      </a:cubicBezTo>
                      <a:cubicBezTo>
                        <a:pt x="200" y="247"/>
                        <a:pt x="203" y="241"/>
                        <a:pt x="207" y="237"/>
                      </a:cubicBezTo>
                      <a:cubicBezTo>
                        <a:pt x="210" y="234"/>
                        <a:pt x="213" y="231"/>
                        <a:pt x="217" y="230"/>
                      </a:cubicBezTo>
                      <a:cubicBezTo>
                        <a:pt x="217" y="229"/>
                        <a:pt x="218" y="229"/>
                        <a:pt x="218" y="229"/>
                      </a:cubicBezTo>
                      <a:close/>
                      <a:moveTo>
                        <a:pt x="26" y="233"/>
                      </a:moveTo>
                      <a:cubicBezTo>
                        <a:pt x="29" y="238"/>
                        <a:pt x="27" y="244"/>
                        <a:pt x="24" y="249"/>
                      </a:cubicBezTo>
                      <a:cubicBezTo>
                        <a:pt x="24" y="249"/>
                        <a:pt x="23" y="250"/>
                        <a:pt x="22" y="250"/>
                      </a:cubicBezTo>
                      <a:cubicBezTo>
                        <a:pt x="23" y="248"/>
                        <a:pt x="24" y="247"/>
                        <a:pt x="25" y="245"/>
                      </a:cubicBezTo>
                      <a:cubicBezTo>
                        <a:pt x="26" y="241"/>
                        <a:pt x="27" y="236"/>
                        <a:pt x="24" y="233"/>
                      </a:cubicBezTo>
                      <a:cubicBezTo>
                        <a:pt x="22" y="231"/>
                        <a:pt x="21" y="230"/>
                        <a:pt x="19" y="229"/>
                      </a:cubicBezTo>
                      <a:cubicBezTo>
                        <a:pt x="17" y="229"/>
                        <a:pt x="15" y="229"/>
                        <a:pt x="13" y="229"/>
                      </a:cubicBezTo>
                      <a:cubicBezTo>
                        <a:pt x="13" y="229"/>
                        <a:pt x="13" y="228"/>
                        <a:pt x="14" y="228"/>
                      </a:cubicBezTo>
                      <a:cubicBezTo>
                        <a:pt x="19" y="226"/>
                        <a:pt x="24" y="229"/>
                        <a:pt x="26" y="233"/>
                      </a:cubicBezTo>
                      <a:close/>
                      <a:moveTo>
                        <a:pt x="143" y="232"/>
                      </a:moveTo>
                      <a:cubicBezTo>
                        <a:pt x="144" y="234"/>
                        <a:pt x="144" y="236"/>
                        <a:pt x="143" y="237"/>
                      </a:cubicBezTo>
                      <a:cubicBezTo>
                        <a:pt x="139" y="243"/>
                        <a:pt x="132" y="243"/>
                        <a:pt x="125" y="243"/>
                      </a:cubicBezTo>
                      <a:cubicBezTo>
                        <a:pt x="122" y="241"/>
                        <a:pt x="118" y="242"/>
                        <a:pt x="115" y="239"/>
                      </a:cubicBezTo>
                      <a:cubicBezTo>
                        <a:pt x="114" y="241"/>
                        <a:pt x="113" y="239"/>
                        <a:pt x="113" y="238"/>
                      </a:cubicBezTo>
                      <a:cubicBezTo>
                        <a:pt x="112" y="237"/>
                        <a:pt x="113" y="236"/>
                        <a:pt x="114" y="236"/>
                      </a:cubicBezTo>
                      <a:cubicBezTo>
                        <a:pt x="115" y="235"/>
                        <a:pt x="116" y="236"/>
                        <a:pt x="116" y="237"/>
                      </a:cubicBezTo>
                      <a:cubicBezTo>
                        <a:pt x="122" y="238"/>
                        <a:pt x="127" y="239"/>
                        <a:pt x="133" y="238"/>
                      </a:cubicBezTo>
                      <a:cubicBezTo>
                        <a:pt x="135" y="237"/>
                        <a:pt x="137" y="236"/>
                        <a:pt x="137" y="234"/>
                      </a:cubicBezTo>
                      <a:cubicBezTo>
                        <a:pt x="138" y="232"/>
                        <a:pt x="136" y="231"/>
                        <a:pt x="135" y="230"/>
                      </a:cubicBezTo>
                      <a:cubicBezTo>
                        <a:pt x="135" y="228"/>
                        <a:pt x="136" y="229"/>
                        <a:pt x="137" y="229"/>
                      </a:cubicBezTo>
                      <a:cubicBezTo>
                        <a:pt x="139" y="229"/>
                        <a:pt x="142" y="230"/>
                        <a:pt x="143" y="232"/>
                      </a:cubicBezTo>
                      <a:close/>
                      <a:moveTo>
                        <a:pt x="178" y="232"/>
                      </a:moveTo>
                      <a:cubicBezTo>
                        <a:pt x="177" y="234"/>
                        <a:pt x="178" y="235"/>
                        <a:pt x="178" y="236"/>
                      </a:cubicBezTo>
                      <a:cubicBezTo>
                        <a:pt x="182" y="241"/>
                        <a:pt x="190" y="240"/>
                        <a:pt x="196" y="239"/>
                      </a:cubicBezTo>
                      <a:cubicBezTo>
                        <a:pt x="198" y="239"/>
                        <a:pt x="201" y="236"/>
                        <a:pt x="204" y="237"/>
                      </a:cubicBezTo>
                      <a:cubicBezTo>
                        <a:pt x="203" y="238"/>
                        <a:pt x="203" y="240"/>
                        <a:pt x="202" y="241"/>
                      </a:cubicBezTo>
                      <a:cubicBezTo>
                        <a:pt x="199" y="241"/>
                        <a:pt x="197" y="243"/>
                        <a:pt x="195" y="243"/>
                      </a:cubicBezTo>
                      <a:cubicBezTo>
                        <a:pt x="187" y="245"/>
                        <a:pt x="178" y="246"/>
                        <a:pt x="172" y="241"/>
                      </a:cubicBezTo>
                      <a:cubicBezTo>
                        <a:pt x="170" y="239"/>
                        <a:pt x="169" y="238"/>
                        <a:pt x="169" y="236"/>
                      </a:cubicBezTo>
                      <a:cubicBezTo>
                        <a:pt x="169" y="233"/>
                        <a:pt x="172" y="232"/>
                        <a:pt x="174" y="232"/>
                      </a:cubicBezTo>
                      <a:cubicBezTo>
                        <a:pt x="175" y="232"/>
                        <a:pt x="178" y="230"/>
                        <a:pt x="178" y="232"/>
                      </a:cubicBezTo>
                      <a:close/>
                      <a:moveTo>
                        <a:pt x="309" y="235"/>
                      </a:moveTo>
                      <a:cubicBezTo>
                        <a:pt x="311" y="239"/>
                        <a:pt x="310" y="244"/>
                        <a:pt x="308" y="248"/>
                      </a:cubicBezTo>
                      <a:cubicBezTo>
                        <a:pt x="304" y="252"/>
                        <a:pt x="304" y="252"/>
                        <a:pt x="304" y="252"/>
                      </a:cubicBezTo>
                      <a:cubicBezTo>
                        <a:pt x="298" y="252"/>
                        <a:pt x="292" y="256"/>
                        <a:pt x="289" y="261"/>
                      </a:cubicBezTo>
                      <a:cubicBezTo>
                        <a:pt x="288" y="265"/>
                        <a:pt x="287" y="269"/>
                        <a:pt x="289" y="273"/>
                      </a:cubicBezTo>
                      <a:cubicBezTo>
                        <a:pt x="290" y="275"/>
                        <a:pt x="292" y="277"/>
                        <a:pt x="294" y="278"/>
                      </a:cubicBezTo>
                      <a:cubicBezTo>
                        <a:pt x="295" y="279"/>
                        <a:pt x="294" y="280"/>
                        <a:pt x="293" y="280"/>
                      </a:cubicBezTo>
                      <a:cubicBezTo>
                        <a:pt x="290" y="278"/>
                        <a:pt x="287" y="275"/>
                        <a:pt x="285" y="271"/>
                      </a:cubicBezTo>
                      <a:cubicBezTo>
                        <a:pt x="285" y="270"/>
                        <a:pt x="287" y="267"/>
                        <a:pt x="284" y="267"/>
                      </a:cubicBezTo>
                      <a:cubicBezTo>
                        <a:pt x="282" y="268"/>
                        <a:pt x="280" y="269"/>
                        <a:pt x="278" y="268"/>
                      </a:cubicBezTo>
                      <a:cubicBezTo>
                        <a:pt x="275" y="269"/>
                        <a:pt x="275" y="272"/>
                        <a:pt x="274" y="275"/>
                      </a:cubicBezTo>
                      <a:cubicBezTo>
                        <a:pt x="279" y="275"/>
                        <a:pt x="283" y="277"/>
                        <a:pt x="285" y="281"/>
                      </a:cubicBezTo>
                      <a:cubicBezTo>
                        <a:pt x="285" y="283"/>
                        <a:pt x="287" y="284"/>
                        <a:pt x="286" y="285"/>
                      </a:cubicBezTo>
                      <a:cubicBezTo>
                        <a:pt x="285" y="285"/>
                        <a:pt x="284" y="285"/>
                        <a:pt x="284" y="285"/>
                      </a:cubicBezTo>
                      <a:cubicBezTo>
                        <a:pt x="284" y="281"/>
                        <a:pt x="281" y="278"/>
                        <a:pt x="277" y="277"/>
                      </a:cubicBezTo>
                      <a:cubicBezTo>
                        <a:pt x="275" y="277"/>
                        <a:pt x="273" y="277"/>
                        <a:pt x="271" y="278"/>
                      </a:cubicBezTo>
                      <a:cubicBezTo>
                        <a:pt x="270" y="277"/>
                        <a:pt x="272" y="275"/>
                        <a:pt x="272" y="274"/>
                      </a:cubicBezTo>
                      <a:cubicBezTo>
                        <a:pt x="274" y="272"/>
                        <a:pt x="275" y="269"/>
                        <a:pt x="275" y="267"/>
                      </a:cubicBezTo>
                      <a:cubicBezTo>
                        <a:pt x="276" y="266"/>
                        <a:pt x="278" y="267"/>
                        <a:pt x="280" y="266"/>
                      </a:cubicBezTo>
                      <a:cubicBezTo>
                        <a:pt x="283" y="265"/>
                        <a:pt x="286" y="266"/>
                        <a:pt x="287" y="263"/>
                      </a:cubicBezTo>
                      <a:cubicBezTo>
                        <a:pt x="288" y="258"/>
                        <a:pt x="292" y="254"/>
                        <a:pt x="296" y="252"/>
                      </a:cubicBezTo>
                      <a:cubicBezTo>
                        <a:pt x="299" y="252"/>
                        <a:pt x="301" y="251"/>
                        <a:pt x="304" y="250"/>
                      </a:cubicBezTo>
                      <a:cubicBezTo>
                        <a:pt x="307" y="247"/>
                        <a:pt x="309" y="242"/>
                        <a:pt x="308" y="237"/>
                      </a:cubicBezTo>
                      <a:cubicBezTo>
                        <a:pt x="307" y="236"/>
                        <a:pt x="306" y="234"/>
                        <a:pt x="304" y="235"/>
                      </a:cubicBezTo>
                      <a:cubicBezTo>
                        <a:pt x="303" y="234"/>
                        <a:pt x="302" y="235"/>
                        <a:pt x="301" y="236"/>
                      </a:cubicBezTo>
                      <a:cubicBezTo>
                        <a:pt x="301" y="238"/>
                        <a:pt x="301" y="239"/>
                        <a:pt x="299" y="239"/>
                      </a:cubicBezTo>
                      <a:cubicBezTo>
                        <a:pt x="298" y="238"/>
                        <a:pt x="300" y="236"/>
                        <a:pt x="300" y="235"/>
                      </a:cubicBezTo>
                      <a:cubicBezTo>
                        <a:pt x="301" y="234"/>
                        <a:pt x="303" y="233"/>
                        <a:pt x="304" y="233"/>
                      </a:cubicBezTo>
                      <a:cubicBezTo>
                        <a:pt x="306" y="233"/>
                        <a:pt x="308" y="234"/>
                        <a:pt x="309" y="235"/>
                      </a:cubicBezTo>
                      <a:close/>
                      <a:moveTo>
                        <a:pt x="135" y="233"/>
                      </a:moveTo>
                      <a:cubicBezTo>
                        <a:pt x="134" y="235"/>
                        <a:pt x="133" y="236"/>
                        <a:pt x="132" y="236"/>
                      </a:cubicBezTo>
                      <a:cubicBezTo>
                        <a:pt x="127" y="236"/>
                        <a:pt x="122" y="237"/>
                        <a:pt x="118" y="234"/>
                      </a:cubicBezTo>
                      <a:cubicBezTo>
                        <a:pt x="118" y="234"/>
                        <a:pt x="119" y="233"/>
                        <a:pt x="120" y="234"/>
                      </a:cubicBezTo>
                      <a:cubicBezTo>
                        <a:pt x="123" y="235"/>
                        <a:pt x="127" y="236"/>
                        <a:pt x="131" y="235"/>
                      </a:cubicBezTo>
                      <a:cubicBezTo>
                        <a:pt x="132" y="235"/>
                        <a:pt x="134" y="229"/>
                        <a:pt x="135" y="233"/>
                      </a:cubicBezTo>
                      <a:close/>
                      <a:moveTo>
                        <a:pt x="118" y="252"/>
                      </a:moveTo>
                      <a:cubicBezTo>
                        <a:pt x="118" y="253"/>
                        <a:pt x="118" y="254"/>
                        <a:pt x="117" y="254"/>
                      </a:cubicBezTo>
                      <a:cubicBezTo>
                        <a:pt x="115" y="254"/>
                        <a:pt x="115" y="251"/>
                        <a:pt x="115" y="250"/>
                      </a:cubicBezTo>
                      <a:cubicBezTo>
                        <a:pt x="113" y="241"/>
                        <a:pt x="105" y="237"/>
                        <a:pt x="99" y="232"/>
                      </a:cubicBezTo>
                      <a:cubicBezTo>
                        <a:pt x="109" y="234"/>
                        <a:pt x="115" y="244"/>
                        <a:pt x="118" y="252"/>
                      </a:cubicBezTo>
                      <a:close/>
                      <a:moveTo>
                        <a:pt x="194" y="235"/>
                      </a:moveTo>
                      <a:cubicBezTo>
                        <a:pt x="196" y="235"/>
                        <a:pt x="199" y="234"/>
                        <a:pt x="201" y="235"/>
                      </a:cubicBezTo>
                      <a:cubicBezTo>
                        <a:pt x="200" y="235"/>
                        <a:pt x="200" y="235"/>
                        <a:pt x="200" y="235"/>
                      </a:cubicBezTo>
                      <a:cubicBezTo>
                        <a:pt x="194" y="237"/>
                        <a:pt x="186" y="241"/>
                        <a:pt x="180" y="235"/>
                      </a:cubicBezTo>
                      <a:cubicBezTo>
                        <a:pt x="180" y="235"/>
                        <a:pt x="179" y="234"/>
                        <a:pt x="180" y="233"/>
                      </a:cubicBezTo>
                      <a:cubicBezTo>
                        <a:pt x="184" y="237"/>
                        <a:pt x="189" y="236"/>
                        <a:pt x="194" y="235"/>
                      </a:cubicBezTo>
                      <a:close/>
                      <a:moveTo>
                        <a:pt x="113" y="252"/>
                      </a:moveTo>
                      <a:cubicBezTo>
                        <a:pt x="106" y="250"/>
                        <a:pt x="99" y="243"/>
                        <a:pt x="96" y="236"/>
                      </a:cubicBezTo>
                      <a:cubicBezTo>
                        <a:pt x="96" y="235"/>
                        <a:pt x="95" y="234"/>
                        <a:pt x="96" y="234"/>
                      </a:cubicBezTo>
                      <a:cubicBezTo>
                        <a:pt x="104" y="237"/>
                        <a:pt x="113" y="243"/>
                        <a:pt x="113" y="252"/>
                      </a:cubicBezTo>
                      <a:close/>
                      <a:moveTo>
                        <a:pt x="16" y="239"/>
                      </a:moveTo>
                      <a:cubicBezTo>
                        <a:pt x="16" y="241"/>
                        <a:pt x="14" y="241"/>
                        <a:pt x="14" y="240"/>
                      </a:cubicBezTo>
                      <a:cubicBezTo>
                        <a:pt x="13" y="240"/>
                        <a:pt x="12" y="240"/>
                        <a:pt x="12" y="240"/>
                      </a:cubicBezTo>
                      <a:cubicBezTo>
                        <a:pt x="10" y="241"/>
                        <a:pt x="10" y="243"/>
                        <a:pt x="9" y="246"/>
                      </a:cubicBezTo>
                      <a:cubicBezTo>
                        <a:pt x="10" y="249"/>
                        <a:pt x="11" y="252"/>
                        <a:pt x="14" y="253"/>
                      </a:cubicBezTo>
                      <a:cubicBezTo>
                        <a:pt x="14" y="254"/>
                        <a:pt x="14" y="255"/>
                        <a:pt x="14" y="255"/>
                      </a:cubicBezTo>
                      <a:cubicBezTo>
                        <a:pt x="11" y="253"/>
                        <a:pt x="9" y="250"/>
                        <a:pt x="8" y="247"/>
                      </a:cubicBezTo>
                      <a:cubicBezTo>
                        <a:pt x="8" y="244"/>
                        <a:pt x="8" y="241"/>
                        <a:pt x="11" y="239"/>
                      </a:cubicBezTo>
                      <a:cubicBezTo>
                        <a:pt x="12" y="238"/>
                        <a:pt x="14" y="238"/>
                        <a:pt x="16" y="239"/>
                      </a:cubicBezTo>
                      <a:cubicBezTo>
                        <a:pt x="16" y="239"/>
                        <a:pt x="16" y="239"/>
                        <a:pt x="16" y="239"/>
                      </a:cubicBezTo>
                      <a:close/>
                      <a:moveTo>
                        <a:pt x="157" y="246"/>
                      </a:moveTo>
                      <a:cubicBezTo>
                        <a:pt x="157" y="248"/>
                        <a:pt x="157" y="250"/>
                        <a:pt x="155" y="251"/>
                      </a:cubicBezTo>
                      <a:cubicBezTo>
                        <a:pt x="154" y="252"/>
                        <a:pt x="153" y="253"/>
                        <a:pt x="151" y="253"/>
                      </a:cubicBezTo>
                      <a:cubicBezTo>
                        <a:pt x="151" y="251"/>
                        <a:pt x="153" y="249"/>
                        <a:pt x="151" y="248"/>
                      </a:cubicBezTo>
                      <a:cubicBezTo>
                        <a:pt x="150" y="246"/>
                        <a:pt x="148" y="246"/>
                        <a:pt x="146" y="245"/>
                      </a:cubicBezTo>
                      <a:cubicBezTo>
                        <a:pt x="137" y="247"/>
                        <a:pt x="126" y="250"/>
                        <a:pt x="117" y="244"/>
                      </a:cubicBezTo>
                      <a:cubicBezTo>
                        <a:pt x="117" y="244"/>
                        <a:pt x="117" y="244"/>
                        <a:pt x="117" y="243"/>
                      </a:cubicBezTo>
                      <a:cubicBezTo>
                        <a:pt x="120" y="244"/>
                        <a:pt x="124" y="244"/>
                        <a:pt x="128" y="245"/>
                      </a:cubicBezTo>
                      <a:cubicBezTo>
                        <a:pt x="133" y="245"/>
                        <a:pt x="139" y="245"/>
                        <a:pt x="143" y="240"/>
                      </a:cubicBezTo>
                      <a:cubicBezTo>
                        <a:pt x="148" y="239"/>
                        <a:pt x="155" y="240"/>
                        <a:pt x="157" y="246"/>
                      </a:cubicBezTo>
                      <a:close/>
                      <a:moveTo>
                        <a:pt x="200" y="244"/>
                      </a:moveTo>
                      <a:cubicBezTo>
                        <a:pt x="201" y="246"/>
                        <a:pt x="198" y="247"/>
                        <a:pt x="197" y="248"/>
                      </a:cubicBezTo>
                      <a:cubicBezTo>
                        <a:pt x="188" y="252"/>
                        <a:pt x="180" y="249"/>
                        <a:pt x="171" y="248"/>
                      </a:cubicBezTo>
                      <a:cubicBezTo>
                        <a:pt x="167" y="247"/>
                        <a:pt x="164" y="250"/>
                        <a:pt x="162" y="253"/>
                      </a:cubicBezTo>
                      <a:cubicBezTo>
                        <a:pt x="161" y="253"/>
                        <a:pt x="161" y="252"/>
                        <a:pt x="161" y="251"/>
                      </a:cubicBezTo>
                      <a:cubicBezTo>
                        <a:pt x="162" y="247"/>
                        <a:pt x="165" y="244"/>
                        <a:pt x="168" y="244"/>
                      </a:cubicBezTo>
                      <a:cubicBezTo>
                        <a:pt x="174" y="244"/>
                        <a:pt x="179" y="247"/>
                        <a:pt x="184" y="246"/>
                      </a:cubicBezTo>
                      <a:cubicBezTo>
                        <a:pt x="190" y="246"/>
                        <a:pt x="195" y="244"/>
                        <a:pt x="200" y="244"/>
                      </a:cubicBezTo>
                      <a:close/>
                      <a:moveTo>
                        <a:pt x="265" y="246"/>
                      </a:moveTo>
                      <a:cubicBezTo>
                        <a:pt x="264" y="248"/>
                        <a:pt x="264" y="248"/>
                        <a:pt x="264" y="248"/>
                      </a:cubicBezTo>
                      <a:cubicBezTo>
                        <a:pt x="264" y="248"/>
                        <a:pt x="263" y="247"/>
                        <a:pt x="262" y="248"/>
                      </a:cubicBezTo>
                      <a:cubicBezTo>
                        <a:pt x="261" y="248"/>
                        <a:pt x="259" y="249"/>
                        <a:pt x="259" y="251"/>
                      </a:cubicBezTo>
                      <a:cubicBezTo>
                        <a:pt x="259" y="251"/>
                        <a:pt x="259" y="252"/>
                        <a:pt x="260" y="252"/>
                      </a:cubicBezTo>
                      <a:cubicBezTo>
                        <a:pt x="261" y="252"/>
                        <a:pt x="261" y="251"/>
                        <a:pt x="262" y="250"/>
                      </a:cubicBezTo>
                      <a:cubicBezTo>
                        <a:pt x="264" y="249"/>
                        <a:pt x="264" y="249"/>
                        <a:pt x="264" y="249"/>
                      </a:cubicBezTo>
                      <a:cubicBezTo>
                        <a:pt x="264" y="254"/>
                        <a:pt x="264" y="254"/>
                        <a:pt x="264" y="254"/>
                      </a:cubicBezTo>
                      <a:cubicBezTo>
                        <a:pt x="262" y="254"/>
                        <a:pt x="259" y="253"/>
                        <a:pt x="257" y="254"/>
                      </a:cubicBezTo>
                      <a:cubicBezTo>
                        <a:pt x="256" y="254"/>
                        <a:pt x="256" y="253"/>
                        <a:pt x="256" y="252"/>
                      </a:cubicBezTo>
                      <a:cubicBezTo>
                        <a:pt x="257" y="250"/>
                        <a:pt x="258" y="247"/>
                        <a:pt x="260" y="246"/>
                      </a:cubicBezTo>
                      <a:cubicBezTo>
                        <a:pt x="262" y="246"/>
                        <a:pt x="264" y="244"/>
                        <a:pt x="265" y="246"/>
                      </a:cubicBezTo>
                      <a:close/>
                      <a:moveTo>
                        <a:pt x="45" y="244"/>
                      </a:moveTo>
                      <a:cubicBezTo>
                        <a:pt x="47" y="246"/>
                        <a:pt x="49" y="249"/>
                        <a:pt x="48" y="252"/>
                      </a:cubicBezTo>
                      <a:cubicBezTo>
                        <a:pt x="47" y="255"/>
                        <a:pt x="45" y="259"/>
                        <a:pt x="42" y="259"/>
                      </a:cubicBezTo>
                      <a:cubicBezTo>
                        <a:pt x="39" y="260"/>
                        <a:pt x="37" y="259"/>
                        <a:pt x="35" y="257"/>
                      </a:cubicBezTo>
                      <a:cubicBezTo>
                        <a:pt x="34" y="255"/>
                        <a:pt x="33" y="254"/>
                        <a:pt x="33" y="252"/>
                      </a:cubicBezTo>
                      <a:cubicBezTo>
                        <a:pt x="35" y="251"/>
                        <a:pt x="35" y="254"/>
                        <a:pt x="36" y="255"/>
                      </a:cubicBezTo>
                      <a:cubicBezTo>
                        <a:pt x="37" y="257"/>
                        <a:pt x="39" y="258"/>
                        <a:pt x="41" y="257"/>
                      </a:cubicBezTo>
                      <a:cubicBezTo>
                        <a:pt x="42" y="257"/>
                        <a:pt x="44" y="256"/>
                        <a:pt x="45" y="255"/>
                      </a:cubicBezTo>
                      <a:cubicBezTo>
                        <a:pt x="46" y="253"/>
                        <a:pt x="46" y="251"/>
                        <a:pt x="46" y="249"/>
                      </a:cubicBezTo>
                      <a:cubicBezTo>
                        <a:pt x="46" y="247"/>
                        <a:pt x="43" y="246"/>
                        <a:pt x="44" y="244"/>
                      </a:cubicBezTo>
                      <a:cubicBezTo>
                        <a:pt x="45" y="244"/>
                        <a:pt x="45" y="244"/>
                        <a:pt x="45" y="244"/>
                      </a:cubicBezTo>
                      <a:close/>
                      <a:moveTo>
                        <a:pt x="149" y="249"/>
                      </a:moveTo>
                      <a:cubicBezTo>
                        <a:pt x="149" y="251"/>
                        <a:pt x="149" y="251"/>
                        <a:pt x="148" y="252"/>
                      </a:cubicBezTo>
                      <a:cubicBezTo>
                        <a:pt x="148" y="251"/>
                        <a:pt x="147" y="250"/>
                        <a:pt x="146" y="250"/>
                      </a:cubicBezTo>
                      <a:cubicBezTo>
                        <a:pt x="144" y="249"/>
                        <a:pt x="142" y="249"/>
                        <a:pt x="139" y="250"/>
                      </a:cubicBezTo>
                      <a:cubicBezTo>
                        <a:pt x="133" y="251"/>
                        <a:pt x="126" y="252"/>
                        <a:pt x="120" y="250"/>
                      </a:cubicBezTo>
                      <a:cubicBezTo>
                        <a:pt x="120" y="250"/>
                        <a:pt x="120" y="249"/>
                        <a:pt x="120" y="248"/>
                      </a:cubicBezTo>
                      <a:cubicBezTo>
                        <a:pt x="124" y="248"/>
                        <a:pt x="127" y="250"/>
                        <a:pt x="131" y="250"/>
                      </a:cubicBezTo>
                      <a:cubicBezTo>
                        <a:pt x="136" y="250"/>
                        <a:pt x="141" y="248"/>
                        <a:pt x="146" y="248"/>
                      </a:cubicBezTo>
                      <a:cubicBezTo>
                        <a:pt x="147" y="248"/>
                        <a:pt x="149" y="248"/>
                        <a:pt x="149" y="249"/>
                      </a:cubicBezTo>
                      <a:close/>
                      <a:moveTo>
                        <a:pt x="62" y="251"/>
                      </a:moveTo>
                      <a:cubicBezTo>
                        <a:pt x="63" y="253"/>
                        <a:pt x="64" y="256"/>
                        <a:pt x="63" y="259"/>
                      </a:cubicBezTo>
                      <a:cubicBezTo>
                        <a:pt x="63" y="260"/>
                        <a:pt x="62" y="259"/>
                        <a:pt x="61" y="259"/>
                      </a:cubicBezTo>
                      <a:cubicBezTo>
                        <a:pt x="61" y="256"/>
                        <a:pt x="61" y="252"/>
                        <a:pt x="57" y="251"/>
                      </a:cubicBezTo>
                      <a:cubicBezTo>
                        <a:pt x="56" y="252"/>
                        <a:pt x="55" y="249"/>
                        <a:pt x="54" y="250"/>
                      </a:cubicBezTo>
                      <a:cubicBezTo>
                        <a:pt x="54" y="249"/>
                        <a:pt x="53" y="247"/>
                        <a:pt x="54" y="247"/>
                      </a:cubicBezTo>
                      <a:cubicBezTo>
                        <a:pt x="57" y="247"/>
                        <a:pt x="60" y="249"/>
                        <a:pt x="62" y="251"/>
                      </a:cubicBezTo>
                      <a:close/>
                      <a:moveTo>
                        <a:pt x="58" y="255"/>
                      </a:moveTo>
                      <a:cubicBezTo>
                        <a:pt x="59" y="256"/>
                        <a:pt x="59" y="257"/>
                        <a:pt x="59" y="259"/>
                      </a:cubicBezTo>
                      <a:cubicBezTo>
                        <a:pt x="57" y="259"/>
                        <a:pt x="54" y="259"/>
                        <a:pt x="51" y="259"/>
                      </a:cubicBezTo>
                      <a:cubicBezTo>
                        <a:pt x="52" y="258"/>
                        <a:pt x="53" y="257"/>
                        <a:pt x="53" y="255"/>
                      </a:cubicBezTo>
                      <a:cubicBezTo>
                        <a:pt x="53" y="254"/>
                        <a:pt x="54" y="253"/>
                        <a:pt x="54" y="252"/>
                      </a:cubicBezTo>
                      <a:cubicBezTo>
                        <a:pt x="56" y="252"/>
                        <a:pt x="57" y="253"/>
                        <a:pt x="58" y="255"/>
                      </a:cubicBezTo>
                      <a:close/>
                      <a:moveTo>
                        <a:pt x="265" y="264"/>
                      </a:moveTo>
                      <a:cubicBezTo>
                        <a:pt x="265" y="267"/>
                        <a:pt x="266" y="271"/>
                        <a:pt x="263" y="273"/>
                      </a:cubicBezTo>
                      <a:cubicBezTo>
                        <a:pt x="263" y="273"/>
                        <a:pt x="262" y="274"/>
                        <a:pt x="261" y="273"/>
                      </a:cubicBezTo>
                      <a:cubicBezTo>
                        <a:pt x="261" y="272"/>
                        <a:pt x="263" y="271"/>
                        <a:pt x="263" y="269"/>
                      </a:cubicBezTo>
                      <a:cubicBezTo>
                        <a:pt x="263" y="267"/>
                        <a:pt x="263" y="265"/>
                        <a:pt x="261" y="263"/>
                      </a:cubicBezTo>
                      <a:cubicBezTo>
                        <a:pt x="260" y="262"/>
                        <a:pt x="258" y="261"/>
                        <a:pt x="256" y="261"/>
                      </a:cubicBezTo>
                      <a:cubicBezTo>
                        <a:pt x="255" y="261"/>
                        <a:pt x="253" y="263"/>
                        <a:pt x="252" y="264"/>
                      </a:cubicBezTo>
                      <a:cubicBezTo>
                        <a:pt x="251" y="266"/>
                        <a:pt x="252" y="269"/>
                        <a:pt x="250" y="269"/>
                      </a:cubicBezTo>
                      <a:cubicBezTo>
                        <a:pt x="247" y="270"/>
                        <a:pt x="241" y="267"/>
                        <a:pt x="240" y="272"/>
                      </a:cubicBezTo>
                      <a:cubicBezTo>
                        <a:pt x="239" y="274"/>
                        <a:pt x="241" y="280"/>
                        <a:pt x="237" y="280"/>
                      </a:cubicBezTo>
                      <a:cubicBezTo>
                        <a:pt x="234" y="280"/>
                        <a:pt x="230" y="279"/>
                        <a:pt x="228" y="283"/>
                      </a:cubicBezTo>
                      <a:cubicBezTo>
                        <a:pt x="228" y="284"/>
                        <a:pt x="228" y="285"/>
                        <a:pt x="227" y="285"/>
                      </a:cubicBezTo>
                      <a:cubicBezTo>
                        <a:pt x="226" y="285"/>
                        <a:pt x="226" y="285"/>
                        <a:pt x="226" y="284"/>
                      </a:cubicBezTo>
                      <a:cubicBezTo>
                        <a:pt x="226" y="281"/>
                        <a:pt x="228" y="280"/>
                        <a:pt x="230" y="278"/>
                      </a:cubicBezTo>
                      <a:cubicBezTo>
                        <a:pt x="232" y="277"/>
                        <a:pt x="236" y="279"/>
                        <a:pt x="238" y="277"/>
                      </a:cubicBezTo>
                      <a:cubicBezTo>
                        <a:pt x="237" y="274"/>
                        <a:pt x="237" y="270"/>
                        <a:pt x="240" y="268"/>
                      </a:cubicBezTo>
                      <a:cubicBezTo>
                        <a:pt x="242" y="267"/>
                        <a:pt x="245" y="267"/>
                        <a:pt x="248" y="268"/>
                      </a:cubicBezTo>
                      <a:cubicBezTo>
                        <a:pt x="251" y="267"/>
                        <a:pt x="250" y="263"/>
                        <a:pt x="252" y="262"/>
                      </a:cubicBezTo>
                      <a:cubicBezTo>
                        <a:pt x="254" y="260"/>
                        <a:pt x="257" y="259"/>
                        <a:pt x="260" y="260"/>
                      </a:cubicBezTo>
                      <a:cubicBezTo>
                        <a:pt x="262" y="260"/>
                        <a:pt x="264" y="262"/>
                        <a:pt x="265" y="264"/>
                      </a:cubicBezTo>
                      <a:close/>
                      <a:moveTo>
                        <a:pt x="308" y="262"/>
                      </a:moveTo>
                      <a:cubicBezTo>
                        <a:pt x="310" y="265"/>
                        <a:pt x="310" y="268"/>
                        <a:pt x="310" y="271"/>
                      </a:cubicBezTo>
                      <a:cubicBezTo>
                        <a:pt x="309" y="275"/>
                        <a:pt x="306" y="278"/>
                        <a:pt x="303" y="281"/>
                      </a:cubicBezTo>
                      <a:cubicBezTo>
                        <a:pt x="303" y="284"/>
                        <a:pt x="305" y="285"/>
                        <a:pt x="306" y="286"/>
                      </a:cubicBezTo>
                      <a:cubicBezTo>
                        <a:pt x="307" y="289"/>
                        <a:pt x="307" y="294"/>
                        <a:pt x="305" y="296"/>
                      </a:cubicBezTo>
                      <a:cubicBezTo>
                        <a:pt x="302" y="299"/>
                        <a:pt x="299" y="298"/>
                        <a:pt x="295" y="298"/>
                      </a:cubicBezTo>
                      <a:cubicBezTo>
                        <a:pt x="293" y="298"/>
                        <a:pt x="292" y="296"/>
                        <a:pt x="290" y="294"/>
                      </a:cubicBezTo>
                      <a:cubicBezTo>
                        <a:pt x="285" y="298"/>
                        <a:pt x="278" y="302"/>
                        <a:pt x="271" y="299"/>
                      </a:cubicBezTo>
                      <a:cubicBezTo>
                        <a:pt x="270" y="297"/>
                        <a:pt x="268" y="295"/>
                        <a:pt x="268" y="292"/>
                      </a:cubicBezTo>
                      <a:cubicBezTo>
                        <a:pt x="268" y="289"/>
                        <a:pt x="269" y="286"/>
                        <a:pt x="273" y="285"/>
                      </a:cubicBezTo>
                      <a:cubicBezTo>
                        <a:pt x="274" y="284"/>
                        <a:pt x="275" y="283"/>
                        <a:pt x="276" y="285"/>
                      </a:cubicBezTo>
                      <a:cubicBezTo>
                        <a:pt x="275" y="286"/>
                        <a:pt x="273" y="286"/>
                        <a:pt x="272" y="287"/>
                      </a:cubicBezTo>
                      <a:cubicBezTo>
                        <a:pt x="270" y="289"/>
                        <a:pt x="270" y="292"/>
                        <a:pt x="271" y="295"/>
                      </a:cubicBezTo>
                      <a:cubicBezTo>
                        <a:pt x="272" y="297"/>
                        <a:pt x="274" y="298"/>
                        <a:pt x="277" y="298"/>
                      </a:cubicBezTo>
                      <a:cubicBezTo>
                        <a:pt x="282" y="298"/>
                        <a:pt x="286" y="295"/>
                        <a:pt x="290" y="291"/>
                      </a:cubicBezTo>
                      <a:cubicBezTo>
                        <a:pt x="292" y="292"/>
                        <a:pt x="292" y="294"/>
                        <a:pt x="293" y="295"/>
                      </a:cubicBezTo>
                      <a:cubicBezTo>
                        <a:pt x="296" y="297"/>
                        <a:pt x="299" y="297"/>
                        <a:pt x="302" y="296"/>
                      </a:cubicBezTo>
                      <a:cubicBezTo>
                        <a:pt x="305" y="294"/>
                        <a:pt x="305" y="290"/>
                        <a:pt x="304" y="288"/>
                      </a:cubicBezTo>
                      <a:cubicBezTo>
                        <a:pt x="303" y="286"/>
                        <a:pt x="302" y="284"/>
                        <a:pt x="301" y="283"/>
                      </a:cubicBezTo>
                      <a:cubicBezTo>
                        <a:pt x="300" y="279"/>
                        <a:pt x="305" y="279"/>
                        <a:pt x="306" y="276"/>
                      </a:cubicBezTo>
                      <a:cubicBezTo>
                        <a:pt x="308" y="272"/>
                        <a:pt x="308" y="268"/>
                        <a:pt x="307" y="265"/>
                      </a:cubicBezTo>
                      <a:cubicBezTo>
                        <a:pt x="306" y="263"/>
                        <a:pt x="304" y="263"/>
                        <a:pt x="303" y="263"/>
                      </a:cubicBezTo>
                      <a:cubicBezTo>
                        <a:pt x="301" y="263"/>
                        <a:pt x="300" y="264"/>
                        <a:pt x="298" y="265"/>
                      </a:cubicBezTo>
                      <a:cubicBezTo>
                        <a:pt x="297" y="266"/>
                        <a:pt x="298" y="268"/>
                        <a:pt x="298" y="269"/>
                      </a:cubicBezTo>
                      <a:cubicBezTo>
                        <a:pt x="296" y="270"/>
                        <a:pt x="296" y="269"/>
                        <a:pt x="296" y="268"/>
                      </a:cubicBezTo>
                      <a:cubicBezTo>
                        <a:pt x="295" y="265"/>
                        <a:pt x="297" y="263"/>
                        <a:pt x="300" y="262"/>
                      </a:cubicBezTo>
                      <a:cubicBezTo>
                        <a:pt x="302" y="261"/>
                        <a:pt x="306" y="260"/>
                        <a:pt x="308" y="262"/>
                      </a:cubicBezTo>
                      <a:close/>
                      <a:moveTo>
                        <a:pt x="93" y="261"/>
                      </a:moveTo>
                      <a:cubicBezTo>
                        <a:pt x="93" y="261"/>
                        <a:pt x="93" y="261"/>
                        <a:pt x="93" y="261"/>
                      </a:cubicBezTo>
                      <a:cubicBezTo>
                        <a:pt x="93" y="261"/>
                        <a:pt x="93" y="261"/>
                        <a:pt x="93" y="261"/>
                      </a:cubicBezTo>
                      <a:cubicBezTo>
                        <a:pt x="93" y="261"/>
                        <a:pt x="93" y="261"/>
                        <a:pt x="93" y="261"/>
                      </a:cubicBezTo>
                      <a:close/>
                      <a:moveTo>
                        <a:pt x="24" y="266"/>
                      </a:moveTo>
                      <a:cubicBezTo>
                        <a:pt x="24" y="267"/>
                        <a:pt x="24" y="268"/>
                        <a:pt x="24" y="269"/>
                      </a:cubicBezTo>
                      <a:cubicBezTo>
                        <a:pt x="24" y="270"/>
                        <a:pt x="23" y="270"/>
                        <a:pt x="23" y="270"/>
                      </a:cubicBezTo>
                      <a:cubicBezTo>
                        <a:pt x="23" y="267"/>
                        <a:pt x="21" y="265"/>
                        <a:pt x="19" y="265"/>
                      </a:cubicBezTo>
                      <a:cubicBezTo>
                        <a:pt x="17" y="264"/>
                        <a:pt x="15" y="263"/>
                        <a:pt x="13" y="265"/>
                      </a:cubicBezTo>
                      <a:cubicBezTo>
                        <a:pt x="11" y="267"/>
                        <a:pt x="11" y="269"/>
                        <a:pt x="10" y="272"/>
                      </a:cubicBezTo>
                      <a:cubicBezTo>
                        <a:pt x="10" y="276"/>
                        <a:pt x="15" y="279"/>
                        <a:pt x="17" y="282"/>
                      </a:cubicBezTo>
                      <a:cubicBezTo>
                        <a:pt x="16" y="284"/>
                        <a:pt x="19" y="284"/>
                        <a:pt x="17" y="285"/>
                      </a:cubicBezTo>
                      <a:cubicBezTo>
                        <a:pt x="15" y="286"/>
                        <a:pt x="13" y="288"/>
                        <a:pt x="12" y="290"/>
                      </a:cubicBezTo>
                      <a:cubicBezTo>
                        <a:pt x="11" y="293"/>
                        <a:pt x="12" y="295"/>
                        <a:pt x="14" y="297"/>
                      </a:cubicBezTo>
                      <a:cubicBezTo>
                        <a:pt x="17" y="299"/>
                        <a:pt x="22" y="298"/>
                        <a:pt x="24" y="296"/>
                      </a:cubicBezTo>
                      <a:cubicBezTo>
                        <a:pt x="27" y="295"/>
                        <a:pt x="28" y="298"/>
                        <a:pt x="30" y="298"/>
                      </a:cubicBezTo>
                      <a:cubicBezTo>
                        <a:pt x="35" y="299"/>
                        <a:pt x="41" y="299"/>
                        <a:pt x="44" y="295"/>
                      </a:cubicBezTo>
                      <a:cubicBezTo>
                        <a:pt x="46" y="294"/>
                        <a:pt x="46" y="292"/>
                        <a:pt x="45" y="290"/>
                      </a:cubicBezTo>
                      <a:cubicBezTo>
                        <a:pt x="44" y="289"/>
                        <a:pt x="43" y="288"/>
                        <a:pt x="41" y="287"/>
                      </a:cubicBezTo>
                      <a:cubicBezTo>
                        <a:pt x="40" y="287"/>
                        <a:pt x="38" y="288"/>
                        <a:pt x="37" y="287"/>
                      </a:cubicBezTo>
                      <a:cubicBezTo>
                        <a:pt x="38" y="285"/>
                        <a:pt x="40" y="286"/>
                        <a:pt x="41" y="286"/>
                      </a:cubicBezTo>
                      <a:cubicBezTo>
                        <a:pt x="43" y="286"/>
                        <a:pt x="44" y="286"/>
                        <a:pt x="46" y="288"/>
                      </a:cubicBezTo>
                      <a:cubicBezTo>
                        <a:pt x="46" y="290"/>
                        <a:pt x="49" y="292"/>
                        <a:pt x="47" y="295"/>
                      </a:cubicBezTo>
                      <a:cubicBezTo>
                        <a:pt x="45" y="298"/>
                        <a:pt x="42" y="300"/>
                        <a:pt x="38" y="300"/>
                      </a:cubicBezTo>
                      <a:cubicBezTo>
                        <a:pt x="35" y="300"/>
                        <a:pt x="29" y="301"/>
                        <a:pt x="26" y="298"/>
                      </a:cubicBezTo>
                      <a:cubicBezTo>
                        <a:pt x="24" y="299"/>
                        <a:pt x="21" y="299"/>
                        <a:pt x="18" y="300"/>
                      </a:cubicBezTo>
                      <a:cubicBezTo>
                        <a:pt x="14" y="300"/>
                        <a:pt x="11" y="297"/>
                        <a:pt x="10" y="294"/>
                      </a:cubicBezTo>
                      <a:cubicBezTo>
                        <a:pt x="10" y="292"/>
                        <a:pt x="10" y="289"/>
                        <a:pt x="11" y="288"/>
                      </a:cubicBezTo>
                      <a:cubicBezTo>
                        <a:pt x="13" y="286"/>
                        <a:pt x="15" y="285"/>
                        <a:pt x="16" y="284"/>
                      </a:cubicBezTo>
                      <a:cubicBezTo>
                        <a:pt x="14" y="281"/>
                        <a:pt x="12" y="279"/>
                        <a:pt x="11" y="276"/>
                      </a:cubicBezTo>
                      <a:cubicBezTo>
                        <a:pt x="9" y="274"/>
                        <a:pt x="8" y="270"/>
                        <a:pt x="9" y="267"/>
                      </a:cubicBezTo>
                      <a:cubicBezTo>
                        <a:pt x="10" y="265"/>
                        <a:pt x="11" y="264"/>
                        <a:pt x="13" y="263"/>
                      </a:cubicBezTo>
                      <a:cubicBezTo>
                        <a:pt x="17" y="262"/>
                        <a:pt x="22" y="262"/>
                        <a:pt x="24" y="266"/>
                      </a:cubicBezTo>
                      <a:close/>
                      <a:moveTo>
                        <a:pt x="66" y="269"/>
                      </a:moveTo>
                      <a:cubicBezTo>
                        <a:pt x="71" y="268"/>
                        <a:pt x="75" y="270"/>
                        <a:pt x="78" y="273"/>
                      </a:cubicBezTo>
                      <a:cubicBezTo>
                        <a:pt x="81" y="275"/>
                        <a:pt x="81" y="278"/>
                        <a:pt x="82" y="282"/>
                      </a:cubicBezTo>
                      <a:cubicBezTo>
                        <a:pt x="83" y="282"/>
                        <a:pt x="85" y="281"/>
                        <a:pt x="87" y="281"/>
                      </a:cubicBezTo>
                      <a:cubicBezTo>
                        <a:pt x="90" y="281"/>
                        <a:pt x="92" y="282"/>
                        <a:pt x="93" y="285"/>
                      </a:cubicBezTo>
                      <a:cubicBezTo>
                        <a:pt x="94" y="286"/>
                        <a:pt x="94" y="288"/>
                        <a:pt x="93" y="289"/>
                      </a:cubicBezTo>
                      <a:cubicBezTo>
                        <a:pt x="92" y="289"/>
                        <a:pt x="92" y="290"/>
                        <a:pt x="91" y="290"/>
                      </a:cubicBezTo>
                      <a:cubicBezTo>
                        <a:pt x="90" y="288"/>
                        <a:pt x="93" y="287"/>
                        <a:pt x="92" y="285"/>
                      </a:cubicBezTo>
                      <a:cubicBezTo>
                        <a:pt x="90" y="283"/>
                        <a:pt x="89" y="283"/>
                        <a:pt x="87" y="283"/>
                      </a:cubicBezTo>
                      <a:cubicBezTo>
                        <a:pt x="85" y="283"/>
                        <a:pt x="83" y="284"/>
                        <a:pt x="81" y="285"/>
                      </a:cubicBezTo>
                      <a:cubicBezTo>
                        <a:pt x="80" y="285"/>
                        <a:pt x="80" y="285"/>
                        <a:pt x="80" y="285"/>
                      </a:cubicBezTo>
                      <a:cubicBezTo>
                        <a:pt x="80" y="279"/>
                        <a:pt x="78" y="273"/>
                        <a:pt x="73" y="271"/>
                      </a:cubicBezTo>
                      <a:cubicBezTo>
                        <a:pt x="70" y="270"/>
                        <a:pt x="68" y="271"/>
                        <a:pt x="66" y="271"/>
                      </a:cubicBezTo>
                      <a:cubicBezTo>
                        <a:pt x="65" y="270"/>
                        <a:pt x="65" y="269"/>
                        <a:pt x="64" y="268"/>
                      </a:cubicBezTo>
                      <a:cubicBezTo>
                        <a:pt x="61" y="267"/>
                        <a:pt x="58" y="265"/>
                        <a:pt x="55" y="266"/>
                      </a:cubicBezTo>
                      <a:cubicBezTo>
                        <a:pt x="54" y="267"/>
                        <a:pt x="52" y="268"/>
                        <a:pt x="51" y="270"/>
                      </a:cubicBezTo>
                      <a:cubicBezTo>
                        <a:pt x="51" y="271"/>
                        <a:pt x="50" y="273"/>
                        <a:pt x="52" y="275"/>
                      </a:cubicBezTo>
                      <a:cubicBezTo>
                        <a:pt x="52" y="276"/>
                        <a:pt x="55" y="276"/>
                        <a:pt x="54" y="278"/>
                      </a:cubicBezTo>
                      <a:cubicBezTo>
                        <a:pt x="52" y="277"/>
                        <a:pt x="51" y="276"/>
                        <a:pt x="50" y="274"/>
                      </a:cubicBezTo>
                      <a:cubicBezTo>
                        <a:pt x="49" y="272"/>
                        <a:pt x="49" y="269"/>
                        <a:pt x="50" y="268"/>
                      </a:cubicBezTo>
                      <a:cubicBezTo>
                        <a:pt x="53" y="264"/>
                        <a:pt x="58" y="264"/>
                        <a:pt x="62" y="265"/>
                      </a:cubicBezTo>
                      <a:cubicBezTo>
                        <a:pt x="64" y="266"/>
                        <a:pt x="66" y="267"/>
                        <a:pt x="66" y="269"/>
                      </a:cubicBezTo>
                      <a:close/>
                      <a:moveTo>
                        <a:pt x="41" y="271"/>
                      </a:moveTo>
                      <a:cubicBezTo>
                        <a:pt x="41" y="273"/>
                        <a:pt x="41" y="276"/>
                        <a:pt x="41" y="278"/>
                      </a:cubicBezTo>
                      <a:cubicBezTo>
                        <a:pt x="40" y="278"/>
                        <a:pt x="38" y="278"/>
                        <a:pt x="37" y="278"/>
                      </a:cubicBezTo>
                      <a:cubicBezTo>
                        <a:pt x="34" y="278"/>
                        <a:pt x="31" y="281"/>
                        <a:pt x="30" y="283"/>
                      </a:cubicBezTo>
                      <a:cubicBezTo>
                        <a:pt x="30" y="284"/>
                        <a:pt x="29" y="283"/>
                        <a:pt x="29" y="283"/>
                      </a:cubicBezTo>
                      <a:cubicBezTo>
                        <a:pt x="30" y="282"/>
                        <a:pt x="31" y="281"/>
                        <a:pt x="31" y="280"/>
                      </a:cubicBezTo>
                      <a:cubicBezTo>
                        <a:pt x="32" y="277"/>
                        <a:pt x="35" y="276"/>
                        <a:pt x="39" y="276"/>
                      </a:cubicBezTo>
                      <a:cubicBezTo>
                        <a:pt x="40" y="274"/>
                        <a:pt x="39" y="272"/>
                        <a:pt x="39" y="270"/>
                      </a:cubicBezTo>
                      <a:cubicBezTo>
                        <a:pt x="38" y="269"/>
                        <a:pt x="37" y="269"/>
                        <a:pt x="35" y="268"/>
                      </a:cubicBezTo>
                      <a:cubicBezTo>
                        <a:pt x="33" y="270"/>
                        <a:pt x="34" y="273"/>
                        <a:pt x="31" y="275"/>
                      </a:cubicBezTo>
                      <a:cubicBezTo>
                        <a:pt x="30" y="277"/>
                        <a:pt x="28" y="278"/>
                        <a:pt x="26" y="278"/>
                      </a:cubicBezTo>
                      <a:cubicBezTo>
                        <a:pt x="25" y="279"/>
                        <a:pt x="24" y="278"/>
                        <a:pt x="24" y="278"/>
                      </a:cubicBezTo>
                      <a:cubicBezTo>
                        <a:pt x="23" y="278"/>
                        <a:pt x="23" y="278"/>
                        <a:pt x="23" y="277"/>
                      </a:cubicBezTo>
                      <a:cubicBezTo>
                        <a:pt x="26" y="276"/>
                        <a:pt x="30" y="275"/>
                        <a:pt x="31" y="272"/>
                      </a:cubicBezTo>
                      <a:cubicBezTo>
                        <a:pt x="33" y="266"/>
                        <a:pt x="33" y="266"/>
                        <a:pt x="33" y="266"/>
                      </a:cubicBezTo>
                      <a:cubicBezTo>
                        <a:pt x="34" y="266"/>
                        <a:pt x="34" y="266"/>
                        <a:pt x="34" y="266"/>
                      </a:cubicBezTo>
                      <a:cubicBezTo>
                        <a:pt x="36" y="267"/>
                        <a:pt x="42" y="267"/>
                        <a:pt x="41" y="271"/>
                      </a:cubicBezTo>
                      <a:close/>
                      <a:moveTo>
                        <a:pt x="68" y="278"/>
                      </a:moveTo>
                      <a:cubicBezTo>
                        <a:pt x="67" y="282"/>
                        <a:pt x="64" y="285"/>
                        <a:pt x="61" y="286"/>
                      </a:cubicBezTo>
                      <a:cubicBezTo>
                        <a:pt x="59" y="286"/>
                        <a:pt x="57" y="287"/>
                        <a:pt x="56" y="287"/>
                      </a:cubicBezTo>
                      <a:cubicBezTo>
                        <a:pt x="55" y="287"/>
                        <a:pt x="54" y="287"/>
                        <a:pt x="54" y="287"/>
                      </a:cubicBezTo>
                      <a:cubicBezTo>
                        <a:pt x="54" y="287"/>
                        <a:pt x="53" y="286"/>
                        <a:pt x="54" y="286"/>
                      </a:cubicBezTo>
                      <a:cubicBezTo>
                        <a:pt x="57" y="285"/>
                        <a:pt x="60" y="285"/>
                        <a:pt x="62" y="283"/>
                      </a:cubicBezTo>
                      <a:cubicBezTo>
                        <a:pt x="64" y="282"/>
                        <a:pt x="66" y="280"/>
                        <a:pt x="66" y="278"/>
                      </a:cubicBezTo>
                      <a:cubicBezTo>
                        <a:pt x="66" y="277"/>
                        <a:pt x="65" y="276"/>
                        <a:pt x="66" y="275"/>
                      </a:cubicBezTo>
                      <a:cubicBezTo>
                        <a:pt x="68" y="275"/>
                        <a:pt x="67" y="277"/>
                        <a:pt x="68" y="278"/>
                      </a:cubicBezTo>
                      <a:close/>
                      <a:moveTo>
                        <a:pt x="248" y="282"/>
                      </a:moveTo>
                      <a:cubicBezTo>
                        <a:pt x="248" y="282"/>
                        <a:pt x="248" y="282"/>
                        <a:pt x="248" y="282"/>
                      </a:cubicBezTo>
                      <a:cubicBezTo>
                        <a:pt x="243" y="282"/>
                        <a:pt x="239" y="284"/>
                        <a:pt x="236" y="289"/>
                      </a:cubicBezTo>
                      <a:cubicBezTo>
                        <a:pt x="235" y="291"/>
                        <a:pt x="235" y="295"/>
                        <a:pt x="235" y="298"/>
                      </a:cubicBezTo>
                      <a:cubicBezTo>
                        <a:pt x="235" y="298"/>
                        <a:pt x="233" y="298"/>
                        <a:pt x="233" y="297"/>
                      </a:cubicBezTo>
                      <a:cubicBezTo>
                        <a:pt x="233" y="293"/>
                        <a:pt x="233" y="289"/>
                        <a:pt x="236" y="286"/>
                      </a:cubicBezTo>
                      <a:cubicBezTo>
                        <a:pt x="239" y="283"/>
                        <a:pt x="243" y="282"/>
                        <a:pt x="247" y="281"/>
                      </a:cubicBezTo>
                      <a:cubicBezTo>
                        <a:pt x="247" y="281"/>
                        <a:pt x="248" y="281"/>
                        <a:pt x="248" y="282"/>
                      </a:cubicBezTo>
                      <a:close/>
                      <a:moveTo>
                        <a:pt x="261" y="285"/>
                      </a:moveTo>
                      <a:cubicBezTo>
                        <a:pt x="260" y="288"/>
                        <a:pt x="260" y="291"/>
                        <a:pt x="261" y="293"/>
                      </a:cubicBezTo>
                      <a:cubicBezTo>
                        <a:pt x="259" y="294"/>
                        <a:pt x="262" y="296"/>
                        <a:pt x="259" y="297"/>
                      </a:cubicBezTo>
                      <a:cubicBezTo>
                        <a:pt x="256" y="299"/>
                        <a:pt x="251" y="300"/>
                        <a:pt x="247" y="298"/>
                      </a:cubicBezTo>
                      <a:cubicBezTo>
                        <a:pt x="245" y="297"/>
                        <a:pt x="244" y="296"/>
                        <a:pt x="244" y="294"/>
                      </a:cubicBezTo>
                      <a:cubicBezTo>
                        <a:pt x="244" y="293"/>
                        <a:pt x="244" y="291"/>
                        <a:pt x="246" y="290"/>
                      </a:cubicBezTo>
                      <a:cubicBezTo>
                        <a:pt x="247" y="291"/>
                        <a:pt x="245" y="292"/>
                        <a:pt x="246" y="294"/>
                      </a:cubicBezTo>
                      <a:cubicBezTo>
                        <a:pt x="246" y="295"/>
                        <a:pt x="247" y="297"/>
                        <a:pt x="249" y="297"/>
                      </a:cubicBezTo>
                      <a:cubicBezTo>
                        <a:pt x="252" y="298"/>
                        <a:pt x="257" y="297"/>
                        <a:pt x="259" y="294"/>
                      </a:cubicBezTo>
                      <a:cubicBezTo>
                        <a:pt x="257" y="290"/>
                        <a:pt x="258" y="285"/>
                        <a:pt x="261" y="282"/>
                      </a:cubicBezTo>
                      <a:cubicBezTo>
                        <a:pt x="262" y="282"/>
                        <a:pt x="263" y="282"/>
                        <a:pt x="263" y="282"/>
                      </a:cubicBezTo>
                      <a:cubicBezTo>
                        <a:pt x="263" y="283"/>
                        <a:pt x="262" y="284"/>
                        <a:pt x="261" y="285"/>
                      </a:cubicBezTo>
                      <a:close/>
                      <a:moveTo>
                        <a:pt x="216" y="290"/>
                      </a:moveTo>
                      <a:cubicBezTo>
                        <a:pt x="217" y="292"/>
                        <a:pt x="218" y="294"/>
                        <a:pt x="220" y="295"/>
                      </a:cubicBezTo>
                      <a:cubicBezTo>
                        <a:pt x="223" y="296"/>
                        <a:pt x="226" y="297"/>
                        <a:pt x="229" y="295"/>
                      </a:cubicBezTo>
                      <a:cubicBezTo>
                        <a:pt x="229" y="295"/>
                        <a:pt x="230" y="296"/>
                        <a:pt x="230" y="296"/>
                      </a:cubicBezTo>
                      <a:cubicBezTo>
                        <a:pt x="230" y="297"/>
                        <a:pt x="228" y="297"/>
                        <a:pt x="227" y="298"/>
                      </a:cubicBezTo>
                      <a:cubicBezTo>
                        <a:pt x="222" y="299"/>
                        <a:pt x="217" y="295"/>
                        <a:pt x="214" y="290"/>
                      </a:cubicBezTo>
                      <a:cubicBezTo>
                        <a:pt x="213" y="290"/>
                        <a:pt x="211" y="290"/>
                        <a:pt x="210" y="290"/>
                      </a:cubicBezTo>
                      <a:cubicBezTo>
                        <a:pt x="207" y="291"/>
                        <a:pt x="206" y="294"/>
                        <a:pt x="203" y="295"/>
                      </a:cubicBezTo>
                      <a:cubicBezTo>
                        <a:pt x="197" y="299"/>
                        <a:pt x="190" y="296"/>
                        <a:pt x="183" y="296"/>
                      </a:cubicBezTo>
                      <a:cubicBezTo>
                        <a:pt x="182" y="297"/>
                        <a:pt x="181" y="297"/>
                        <a:pt x="180" y="298"/>
                      </a:cubicBezTo>
                      <a:cubicBezTo>
                        <a:pt x="180" y="299"/>
                        <a:pt x="180" y="299"/>
                        <a:pt x="180" y="299"/>
                      </a:cubicBezTo>
                      <a:cubicBezTo>
                        <a:pt x="188" y="298"/>
                        <a:pt x="188" y="298"/>
                        <a:pt x="188" y="298"/>
                      </a:cubicBezTo>
                      <a:cubicBezTo>
                        <a:pt x="194" y="298"/>
                        <a:pt x="199" y="303"/>
                        <a:pt x="205" y="300"/>
                      </a:cubicBezTo>
                      <a:cubicBezTo>
                        <a:pt x="208" y="299"/>
                        <a:pt x="211" y="297"/>
                        <a:pt x="215" y="298"/>
                      </a:cubicBezTo>
                      <a:cubicBezTo>
                        <a:pt x="219" y="300"/>
                        <a:pt x="223" y="302"/>
                        <a:pt x="228" y="301"/>
                      </a:cubicBezTo>
                      <a:cubicBezTo>
                        <a:pt x="230" y="301"/>
                        <a:pt x="231" y="299"/>
                        <a:pt x="233" y="299"/>
                      </a:cubicBezTo>
                      <a:cubicBezTo>
                        <a:pt x="234" y="300"/>
                        <a:pt x="233" y="300"/>
                        <a:pt x="233" y="301"/>
                      </a:cubicBezTo>
                      <a:cubicBezTo>
                        <a:pt x="229" y="304"/>
                        <a:pt x="223" y="304"/>
                        <a:pt x="218" y="302"/>
                      </a:cubicBezTo>
                      <a:cubicBezTo>
                        <a:pt x="217" y="301"/>
                        <a:pt x="215" y="300"/>
                        <a:pt x="212" y="300"/>
                      </a:cubicBezTo>
                      <a:cubicBezTo>
                        <a:pt x="208" y="300"/>
                        <a:pt x="205" y="304"/>
                        <a:pt x="200" y="303"/>
                      </a:cubicBezTo>
                      <a:cubicBezTo>
                        <a:pt x="194" y="302"/>
                        <a:pt x="189" y="299"/>
                        <a:pt x="183" y="300"/>
                      </a:cubicBezTo>
                      <a:cubicBezTo>
                        <a:pt x="181" y="301"/>
                        <a:pt x="178" y="300"/>
                        <a:pt x="177" y="301"/>
                      </a:cubicBezTo>
                      <a:cubicBezTo>
                        <a:pt x="176" y="301"/>
                        <a:pt x="176" y="300"/>
                        <a:pt x="176" y="300"/>
                      </a:cubicBezTo>
                      <a:cubicBezTo>
                        <a:pt x="178" y="299"/>
                        <a:pt x="178" y="296"/>
                        <a:pt x="180" y="295"/>
                      </a:cubicBezTo>
                      <a:cubicBezTo>
                        <a:pt x="186" y="293"/>
                        <a:pt x="192" y="297"/>
                        <a:pt x="199" y="295"/>
                      </a:cubicBezTo>
                      <a:cubicBezTo>
                        <a:pt x="203" y="294"/>
                        <a:pt x="206" y="291"/>
                        <a:pt x="209" y="289"/>
                      </a:cubicBezTo>
                      <a:cubicBezTo>
                        <a:pt x="211" y="288"/>
                        <a:pt x="215" y="287"/>
                        <a:pt x="216" y="290"/>
                      </a:cubicBezTo>
                      <a:close/>
                      <a:moveTo>
                        <a:pt x="117" y="294"/>
                      </a:moveTo>
                      <a:cubicBezTo>
                        <a:pt x="122" y="296"/>
                        <a:pt x="126" y="294"/>
                        <a:pt x="130" y="294"/>
                      </a:cubicBezTo>
                      <a:cubicBezTo>
                        <a:pt x="135" y="293"/>
                        <a:pt x="140" y="295"/>
                        <a:pt x="142" y="299"/>
                      </a:cubicBezTo>
                      <a:cubicBezTo>
                        <a:pt x="142" y="301"/>
                        <a:pt x="144" y="302"/>
                        <a:pt x="144" y="303"/>
                      </a:cubicBezTo>
                      <a:cubicBezTo>
                        <a:pt x="138" y="301"/>
                        <a:pt x="132" y="299"/>
                        <a:pt x="125" y="300"/>
                      </a:cubicBezTo>
                      <a:cubicBezTo>
                        <a:pt x="120" y="304"/>
                        <a:pt x="113" y="304"/>
                        <a:pt x="107" y="301"/>
                      </a:cubicBezTo>
                      <a:cubicBezTo>
                        <a:pt x="100" y="297"/>
                        <a:pt x="92" y="304"/>
                        <a:pt x="85" y="300"/>
                      </a:cubicBezTo>
                      <a:cubicBezTo>
                        <a:pt x="84" y="301"/>
                        <a:pt x="83" y="300"/>
                        <a:pt x="83" y="299"/>
                      </a:cubicBezTo>
                      <a:cubicBezTo>
                        <a:pt x="83" y="299"/>
                        <a:pt x="83" y="299"/>
                        <a:pt x="83" y="299"/>
                      </a:cubicBezTo>
                      <a:cubicBezTo>
                        <a:pt x="85" y="298"/>
                        <a:pt x="86" y="299"/>
                        <a:pt x="87" y="299"/>
                      </a:cubicBezTo>
                      <a:cubicBezTo>
                        <a:pt x="93" y="300"/>
                        <a:pt x="98" y="297"/>
                        <a:pt x="104" y="298"/>
                      </a:cubicBezTo>
                      <a:cubicBezTo>
                        <a:pt x="110" y="300"/>
                        <a:pt x="116" y="304"/>
                        <a:pt x="121" y="300"/>
                      </a:cubicBezTo>
                      <a:cubicBezTo>
                        <a:pt x="126" y="298"/>
                        <a:pt x="134" y="297"/>
                        <a:pt x="139" y="300"/>
                      </a:cubicBezTo>
                      <a:cubicBezTo>
                        <a:pt x="140" y="300"/>
                        <a:pt x="139" y="299"/>
                        <a:pt x="139" y="299"/>
                      </a:cubicBezTo>
                      <a:cubicBezTo>
                        <a:pt x="136" y="296"/>
                        <a:pt x="132" y="294"/>
                        <a:pt x="128" y="296"/>
                      </a:cubicBezTo>
                      <a:cubicBezTo>
                        <a:pt x="122" y="298"/>
                        <a:pt x="116" y="296"/>
                        <a:pt x="111" y="293"/>
                      </a:cubicBezTo>
                      <a:cubicBezTo>
                        <a:pt x="108" y="293"/>
                        <a:pt x="106" y="291"/>
                        <a:pt x="103" y="292"/>
                      </a:cubicBezTo>
                      <a:cubicBezTo>
                        <a:pt x="102" y="294"/>
                        <a:pt x="101" y="296"/>
                        <a:pt x="98" y="296"/>
                      </a:cubicBezTo>
                      <a:cubicBezTo>
                        <a:pt x="97" y="294"/>
                        <a:pt x="100" y="294"/>
                        <a:pt x="101" y="292"/>
                      </a:cubicBezTo>
                      <a:cubicBezTo>
                        <a:pt x="101" y="291"/>
                        <a:pt x="101" y="290"/>
                        <a:pt x="102" y="290"/>
                      </a:cubicBezTo>
                      <a:cubicBezTo>
                        <a:pt x="108" y="289"/>
                        <a:pt x="113" y="291"/>
                        <a:pt x="117" y="294"/>
                      </a:cubicBezTo>
                      <a:close/>
                      <a:moveTo>
                        <a:pt x="74" y="295"/>
                      </a:moveTo>
                      <a:cubicBezTo>
                        <a:pt x="74" y="297"/>
                        <a:pt x="74" y="299"/>
                        <a:pt x="72" y="300"/>
                      </a:cubicBezTo>
                      <a:cubicBezTo>
                        <a:pt x="69" y="302"/>
                        <a:pt x="64" y="302"/>
                        <a:pt x="61" y="300"/>
                      </a:cubicBezTo>
                      <a:cubicBezTo>
                        <a:pt x="59" y="298"/>
                        <a:pt x="56" y="298"/>
                        <a:pt x="57" y="295"/>
                      </a:cubicBezTo>
                      <a:cubicBezTo>
                        <a:pt x="58" y="295"/>
                        <a:pt x="58" y="296"/>
                        <a:pt x="59" y="296"/>
                      </a:cubicBezTo>
                      <a:cubicBezTo>
                        <a:pt x="61" y="298"/>
                        <a:pt x="63" y="299"/>
                        <a:pt x="66" y="300"/>
                      </a:cubicBezTo>
                      <a:cubicBezTo>
                        <a:pt x="69" y="299"/>
                        <a:pt x="71" y="299"/>
                        <a:pt x="72" y="297"/>
                      </a:cubicBezTo>
                      <a:cubicBezTo>
                        <a:pt x="73" y="295"/>
                        <a:pt x="72" y="294"/>
                        <a:pt x="71" y="293"/>
                      </a:cubicBezTo>
                      <a:cubicBezTo>
                        <a:pt x="71" y="293"/>
                        <a:pt x="71" y="293"/>
                        <a:pt x="71" y="293"/>
                      </a:cubicBezTo>
                      <a:cubicBezTo>
                        <a:pt x="73" y="293"/>
                        <a:pt x="74" y="294"/>
                        <a:pt x="74" y="295"/>
                      </a:cubicBezTo>
                      <a:close/>
                    </a:path>
                  </a:pathLst>
                </a:custGeom>
                <a:solidFill>
                  <a:srgbClr val="1E6086">
                    <a:alpha val="15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TextBox 73"/>
                <p:cNvSpPr txBox="1"/>
                <p:nvPr/>
              </p:nvSpPr>
              <p:spPr>
                <a:xfrm>
                  <a:off x="1820467" y="2590354"/>
                  <a:ext cx="400110" cy="964367"/>
                </a:xfrm>
                <a:prstGeom prst="rect">
                  <a:avLst/>
                </a:prstGeom>
                <a:noFill/>
              </p:spPr>
              <p:txBody>
                <a:bodyPr vert="eaVert" wrap="none" rtlCol="0">
                  <a:spAutoFit/>
                </a:bodyPr>
                <a:lstStyle/>
                <a:p>
                  <a:pPr algn="ctr"/>
                  <a:r>
                    <a:rPr lang="zh-CN" altLang="en-US" sz="1400" b="1" spc="300" dirty="0">
                      <a:latin typeface="微软雅黑" pitchFamily="34" charset="-122"/>
                      <a:ea typeface="微软雅黑" pitchFamily="34" charset="-122"/>
                    </a:rPr>
                    <a:t>深入</a:t>
                  </a:r>
                  <a:r>
                    <a:rPr lang="zh-CN" altLang="en-US" sz="1400" b="1" spc="300" dirty="0">
                      <a:solidFill>
                        <a:srgbClr val="FF0000"/>
                      </a:solidFill>
                      <a:latin typeface="微软雅黑" pitchFamily="34" charset="-122"/>
                      <a:ea typeface="微软雅黑" pitchFamily="34" charset="-122"/>
                    </a:rPr>
                    <a:t>洽谈</a:t>
                  </a:r>
                </a:p>
              </p:txBody>
            </p:sp>
          </p:grpSp>
        </p:grpSp>
        <p:pic>
          <p:nvPicPr>
            <p:cNvPr id="1030" name="Picture 6"/>
            <p:cNvPicPr>
              <a:picLocks noChangeAspect="1" noChangeArrowheads="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700284" y="2050172"/>
              <a:ext cx="504000" cy="504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 name="组合 38"/>
          <p:cNvGrpSpPr/>
          <p:nvPr/>
        </p:nvGrpSpPr>
        <p:grpSpPr>
          <a:xfrm>
            <a:off x="5451508" y="1993404"/>
            <a:ext cx="961872" cy="1944216"/>
            <a:chOff x="5652120" y="1705372"/>
            <a:chExt cx="961872" cy="1944216"/>
          </a:xfrm>
        </p:grpSpPr>
        <p:grpSp>
          <p:nvGrpSpPr>
            <p:cNvPr id="86" name="组合 85"/>
            <p:cNvGrpSpPr/>
            <p:nvPr/>
          </p:nvGrpSpPr>
          <p:grpSpPr>
            <a:xfrm>
              <a:off x="5652120" y="1705372"/>
              <a:ext cx="961872" cy="1944216"/>
              <a:chOff x="1503839" y="1705372"/>
              <a:chExt cx="961872" cy="1944216"/>
            </a:xfrm>
          </p:grpSpPr>
          <p:grpSp>
            <p:nvGrpSpPr>
              <p:cNvPr id="87" name="组合 86"/>
              <p:cNvGrpSpPr/>
              <p:nvPr/>
            </p:nvGrpSpPr>
            <p:grpSpPr>
              <a:xfrm>
                <a:off x="1503839" y="1705372"/>
                <a:ext cx="961872" cy="940337"/>
                <a:chOff x="2069306" y="2739231"/>
                <a:chExt cx="2127250" cy="2079625"/>
              </a:xfrm>
            </p:grpSpPr>
            <p:pic>
              <p:nvPicPr>
                <p:cNvPr id="91" name="图片 90"/>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92" name="图片 33"/>
                <p:cNvPicPr>
                  <a:picLocks noChangeAspect="1"/>
                </p:cNvPicPr>
                <p:nvPr/>
              </p:nvPicPr>
              <p:blipFill>
                <a:blip r:embed="rId4" cstate="print">
                  <a:clrChange>
                    <a:clrFrom>
                      <a:srgbClr val="FFFFFF"/>
                    </a:clrFrom>
                    <a:clrTo>
                      <a:srgbClr val="FFFFFF">
                        <a:alpha val="0"/>
                      </a:srgbClr>
                    </a:clrTo>
                  </a:clrChange>
                  <a:lum bright="70000" contrast="-70000"/>
                </a:blip>
                <a:srcRect/>
                <a:stretch>
                  <a:fillRect/>
                </a:stretch>
              </p:blipFill>
              <p:spPr bwMode="auto">
                <a:xfrm>
                  <a:off x="2526148" y="3160719"/>
                  <a:ext cx="1377949" cy="1368425"/>
                </a:xfrm>
                <a:prstGeom prst="rect">
                  <a:avLst/>
                </a:prstGeom>
                <a:noFill/>
                <a:ln w="9525">
                  <a:noFill/>
                  <a:miter lim="800000"/>
                  <a:headEnd/>
                  <a:tailEnd/>
                </a:ln>
              </p:spPr>
            </p:pic>
          </p:grpSp>
          <p:grpSp>
            <p:nvGrpSpPr>
              <p:cNvPr id="88" name="组合 87"/>
              <p:cNvGrpSpPr/>
              <p:nvPr/>
            </p:nvGrpSpPr>
            <p:grpSpPr>
              <a:xfrm>
                <a:off x="1773300" y="2641476"/>
                <a:ext cx="494444" cy="1008112"/>
                <a:chOff x="1773300" y="2569468"/>
                <a:chExt cx="494444" cy="1008112"/>
              </a:xfrm>
            </p:grpSpPr>
            <p:sp>
              <p:nvSpPr>
                <p:cNvPr id="89" name="Freeform 337"/>
                <p:cNvSpPr>
                  <a:spLocks noEditPoints="1"/>
                </p:cNvSpPr>
                <p:nvPr/>
              </p:nvSpPr>
              <p:spPr bwMode="auto">
                <a:xfrm>
                  <a:off x="1773300" y="2569468"/>
                  <a:ext cx="494444" cy="1008112"/>
                </a:xfrm>
                <a:custGeom>
                  <a:avLst/>
                  <a:gdLst>
                    <a:gd name="T0" fmla="*/ 79 w 316"/>
                    <a:gd name="T1" fmla="*/ 6 h 310"/>
                    <a:gd name="T2" fmla="*/ 266 w 316"/>
                    <a:gd name="T3" fmla="*/ 66 h 310"/>
                    <a:gd name="T4" fmla="*/ 238 w 316"/>
                    <a:gd name="T5" fmla="*/ 18 h 310"/>
                    <a:gd name="T6" fmla="*/ 287 w 316"/>
                    <a:gd name="T7" fmla="*/ 43 h 310"/>
                    <a:gd name="T8" fmla="*/ 287 w 316"/>
                    <a:gd name="T9" fmla="*/ 59 h 310"/>
                    <a:gd name="T10" fmla="*/ 96 w 316"/>
                    <a:gd name="T11" fmla="*/ 13 h 310"/>
                    <a:gd name="T12" fmla="*/ 66 w 316"/>
                    <a:gd name="T13" fmla="*/ 23 h 310"/>
                    <a:gd name="T14" fmla="*/ 31 w 316"/>
                    <a:gd name="T15" fmla="*/ 35 h 310"/>
                    <a:gd name="T16" fmla="*/ 19 w 316"/>
                    <a:gd name="T17" fmla="*/ 131 h 310"/>
                    <a:gd name="T18" fmla="*/ 32 w 316"/>
                    <a:gd name="T19" fmla="*/ 24 h 310"/>
                    <a:gd name="T20" fmla="*/ 273 w 316"/>
                    <a:gd name="T21" fmla="*/ 23 h 310"/>
                    <a:gd name="T22" fmla="*/ 9 w 316"/>
                    <a:gd name="T23" fmla="*/ 22 h 310"/>
                    <a:gd name="T24" fmla="*/ 264 w 316"/>
                    <a:gd name="T25" fmla="*/ 36 h 310"/>
                    <a:gd name="T26" fmla="*/ 272 w 316"/>
                    <a:gd name="T27" fmla="*/ 141 h 310"/>
                    <a:gd name="T28" fmla="*/ 272 w 316"/>
                    <a:gd name="T29" fmla="*/ 147 h 310"/>
                    <a:gd name="T30" fmla="*/ 273 w 316"/>
                    <a:gd name="T31" fmla="*/ 54 h 310"/>
                    <a:gd name="T32" fmla="*/ 144 w 316"/>
                    <a:gd name="T33" fmla="*/ 255 h 310"/>
                    <a:gd name="T34" fmla="*/ 27 w 316"/>
                    <a:gd name="T35" fmla="*/ 84 h 310"/>
                    <a:gd name="T36" fmla="*/ 177 w 316"/>
                    <a:gd name="T37" fmla="*/ 68 h 310"/>
                    <a:gd name="T38" fmla="*/ 105 w 316"/>
                    <a:gd name="T39" fmla="*/ 79 h 310"/>
                    <a:gd name="T40" fmla="*/ 26 w 316"/>
                    <a:gd name="T41" fmla="*/ 71 h 310"/>
                    <a:gd name="T42" fmla="*/ 194 w 316"/>
                    <a:gd name="T43" fmla="*/ 106 h 310"/>
                    <a:gd name="T44" fmla="*/ 112 w 316"/>
                    <a:gd name="T45" fmla="*/ 80 h 310"/>
                    <a:gd name="T46" fmla="*/ 176 w 316"/>
                    <a:gd name="T47" fmla="*/ 118 h 310"/>
                    <a:gd name="T48" fmla="*/ 140 w 316"/>
                    <a:gd name="T49" fmla="*/ 99 h 310"/>
                    <a:gd name="T50" fmla="*/ 81 w 316"/>
                    <a:gd name="T51" fmla="*/ 93 h 310"/>
                    <a:gd name="T52" fmla="*/ 144 w 316"/>
                    <a:gd name="T53" fmla="*/ 115 h 310"/>
                    <a:gd name="T54" fmla="*/ 221 w 316"/>
                    <a:gd name="T55" fmla="*/ 159 h 310"/>
                    <a:gd name="T56" fmla="*/ 171 w 316"/>
                    <a:gd name="T57" fmla="*/ 207 h 310"/>
                    <a:gd name="T58" fmla="*/ 143 w 316"/>
                    <a:gd name="T59" fmla="*/ 123 h 310"/>
                    <a:gd name="T60" fmla="*/ 112 w 316"/>
                    <a:gd name="T61" fmla="*/ 190 h 310"/>
                    <a:gd name="T62" fmla="*/ 236 w 316"/>
                    <a:gd name="T63" fmla="*/ 154 h 310"/>
                    <a:gd name="T64" fmla="*/ 256 w 316"/>
                    <a:gd name="T65" fmla="*/ 148 h 310"/>
                    <a:gd name="T66" fmla="*/ 197 w 316"/>
                    <a:gd name="T67" fmla="*/ 125 h 310"/>
                    <a:gd name="T68" fmla="*/ 116 w 316"/>
                    <a:gd name="T69" fmla="*/ 175 h 310"/>
                    <a:gd name="T70" fmla="*/ 214 w 316"/>
                    <a:gd name="T71" fmla="*/ 152 h 310"/>
                    <a:gd name="T72" fmla="*/ 157 w 316"/>
                    <a:gd name="T73" fmla="*/ 153 h 310"/>
                    <a:gd name="T74" fmla="*/ 167 w 316"/>
                    <a:gd name="T75" fmla="*/ 304 h 310"/>
                    <a:gd name="T76" fmla="*/ 252 w 316"/>
                    <a:gd name="T77" fmla="*/ 163 h 310"/>
                    <a:gd name="T78" fmla="*/ 7 w 316"/>
                    <a:gd name="T79" fmla="*/ 283 h 310"/>
                    <a:gd name="T80" fmla="*/ 303 w 316"/>
                    <a:gd name="T81" fmla="*/ 257 h 310"/>
                    <a:gd name="T82" fmla="*/ 222 w 316"/>
                    <a:gd name="T83" fmla="*/ 293 h 310"/>
                    <a:gd name="T84" fmla="*/ 288 w 316"/>
                    <a:gd name="T85" fmla="*/ 215 h 310"/>
                    <a:gd name="T86" fmla="*/ 58 w 316"/>
                    <a:gd name="T87" fmla="*/ 276 h 310"/>
                    <a:gd name="T88" fmla="*/ 50 w 316"/>
                    <a:gd name="T89" fmla="*/ 286 h 310"/>
                    <a:gd name="T90" fmla="*/ 14 w 316"/>
                    <a:gd name="T91" fmla="*/ 208 h 310"/>
                    <a:gd name="T92" fmla="*/ 306 w 316"/>
                    <a:gd name="T93" fmla="*/ 224 h 310"/>
                    <a:gd name="T94" fmla="*/ 79 w 316"/>
                    <a:gd name="T95" fmla="*/ 172 h 310"/>
                    <a:gd name="T96" fmla="*/ 144 w 316"/>
                    <a:gd name="T97" fmla="*/ 191 h 310"/>
                    <a:gd name="T98" fmla="*/ 175 w 316"/>
                    <a:gd name="T99" fmla="*/ 211 h 310"/>
                    <a:gd name="T100" fmla="*/ 231 w 316"/>
                    <a:gd name="T101" fmla="*/ 210 h 310"/>
                    <a:gd name="T102" fmla="*/ 126 w 316"/>
                    <a:gd name="T103" fmla="*/ 207 h 310"/>
                    <a:gd name="T104" fmla="*/ 278 w 316"/>
                    <a:gd name="T105" fmla="*/ 235 h 310"/>
                    <a:gd name="T106" fmla="*/ 295 w 316"/>
                    <a:gd name="T107" fmla="*/ 248 h 310"/>
                    <a:gd name="T108" fmla="*/ 113 w 316"/>
                    <a:gd name="T109" fmla="*/ 238 h 310"/>
                    <a:gd name="T110" fmla="*/ 308 w 316"/>
                    <a:gd name="T111" fmla="*/ 237 h 310"/>
                    <a:gd name="T112" fmla="*/ 151 w 316"/>
                    <a:gd name="T113" fmla="*/ 253 h 310"/>
                    <a:gd name="T114" fmla="*/ 148 w 316"/>
                    <a:gd name="T115" fmla="*/ 252 h 310"/>
                    <a:gd name="T116" fmla="*/ 265 w 316"/>
                    <a:gd name="T117" fmla="*/ 264 h 310"/>
                    <a:gd name="T118" fmla="*/ 12 w 316"/>
                    <a:gd name="T119" fmla="*/ 290 h 310"/>
                    <a:gd name="T120" fmla="*/ 50 w 316"/>
                    <a:gd name="T121" fmla="*/ 268 h 310"/>
                    <a:gd name="T122" fmla="*/ 247 w 316"/>
                    <a:gd name="T123" fmla="*/ 298 h 310"/>
                    <a:gd name="T124" fmla="*/ 125 w 316"/>
                    <a:gd name="T125" fmla="*/ 30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0">
                      <a:moveTo>
                        <a:pt x="151" y="5"/>
                      </a:moveTo>
                      <a:cubicBezTo>
                        <a:pt x="143" y="6"/>
                        <a:pt x="141" y="17"/>
                        <a:pt x="134" y="21"/>
                      </a:cubicBezTo>
                      <a:cubicBezTo>
                        <a:pt x="129" y="23"/>
                        <a:pt x="122" y="22"/>
                        <a:pt x="116" y="21"/>
                      </a:cubicBezTo>
                      <a:cubicBezTo>
                        <a:pt x="111" y="22"/>
                        <a:pt x="109" y="27"/>
                        <a:pt x="104" y="28"/>
                      </a:cubicBezTo>
                      <a:cubicBezTo>
                        <a:pt x="102" y="29"/>
                        <a:pt x="100" y="29"/>
                        <a:pt x="98" y="28"/>
                      </a:cubicBezTo>
                      <a:cubicBezTo>
                        <a:pt x="96" y="34"/>
                        <a:pt x="89" y="37"/>
                        <a:pt x="84" y="39"/>
                      </a:cubicBezTo>
                      <a:cubicBezTo>
                        <a:pt x="81" y="45"/>
                        <a:pt x="75" y="49"/>
                        <a:pt x="68" y="50"/>
                      </a:cubicBezTo>
                      <a:cubicBezTo>
                        <a:pt x="67" y="49"/>
                        <a:pt x="66" y="49"/>
                        <a:pt x="65" y="50"/>
                      </a:cubicBezTo>
                      <a:cubicBezTo>
                        <a:pt x="62" y="51"/>
                        <a:pt x="65" y="54"/>
                        <a:pt x="64" y="56"/>
                      </a:cubicBezTo>
                      <a:cubicBezTo>
                        <a:pt x="64" y="61"/>
                        <a:pt x="59" y="64"/>
                        <a:pt x="55" y="66"/>
                      </a:cubicBezTo>
                      <a:cubicBezTo>
                        <a:pt x="52" y="67"/>
                        <a:pt x="52" y="67"/>
                        <a:pt x="52" y="67"/>
                      </a:cubicBezTo>
                      <a:cubicBezTo>
                        <a:pt x="48" y="72"/>
                        <a:pt x="48" y="72"/>
                        <a:pt x="48" y="72"/>
                      </a:cubicBezTo>
                      <a:cubicBezTo>
                        <a:pt x="43" y="74"/>
                        <a:pt x="45" y="80"/>
                        <a:pt x="41" y="83"/>
                      </a:cubicBezTo>
                      <a:cubicBezTo>
                        <a:pt x="38" y="86"/>
                        <a:pt x="35" y="87"/>
                        <a:pt x="31" y="88"/>
                      </a:cubicBezTo>
                      <a:cubicBezTo>
                        <a:pt x="31" y="91"/>
                        <a:pt x="30" y="94"/>
                        <a:pt x="28" y="96"/>
                      </a:cubicBezTo>
                      <a:cubicBezTo>
                        <a:pt x="27" y="97"/>
                        <a:pt x="25" y="98"/>
                        <a:pt x="24" y="99"/>
                      </a:cubicBezTo>
                      <a:cubicBezTo>
                        <a:pt x="26" y="105"/>
                        <a:pt x="26" y="113"/>
                        <a:pt x="21" y="118"/>
                      </a:cubicBezTo>
                      <a:cubicBezTo>
                        <a:pt x="18" y="121"/>
                        <a:pt x="20" y="125"/>
                        <a:pt x="20" y="129"/>
                      </a:cubicBezTo>
                      <a:cubicBezTo>
                        <a:pt x="20" y="135"/>
                        <a:pt x="19" y="141"/>
                        <a:pt x="15" y="145"/>
                      </a:cubicBezTo>
                      <a:cubicBezTo>
                        <a:pt x="12" y="147"/>
                        <a:pt x="7" y="146"/>
                        <a:pt x="6" y="151"/>
                      </a:cubicBezTo>
                      <a:cubicBezTo>
                        <a:pt x="6" y="151"/>
                        <a:pt x="5" y="152"/>
                        <a:pt x="5" y="152"/>
                      </a:cubicBezTo>
                      <a:cubicBezTo>
                        <a:pt x="4" y="152"/>
                        <a:pt x="4" y="151"/>
                        <a:pt x="4" y="151"/>
                      </a:cubicBezTo>
                      <a:cubicBezTo>
                        <a:pt x="0" y="146"/>
                        <a:pt x="6" y="142"/>
                        <a:pt x="5" y="136"/>
                      </a:cubicBezTo>
                      <a:cubicBezTo>
                        <a:pt x="4" y="129"/>
                        <a:pt x="0" y="123"/>
                        <a:pt x="1" y="115"/>
                      </a:cubicBezTo>
                      <a:cubicBezTo>
                        <a:pt x="1" y="111"/>
                        <a:pt x="3" y="107"/>
                        <a:pt x="5" y="104"/>
                      </a:cubicBezTo>
                      <a:cubicBezTo>
                        <a:pt x="4" y="101"/>
                        <a:pt x="1" y="98"/>
                        <a:pt x="1" y="94"/>
                      </a:cubicBezTo>
                      <a:cubicBezTo>
                        <a:pt x="1" y="89"/>
                        <a:pt x="3" y="85"/>
                        <a:pt x="6" y="81"/>
                      </a:cubicBezTo>
                      <a:cubicBezTo>
                        <a:pt x="6" y="79"/>
                        <a:pt x="4" y="79"/>
                        <a:pt x="4" y="77"/>
                      </a:cubicBezTo>
                      <a:cubicBezTo>
                        <a:pt x="1" y="73"/>
                        <a:pt x="0" y="68"/>
                        <a:pt x="2" y="63"/>
                      </a:cubicBezTo>
                      <a:cubicBezTo>
                        <a:pt x="3" y="59"/>
                        <a:pt x="5" y="56"/>
                        <a:pt x="8" y="54"/>
                      </a:cubicBezTo>
                      <a:cubicBezTo>
                        <a:pt x="8" y="52"/>
                        <a:pt x="6" y="50"/>
                        <a:pt x="5" y="49"/>
                      </a:cubicBezTo>
                      <a:cubicBezTo>
                        <a:pt x="1" y="42"/>
                        <a:pt x="3" y="34"/>
                        <a:pt x="6" y="28"/>
                      </a:cubicBezTo>
                      <a:cubicBezTo>
                        <a:pt x="5" y="25"/>
                        <a:pt x="3" y="23"/>
                        <a:pt x="4" y="19"/>
                      </a:cubicBezTo>
                      <a:cubicBezTo>
                        <a:pt x="3" y="15"/>
                        <a:pt x="7" y="12"/>
                        <a:pt x="10" y="9"/>
                      </a:cubicBezTo>
                      <a:cubicBezTo>
                        <a:pt x="14" y="6"/>
                        <a:pt x="18" y="8"/>
                        <a:pt x="22" y="8"/>
                      </a:cubicBezTo>
                      <a:cubicBezTo>
                        <a:pt x="24" y="8"/>
                        <a:pt x="25" y="11"/>
                        <a:pt x="27" y="9"/>
                      </a:cubicBezTo>
                      <a:cubicBezTo>
                        <a:pt x="30" y="7"/>
                        <a:pt x="33" y="6"/>
                        <a:pt x="36" y="5"/>
                      </a:cubicBezTo>
                      <a:cubicBezTo>
                        <a:pt x="41" y="4"/>
                        <a:pt x="47" y="6"/>
                        <a:pt x="51" y="10"/>
                      </a:cubicBezTo>
                      <a:cubicBezTo>
                        <a:pt x="57" y="6"/>
                        <a:pt x="64" y="2"/>
                        <a:pt x="72" y="5"/>
                      </a:cubicBezTo>
                      <a:cubicBezTo>
                        <a:pt x="74" y="5"/>
                        <a:pt x="77" y="9"/>
                        <a:pt x="79" y="6"/>
                      </a:cubicBezTo>
                      <a:cubicBezTo>
                        <a:pt x="84" y="4"/>
                        <a:pt x="88" y="2"/>
                        <a:pt x="93" y="3"/>
                      </a:cubicBezTo>
                      <a:cubicBezTo>
                        <a:pt x="105" y="5"/>
                        <a:pt x="105" y="5"/>
                        <a:pt x="105" y="5"/>
                      </a:cubicBezTo>
                      <a:cubicBezTo>
                        <a:pt x="109" y="0"/>
                        <a:pt x="117" y="0"/>
                        <a:pt x="123" y="1"/>
                      </a:cubicBezTo>
                      <a:cubicBezTo>
                        <a:pt x="127" y="3"/>
                        <a:pt x="132" y="7"/>
                        <a:pt x="138" y="4"/>
                      </a:cubicBezTo>
                      <a:cubicBezTo>
                        <a:pt x="140" y="2"/>
                        <a:pt x="143" y="1"/>
                        <a:pt x="146" y="0"/>
                      </a:cubicBezTo>
                      <a:cubicBezTo>
                        <a:pt x="148" y="1"/>
                        <a:pt x="151" y="2"/>
                        <a:pt x="151" y="5"/>
                      </a:cubicBezTo>
                      <a:close/>
                      <a:moveTo>
                        <a:pt x="209" y="6"/>
                      </a:moveTo>
                      <a:cubicBezTo>
                        <a:pt x="213" y="8"/>
                        <a:pt x="215" y="3"/>
                        <a:pt x="218" y="3"/>
                      </a:cubicBezTo>
                      <a:cubicBezTo>
                        <a:pt x="222" y="0"/>
                        <a:pt x="227" y="3"/>
                        <a:pt x="231" y="5"/>
                      </a:cubicBezTo>
                      <a:cubicBezTo>
                        <a:pt x="234" y="5"/>
                        <a:pt x="237" y="6"/>
                        <a:pt x="239" y="8"/>
                      </a:cubicBezTo>
                      <a:cubicBezTo>
                        <a:pt x="242" y="8"/>
                        <a:pt x="244" y="5"/>
                        <a:pt x="246" y="5"/>
                      </a:cubicBezTo>
                      <a:cubicBezTo>
                        <a:pt x="253" y="4"/>
                        <a:pt x="259" y="6"/>
                        <a:pt x="263" y="10"/>
                      </a:cubicBezTo>
                      <a:cubicBezTo>
                        <a:pt x="266" y="7"/>
                        <a:pt x="270" y="4"/>
                        <a:pt x="275" y="4"/>
                      </a:cubicBezTo>
                      <a:cubicBezTo>
                        <a:pt x="279" y="4"/>
                        <a:pt x="283" y="6"/>
                        <a:pt x="287" y="8"/>
                      </a:cubicBezTo>
                      <a:cubicBezTo>
                        <a:pt x="289" y="9"/>
                        <a:pt x="290" y="7"/>
                        <a:pt x="292" y="7"/>
                      </a:cubicBezTo>
                      <a:cubicBezTo>
                        <a:pt x="297" y="6"/>
                        <a:pt x="301" y="6"/>
                        <a:pt x="305" y="8"/>
                      </a:cubicBezTo>
                      <a:cubicBezTo>
                        <a:pt x="309" y="12"/>
                        <a:pt x="311" y="16"/>
                        <a:pt x="311" y="21"/>
                      </a:cubicBezTo>
                      <a:cubicBezTo>
                        <a:pt x="311" y="24"/>
                        <a:pt x="307" y="27"/>
                        <a:pt x="310" y="30"/>
                      </a:cubicBezTo>
                      <a:cubicBezTo>
                        <a:pt x="313" y="35"/>
                        <a:pt x="314" y="43"/>
                        <a:pt x="311" y="50"/>
                      </a:cubicBezTo>
                      <a:cubicBezTo>
                        <a:pt x="311" y="51"/>
                        <a:pt x="309" y="52"/>
                        <a:pt x="308" y="53"/>
                      </a:cubicBezTo>
                      <a:cubicBezTo>
                        <a:pt x="309" y="57"/>
                        <a:pt x="312" y="59"/>
                        <a:pt x="313" y="62"/>
                      </a:cubicBezTo>
                      <a:cubicBezTo>
                        <a:pt x="314" y="68"/>
                        <a:pt x="312" y="73"/>
                        <a:pt x="308" y="77"/>
                      </a:cubicBezTo>
                      <a:cubicBezTo>
                        <a:pt x="309" y="79"/>
                        <a:pt x="311" y="80"/>
                        <a:pt x="311" y="81"/>
                      </a:cubicBezTo>
                      <a:cubicBezTo>
                        <a:pt x="315" y="86"/>
                        <a:pt x="315" y="93"/>
                        <a:pt x="313" y="98"/>
                      </a:cubicBezTo>
                      <a:cubicBezTo>
                        <a:pt x="312" y="99"/>
                        <a:pt x="312" y="100"/>
                        <a:pt x="312" y="101"/>
                      </a:cubicBezTo>
                      <a:cubicBezTo>
                        <a:pt x="312" y="101"/>
                        <a:pt x="312" y="101"/>
                        <a:pt x="312" y="101"/>
                      </a:cubicBezTo>
                      <a:cubicBezTo>
                        <a:pt x="312" y="102"/>
                        <a:pt x="313" y="104"/>
                        <a:pt x="313" y="105"/>
                      </a:cubicBezTo>
                      <a:cubicBezTo>
                        <a:pt x="314" y="109"/>
                        <a:pt x="315" y="115"/>
                        <a:pt x="313" y="119"/>
                      </a:cubicBezTo>
                      <a:cubicBezTo>
                        <a:pt x="311" y="123"/>
                        <a:pt x="310" y="127"/>
                        <a:pt x="310" y="132"/>
                      </a:cubicBezTo>
                      <a:cubicBezTo>
                        <a:pt x="311" y="135"/>
                        <a:pt x="314" y="138"/>
                        <a:pt x="315" y="141"/>
                      </a:cubicBezTo>
                      <a:cubicBezTo>
                        <a:pt x="314" y="144"/>
                        <a:pt x="316" y="148"/>
                        <a:pt x="313" y="149"/>
                      </a:cubicBezTo>
                      <a:cubicBezTo>
                        <a:pt x="311" y="147"/>
                        <a:pt x="309" y="144"/>
                        <a:pt x="305" y="144"/>
                      </a:cubicBezTo>
                      <a:cubicBezTo>
                        <a:pt x="301" y="141"/>
                        <a:pt x="296" y="137"/>
                        <a:pt x="296" y="131"/>
                      </a:cubicBezTo>
                      <a:cubicBezTo>
                        <a:pt x="297" y="123"/>
                        <a:pt x="299" y="115"/>
                        <a:pt x="294" y="109"/>
                      </a:cubicBezTo>
                      <a:cubicBezTo>
                        <a:pt x="291" y="106"/>
                        <a:pt x="289" y="103"/>
                        <a:pt x="289" y="99"/>
                      </a:cubicBezTo>
                      <a:cubicBezTo>
                        <a:pt x="286" y="98"/>
                        <a:pt x="284" y="95"/>
                        <a:pt x="282" y="92"/>
                      </a:cubicBezTo>
                      <a:cubicBezTo>
                        <a:pt x="281" y="91"/>
                        <a:pt x="283" y="86"/>
                        <a:pt x="279" y="86"/>
                      </a:cubicBezTo>
                      <a:cubicBezTo>
                        <a:pt x="274" y="86"/>
                        <a:pt x="271" y="82"/>
                        <a:pt x="269" y="78"/>
                      </a:cubicBezTo>
                      <a:cubicBezTo>
                        <a:pt x="268" y="75"/>
                        <a:pt x="267" y="72"/>
                        <a:pt x="268" y="69"/>
                      </a:cubicBezTo>
                      <a:cubicBezTo>
                        <a:pt x="268" y="68"/>
                        <a:pt x="267" y="67"/>
                        <a:pt x="266" y="66"/>
                      </a:cubicBezTo>
                      <a:cubicBezTo>
                        <a:pt x="262" y="67"/>
                        <a:pt x="258" y="65"/>
                        <a:pt x="256" y="62"/>
                      </a:cubicBezTo>
                      <a:cubicBezTo>
                        <a:pt x="254" y="60"/>
                        <a:pt x="253" y="57"/>
                        <a:pt x="253" y="55"/>
                      </a:cubicBezTo>
                      <a:cubicBezTo>
                        <a:pt x="251" y="53"/>
                        <a:pt x="248" y="51"/>
                        <a:pt x="247" y="48"/>
                      </a:cubicBezTo>
                      <a:cubicBezTo>
                        <a:pt x="246" y="48"/>
                        <a:pt x="245" y="48"/>
                        <a:pt x="243" y="48"/>
                      </a:cubicBezTo>
                      <a:cubicBezTo>
                        <a:pt x="240" y="47"/>
                        <a:pt x="237" y="46"/>
                        <a:pt x="234" y="44"/>
                      </a:cubicBezTo>
                      <a:cubicBezTo>
                        <a:pt x="232" y="41"/>
                        <a:pt x="230" y="38"/>
                        <a:pt x="229" y="35"/>
                      </a:cubicBezTo>
                      <a:cubicBezTo>
                        <a:pt x="228" y="34"/>
                        <a:pt x="226" y="34"/>
                        <a:pt x="225" y="33"/>
                      </a:cubicBezTo>
                      <a:cubicBezTo>
                        <a:pt x="222" y="33"/>
                        <a:pt x="220" y="31"/>
                        <a:pt x="218" y="28"/>
                      </a:cubicBezTo>
                      <a:cubicBezTo>
                        <a:pt x="217" y="28"/>
                        <a:pt x="215" y="29"/>
                        <a:pt x="213" y="29"/>
                      </a:cubicBezTo>
                      <a:cubicBezTo>
                        <a:pt x="205" y="31"/>
                        <a:pt x="199" y="25"/>
                        <a:pt x="192" y="22"/>
                      </a:cubicBezTo>
                      <a:cubicBezTo>
                        <a:pt x="189" y="20"/>
                        <a:pt x="185" y="24"/>
                        <a:pt x="182" y="22"/>
                      </a:cubicBezTo>
                      <a:cubicBezTo>
                        <a:pt x="181" y="22"/>
                        <a:pt x="180" y="20"/>
                        <a:pt x="179" y="21"/>
                      </a:cubicBezTo>
                      <a:cubicBezTo>
                        <a:pt x="173" y="19"/>
                        <a:pt x="169" y="13"/>
                        <a:pt x="166" y="8"/>
                      </a:cubicBezTo>
                      <a:cubicBezTo>
                        <a:pt x="165" y="6"/>
                        <a:pt x="161" y="8"/>
                        <a:pt x="162" y="5"/>
                      </a:cubicBezTo>
                      <a:cubicBezTo>
                        <a:pt x="166" y="3"/>
                        <a:pt x="171" y="1"/>
                        <a:pt x="175" y="4"/>
                      </a:cubicBezTo>
                      <a:cubicBezTo>
                        <a:pt x="181" y="9"/>
                        <a:pt x="188" y="3"/>
                        <a:pt x="194" y="1"/>
                      </a:cubicBezTo>
                      <a:cubicBezTo>
                        <a:pt x="199" y="1"/>
                        <a:pt x="205" y="2"/>
                        <a:pt x="209" y="6"/>
                      </a:cubicBezTo>
                      <a:close/>
                      <a:moveTo>
                        <a:pt x="136" y="6"/>
                      </a:moveTo>
                      <a:cubicBezTo>
                        <a:pt x="140" y="4"/>
                        <a:pt x="144" y="2"/>
                        <a:pt x="148" y="3"/>
                      </a:cubicBezTo>
                      <a:cubicBezTo>
                        <a:pt x="148" y="4"/>
                        <a:pt x="148" y="4"/>
                        <a:pt x="148" y="5"/>
                      </a:cubicBezTo>
                      <a:cubicBezTo>
                        <a:pt x="145" y="5"/>
                        <a:pt x="143" y="8"/>
                        <a:pt x="141" y="10"/>
                      </a:cubicBezTo>
                      <a:cubicBezTo>
                        <a:pt x="138" y="16"/>
                        <a:pt x="132" y="21"/>
                        <a:pt x="125" y="21"/>
                      </a:cubicBezTo>
                      <a:cubicBezTo>
                        <a:pt x="122" y="21"/>
                        <a:pt x="119" y="20"/>
                        <a:pt x="116" y="19"/>
                      </a:cubicBezTo>
                      <a:cubicBezTo>
                        <a:pt x="110" y="19"/>
                        <a:pt x="108" y="26"/>
                        <a:pt x="103" y="27"/>
                      </a:cubicBezTo>
                      <a:cubicBezTo>
                        <a:pt x="101" y="26"/>
                        <a:pt x="99" y="28"/>
                        <a:pt x="99" y="26"/>
                      </a:cubicBezTo>
                      <a:cubicBezTo>
                        <a:pt x="99" y="22"/>
                        <a:pt x="99" y="18"/>
                        <a:pt x="96" y="16"/>
                      </a:cubicBezTo>
                      <a:cubicBezTo>
                        <a:pt x="92" y="13"/>
                        <a:pt x="87" y="13"/>
                        <a:pt x="83" y="14"/>
                      </a:cubicBezTo>
                      <a:cubicBezTo>
                        <a:pt x="82" y="14"/>
                        <a:pt x="81" y="15"/>
                        <a:pt x="80" y="15"/>
                      </a:cubicBezTo>
                      <a:cubicBezTo>
                        <a:pt x="80" y="13"/>
                        <a:pt x="80" y="11"/>
                        <a:pt x="79" y="9"/>
                      </a:cubicBezTo>
                      <a:cubicBezTo>
                        <a:pt x="79" y="8"/>
                        <a:pt x="80" y="9"/>
                        <a:pt x="80" y="8"/>
                      </a:cubicBezTo>
                      <a:cubicBezTo>
                        <a:pt x="86" y="4"/>
                        <a:pt x="94" y="4"/>
                        <a:pt x="100" y="6"/>
                      </a:cubicBezTo>
                      <a:cubicBezTo>
                        <a:pt x="102" y="6"/>
                        <a:pt x="104" y="8"/>
                        <a:pt x="106" y="6"/>
                      </a:cubicBezTo>
                      <a:cubicBezTo>
                        <a:pt x="110" y="3"/>
                        <a:pt x="115" y="1"/>
                        <a:pt x="120" y="3"/>
                      </a:cubicBezTo>
                      <a:cubicBezTo>
                        <a:pt x="124" y="4"/>
                        <a:pt x="127" y="6"/>
                        <a:pt x="131" y="7"/>
                      </a:cubicBezTo>
                      <a:cubicBezTo>
                        <a:pt x="133" y="6"/>
                        <a:pt x="135" y="7"/>
                        <a:pt x="136" y="6"/>
                      </a:cubicBezTo>
                      <a:close/>
                      <a:moveTo>
                        <a:pt x="210" y="9"/>
                      </a:moveTo>
                      <a:cubicBezTo>
                        <a:pt x="214" y="10"/>
                        <a:pt x="216" y="5"/>
                        <a:pt x="219" y="5"/>
                      </a:cubicBezTo>
                      <a:cubicBezTo>
                        <a:pt x="223" y="2"/>
                        <a:pt x="226" y="5"/>
                        <a:pt x="230" y="6"/>
                      </a:cubicBezTo>
                      <a:cubicBezTo>
                        <a:pt x="231" y="8"/>
                        <a:pt x="235" y="7"/>
                        <a:pt x="237" y="9"/>
                      </a:cubicBezTo>
                      <a:cubicBezTo>
                        <a:pt x="240" y="11"/>
                        <a:pt x="237" y="15"/>
                        <a:pt x="238" y="18"/>
                      </a:cubicBezTo>
                      <a:cubicBezTo>
                        <a:pt x="239" y="21"/>
                        <a:pt x="241" y="23"/>
                        <a:pt x="243" y="25"/>
                      </a:cubicBezTo>
                      <a:cubicBezTo>
                        <a:pt x="246" y="26"/>
                        <a:pt x="250" y="27"/>
                        <a:pt x="252" y="24"/>
                      </a:cubicBezTo>
                      <a:cubicBezTo>
                        <a:pt x="253" y="24"/>
                        <a:pt x="253" y="22"/>
                        <a:pt x="252" y="22"/>
                      </a:cubicBezTo>
                      <a:cubicBezTo>
                        <a:pt x="252" y="21"/>
                        <a:pt x="250" y="20"/>
                        <a:pt x="249" y="21"/>
                      </a:cubicBezTo>
                      <a:cubicBezTo>
                        <a:pt x="248" y="22"/>
                        <a:pt x="249" y="22"/>
                        <a:pt x="249" y="23"/>
                      </a:cubicBezTo>
                      <a:cubicBezTo>
                        <a:pt x="247" y="24"/>
                        <a:pt x="244" y="24"/>
                        <a:pt x="243" y="22"/>
                      </a:cubicBezTo>
                      <a:cubicBezTo>
                        <a:pt x="240" y="19"/>
                        <a:pt x="239" y="14"/>
                        <a:pt x="241" y="11"/>
                      </a:cubicBezTo>
                      <a:cubicBezTo>
                        <a:pt x="244" y="7"/>
                        <a:pt x="248" y="7"/>
                        <a:pt x="252" y="7"/>
                      </a:cubicBezTo>
                      <a:cubicBezTo>
                        <a:pt x="256" y="8"/>
                        <a:pt x="260" y="9"/>
                        <a:pt x="263" y="12"/>
                      </a:cubicBezTo>
                      <a:cubicBezTo>
                        <a:pt x="262" y="14"/>
                        <a:pt x="262" y="14"/>
                        <a:pt x="262" y="14"/>
                      </a:cubicBezTo>
                      <a:cubicBezTo>
                        <a:pt x="257" y="11"/>
                        <a:pt x="250" y="7"/>
                        <a:pt x="244" y="12"/>
                      </a:cubicBezTo>
                      <a:cubicBezTo>
                        <a:pt x="243" y="14"/>
                        <a:pt x="243" y="16"/>
                        <a:pt x="243" y="18"/>
                      </a:cubicBezTo>
                      <a:cubicBezTo>
                        <a:pt x="244" y="19"/>
                        <a:pt x="245" y="20"/>
                        <a:pt x="246" y="20"/>
                      </a:cubicBezTo>
                      <a:cubicBezTo>
                        <a:pt x="246" y="20"/>
                        <a:pt x="247" y="21"/>
                        <a:pt x="247" y="20"/>
                      </a:cubicBezTo>
                      <a:cubicBezTo>
                        <a:pt x="246" y="18"/>
                        <a:pt x="244" y="16"/>
                        <a:pt x="245" y="14"/>
                      </a:cubicBezTo>
                      <a:cubicBezTo>
                        <a:pt x="246" y="13"/>
                        <a:pt x="246" y="13"/>
                        <a:pt x="247" y="12"/>
                      </a:cubicBezTo>
                      <a:cubicBezTo>
                        <a:pt x="253" y="11"/>
                        <a:pt x="258" y="14"/>
                        <a:pt x="262" y="16"/>
                      </a:cubicBezTo>
                      <a:cubicBezTo>
                        <a:pt x="263" y="22"/>
                        <a:pt x="265" y="29"/>
                        <a:pt x="271" y="31"/>
                      </a:cubicBezTo>
                      <a:cubicBezTo>
                        <a:pt x="274" y="31"/>
                        <a:pt x="277" y="30"/>
                        <a:pt x="279" y="28"/>
                      </a:cubicBezTo>
                      <a:cubicBezTo>
                        <a:pt x="281" y="26"/>
                        <a:pt x="281" y="24"/>
                        <a:pt x="281" y="21"/>
                      </a:cubicBezTo>
                      <a:cubicBezTo>
                        <a:pt x="281" y="20"/>
                        <a:pt x="279" y="20"/>
                        <a:pt x="278" y="20"/>
                      </a:cubicBezTo>
                      <a:cubicBezTo>
                        <a:pt x="277" y="20"/>
                        <a:pt x="277" y="20"/>
                        <a:pt x="277" y="21"/>
                      </a:cubicBezTo>
                      <a:cubicBezTo>
                        <a:pt x="277" y="23"/>
                        <a:pt x="280" y="25"/>
                        <a:pt x="277" y="26"/>
                      </a:cubicBezTo>
                      <a:cubicBezTo>
                        <a:pt x="275" y="28"/>
                        <a:pt x="273" y="29"/>
                        <a:pt x="270" y="28"/>
                      </a:cubicBezTo>
                      <a:cubicBezTo>
                        <a:pt x="265" y="25"/>
                        <a:pt x="264" y="19"/>
                        <a:pt x="265" y="14"/>
                      </a:cubicBezTo>
                      <a:cubicBezTo>
                        <a:pt x="267" y="10"/>
                        <a:pt x="267" y="10"/>
                        <a:pt x="267" y="10"/>
                      </a:cubicBezTo>
                      <a:cubicBezTo>
                        <a:pt x="271" y="7"/>
                        <a:pt x="271" y="7"/>
                        <a:pt x="271" y="7"/>
                      </a:cubicBezTo>
                      <a:cubicBezTo>
                        <a:pt x="277" y="6"/>
                        <a:pt x="283" y="8"/>
                        <a:pt x="287" y="11"/>
                      </a:cubicBezTo>
                      <a:cubicBezTo>
                        <a:pt x="290" y="14"/>
                        <a:pt x="291" y="8"/>
                        <a:pt x="293" y="9"/>
                      </a:cubicBezTo>
                      <a:cubicBezTo>
                        <a:pt x="298" y="9"/>
                        <a:pt x="305" y="8"/>
                        <a:pt x="308" y="14"/>
                      </a:cubicBezTo>
                      <a:cubicBezTo>
                        <a:pt x="309" y="17"/>
                        <a:pt x="309" y="23"/>
                        <a:pt x="307" y="26"/>
                      </a:cubicBezTo>
                      <a:cubicBezTo>
                        <a:pt x="306" y="28"/>
                        <a:pt x="308" y="29"/>
                        <a:pt x="309" y="31"/>
                      </a:cubicBezTo>
                      <a:cubicBezTo>
                        <a:pt x="312" y="37"/>
                        <a:pt x="312" y="44"/>
                        <a:pt x="309" y="49"/>
                      </a:cubicBezTo>
                      <a:cubicBezTo>
                        <a:pt x="307" y="52"/>
                        <a:pt x="304" y="54"/>
                        <a:pt x="302" y="54"/>
                      </a:cubicBezTo>
                      <a:cubicBezTo>
                        <a:pt x="297" y="54"/>
                        <a:pt x="292" y="53"/>
                        <a:pt x="290" y="48"/>
                      </a:cubicBezTo>
                      <a:cubicBezTo>
                        <a:pt x="289" y="45"/>
                        <a:pt x="289" y="40"/>
                        <a:pt x="291" y="38"/>
                      </a:cubicBezTo>
                      <a:cubicBezTo>
                        <a:pt x="292" y="38"/>
                        <a:pt x="294" y="39"/>
                        <a:pt x="295" y="38"/>
                      </a:cubicBezTo>
                      <a:cubicBezTo>
                        <a:pt x="296" y="38"/>
                        <a:pt x="297" y="37"/>
                        <a:pt x="296" y="36"/>
                      </a:cubicBezTo>
                      <a:cubicBezTo>
                        <a:pt x="295" y="34"/>
                        <a:pt x="293" y="35"/>
                        <a:pt x="291" y="35"/>
                      </a:cubicBezTo>
                      <a:cubicBezTo>
                        <a:pt x="288" y="36"/>
                        <a:pt x="287" y="40"/>
                        <a:pt x="287" y="43"/>
                      </a:cubicBezTo>
                      <a:cubicBezTo>
                        <a:pt x="287" y="47"/>
                        <a:pt x="289" y="53"/>
                        <a:pt x="294" y="55"/>
                      </a:cubicBezTo>
                      <a:cubicBezTo>
                        <a:pt x="297" y="57"/>
                        <a:pt x="302" y="57"/>
                        <a:pt x="305" y="55"/>
                      </a:cubicBezTo>
                      <a:cubicBezTo>
                        <a:pt x="308" y="56"/>
                        <a:pt x="308" y="59"/>
                        <a:pt x="310" y="62"/>
                      </a:cubicBezTo>
                      <a:cubicBezTo>
                        <a:pt x="312" y="66"/>
                        <a:pt x="311" y="71"/>
                        <a:pt x="308" y="74"/>
                      </a:cubicBezTo>
                      <a:cubicBezTo>
                        <a:pt x="306" y="78"/>
                        <a:pt x="301" y="78"/>
                        <a:pt x="298" y="77"/>
                      </a:cubicBezTo>
                      <a:cubicBezTo>
                        <a:pt x="295" y="75"/>
                        <a:pt x="294" y="72"/>
                        <a:pt x="295" y="69"/>
                      </a:cubicBezTo>
                      <a:cubicBezTo>
                        <a:pt x="295" y="68"/>
                        <a:pt x="297" y="68"/>
                        <a:pt x="297" y="68"/>
                      </a:cubicBezTo>
                      <a:cubicBezTo>
                        <a:pt x="299" y="67"/>
                        <a:pt x="300" y="66"/>
                        <a:pt x="299" y="65"/>
                      </a:cubicBezTo>
                      <a:cubicBezTo>
                        <a:pt x="298" y="63"/>
                        <a:pt x="296" y="64"/>
                        <a:pt x="295" y="65"/>
                      </a:cubicBezTo>
                      <a:cubicBezTo>
                        <a:pt x="292" y="67"/>
                        <a:pt x="292" y="72"/>
                        <a:pt x="294" y="75"/>
                      </a:cubicBezTo>
                      <a:cubicBezTo>
                        <a:pt x="294" y="77"/>
                        <a:pt x="296" y="79"/>
                        <a:pt x="298" y="79"/>
                      </a:cubicBezTo>
                      <a:cubicBezTo>
                        <a:pt x="301" y="81"/>
                        <a:pt x="305" y="77"/>
                        <a:pt x="308" y="80"/>
                      </a:cubicBezTo>
                      <a:cubicBezTo>
                        <a:pt x="311" y="84"/>
                        <a:pt x="313" y="88"/>
                        <a:pt x="312" y="94"/>
                      </a:cubicBezTo>
                      <a:cubicBezTo>
                        <a:pt x="312" y="98"/>
                        <a:pt x="306" y="101"/>
                        <a:pt x="311" y="105"/>
                      </a:cubicBezTo>
                      <a:cubicBezTo>
                        <a:pt x="315" y="113"/>
                        <a:pt x="309" y="122"/>
                        <a:pt x="308" y="130"/>
                      </a:cubicBezTo>
                      <a:cubicBezTo>
                        <a:pt x="308" y="135"/>
                        <a:pt x="313" y="139"/>
                        <a:pt x="313" y="144"/>
                      </a:cubicBezTo>
                      <a:cubicBezTo>
                        <a:pt x="311" y="144"/>
                        <a:pt x="310" y="143"/>
                        <a:pt x="309" y="143"/>
                      </a:cubicBezTo>
                      <a:cubicBezTo>
                        <a:pt x="305" y="142"/>
                        <a:pt x="301" y="139"/>
                        <a:pt x="299" y="135"/>
                      </a:cubicBezTo>
                      <a:cubicBezTo>
                        <a:pt x="297" y="129"/>
                        <a:pt x="300" y="123"/>
                        <a:pt x="299" y="116"/>
                      </a:cubicBezTo>
                      <a:cubicBezTo>
                        <a:pt x="299" y="110"/>
                        <a:pt x="292" y="107"/>
                        <a:pt x="291" y="101"/>
                      </a:cubicBezTo>
                      <a:cubicBezTo>
                        <a:pt x="292" y="98"/>
                        <a:pt x="295" y="100"/>
                        <a:pt x="297" y="98"/>
                      </a:cubicBezTo>
                      <a:cubicBezTo>
                        <a:pt x="299" y="97"/>
                        <a:pt x="302" y="94"/>
                        <a:pt x="303" y="91"/>
                      </a:cubicBezTo>
                      <a:cubicBezTo>
                        <a:pt x="302" y="90"/>
                        <a:pt x="302" y="87"/>
                        <a:pt x="300" y="87"/>
                      </a:cubicBezTo>
                      <a:cubicBezTo>
                        <a:pt x="298" y="86"/>
                        <a:pt x="297" y="88"/>
                        <a:pt x="297" y="89"/>
                      </a:cubicBezTo>
                      <a:cubicBezTo>
                        <a:pt x="297" y="90"/>
                        <a:pt x="298" y="91"/>
                        <a:pt x="299" y="91"/>
                      </a:cubicBezTo>
                      <a:cubicBezTo>
                        <a:pt x="299" y="91"/>
                        <a:pt x="300" y="91"/>
                        <a:pt x="300" y="92"/>
                      </a:cubicBezTo>
                      <a:cubicBezTo>
                        <a:pt x="300" y="95"/>
                        <a:pt x="297" y="96"/>
                        <a:pt x="294" y="97"/>
                      </a:cubicBezTo>
                      <a:cubicBezTo>
                        <a:pt x="290" y="97"/>
                        <a:pt x="286" y="95"/>
                        <a:pt x="284" y="92"/>
                      </a:cubicBezTo>
                      <a:cubicBezTo>
                        <a:pt x="282" y="89"/>
                        <a:pt x="285" y="86"/>
                        <a:pt x="282" y="85"/>
                      </a:cubicBezTo>
                      <a:cubicBezTo>
                        <a:pt x="278" y="85"/>
                        <a:pt x="276" y="83"/>
                        <a:pt x="273" y="81"/>
                      </a:cubicBezTo>
                      <a:cubicBezTo>
                        <a:pt x="271" y="78"/>
                        <a:pt x="269" y="74"/>
                        <a:pt x="270" y="70"/>
                      </a:cubicBezTo>
                      <a:cubicBezTo>
                        <a:pt x="273" y="67"/>
                        <a:pt x="268" y="66"/>
                        <a:pt x="268" y="64"/>
                      </a:cubicBezTo>
                      <a:cubicBezTo>
                        <a:pt x="266" y="60"/>
                        <a:pt x="265" y="54"/>
                        <a:pt x="269" y="50"/>
                      </a:cubicBezTo>
                      <a:cubicBezTo>
                        <a:pt x="272" y="48"/>
                        <a:pt x="277" y="49"/>
                        <a:pt x="281" y="51"/>
                      </a:cubicBezTo>
                      <a:cubicBezTo>
                        <a:pt x="283" y="53"/>
                        <a:pt x="284" y="56"/>
                        <a:pt x="284" y="58"/>
                      </a:cubicBezTo>
                      <a:cubicBezTo>
                        <a:pt x="284" y="60"/>
                        <a:pt x="284" y="61"/>
                        <a:pt x="283" y="62"/>
                      </a:cubicBezTo>
                      <a:cubicBezTo>
                        <a:pt x="282" y="64"/>
                        <a:pt x="281" y="60"/>
                        <a:pt x="279" y="62"/>
                      </a:cubicBezTo>
                      <a:cubicBezTo>
                        <a:pt x="278" y="63"/>
                        <a:pt x="279" y="64"/>
                        <a:pt x="279" y="65"/>
                      </a:cubicBezTo>
                      <a:cubicBezTo>
                        <a:pt x="280" y="66"/>
                        <a:pt x="281" y="66"/>
                        <a:pt x="281" y="66"/>
                      </a:cubicBezTo>
                      <a:cubicBezTo>
                        <a:pt x="283" y="64"/>
                        <a:pt x="286" y="62"/>
                        <a:pt x="287" y="59"/>
                      </a:cubicBezTo>
                      <a:cubicBezTo>
                        <a:pt x="286" y="57"/>
                        <a:pt x="287" y="53"/>
                        <a:pt x="285" y="51"/>
                      </a:cubicBezTo>
                      <a:cubicBezTo>
                        <a:pt x="281" y="48"/>
                        <a:pt x="276" y="45"/>
                        <a:pt x="271" y="47"/>
                      </a:cubicBezTo>
                      <a:cubicBezTo>
                        <a:pt x="270" y="46"/>
                        <a:pt x="270" y="46"/>
                        <a:pt x="270" y="45"/>
                      </a:cubicBezTo>
                      <a:cubicBezTo>
                        <a:pt x="271" y="41"/>
                        <a:pt x="271" y="37"/>
                        <a:pt x="269" y="34"/>
                      </a:cubicBezTo>
                      <a:cubicBezTo>
                        <a:pt x="267" y="30"/>
                        <a:pt x="263" y="30"/>
                        <a:pt x="259" y="29"/>
                      </a:cubicBezTo>
                      <a:cubicBezTo>
                        <a:pt x="257" y="29"/>
                        <a:pt x="255" y="30"/>
                        <a:pt x="254" y="31"/>
                      </a:cubicBezTo>
                      <a:cubicBezTo>
                        <a:pt x="253" y="32"/>
                        <a:pt x="253" y="34"/>
                        <a:pt x="254" y="35"/>
                      </a:cubicBezTo>
                      <a:cubicBezTo>
                        <a:pt x="254" y="37"/>
                        <a:pt x="255" y="37"/>
                        <a:pt x="256" y="37"/>
                      </a:cubicBezTo>
                      <a:cubicBezTo>
                        <a:pt x="259" y="35"/>
                        <a:pt x="255" y="33"/>
                        <a:pt x="258" y="32"/>
                      </a:cubicBezTo>
                      <a:cubicBezTo>
                        <a:pt x="261" y="32"/>
                        <a:pt x="263" y="32"/>
                        <a:pt x="265" y="34"/>
                      </a:cubicBezTo>
                      <a:cubicBezTo>
                        <a:pt x="268" y="36"/>
                        <a:pt x="269" y="39"/>
                        <a:pt x="269" y="42"/>
                      </a:cubicBezTo>
                      <a:cubicBezTo>
                        <a:pt x="268" y="47"/>
                        <a:pt x="264" y="51"/>
                        <a:pt x="260" y="53"/>
                      </a:cubicBezTo>
                      <a:cubicBezTo>
                        <a:pt x="256" y="54"/>
                        <a:pt x="252" y="52"/>
                        <a:pt x="250" y="49"/>
                      </a:cubicBezTo>
                      <a:cubicBezTo>
                        <a:pt x="249" y="48"/>
                        <a:pt x="248" y="46"/>
                        <a:pt x="247" y="45"/>
                      </a:cubicBezTo>
                      <a:cubicBezTo>
                        <a:pt x="243" y="47"/>
                        <a:pt x="239" y="45"/>
                        <a:pt x="235" y="42"/>
                      </a:cubicBezTo>
                      <a:cubicBezTo>
                        <a:pt x="233" y="39"/>
                        <a:pt x="231" y="37"/>
                        <a:pt x="231" y="33"/>
                      </a:cubicBezTo>
                      <a:cubicBezTo>
                        <a:pt x="230" y="31"/>
                        <a:pt x="228" y="33"/>
                        <a:pt x="227" y="32"/>
                      </a:cubicBezTo>
                      <a:cubicBezTo>
                        <a:pt x="224" y="31"/>
                        <a:pt x="222" y="30"/>
                        <a:pt x="220" y="27"/>
                      </a:cubicBezTo>
                      <a:cubicBezTo>
                        <a:pt x="220" y="25"/>
                        <a:pt x="220" y="23"/>
                        <a:pt x="222" y="22"/>
                      </a:cubicBezTo>
                      <a:cubicBezTo>
                        <a:pt x="223" y="20"/>
                        <a:pt x="224" y="20"/>
                        <a:pt x="226" y="20"/>
                      </a:cubicBezTo>
                      <a:cubicBezTo>
                        <a:pt x="227" y="20"/>
                        <a:pt x="228" y="22"/>
                        <a:pt x="230" y="21"/>
                      </a:cubicBezTo>
                      <a:cubicBezTo>
                        <a:pt x="230" y="20"/>
                        <a:pt x="230" y="19"/>
                        <a:pt x="230" y="19"/>
                      </a:cubicBezTo>
                      <a:cubicBezTo>
                        <a:pt x="228" y="17"/>
                        <a:pt x="226" y="17"/>
                        <a:pt x="223" y="17"/>
                      </a:cubicBezTo>
                      <a:cubicBezTo>
                        <a:pt x="220" y="18"/>
                        <a:pt x="218" y="22"/>
                        <a:pt x="217" y="26"/>
                      </a:cubicBezTo>
                      <a:cubicBezTo>
                        <a:pt x="214" y="28"/>
                        <a:pt x="209" y="28"/>
                        <a:pt x="205" y="26"/>
                      </a:cubicBezTo>
                      <a:cubicBezTo>
                        <a:pt x="200" y="24"/>
                        <a:pt x="195" y="19"/>
                        <a:pt x="190" y="19"/>
                      </a:cubicBezTo>
                      <a:cubicBezTo>
                        <a:pt x="184" y="22"/>
                        <a:pt x="177" y="19"/>
                        <a:pt x="173" y="15"/>
                      </a:cubicBezTo>
                      <a:cubicBezTo>
                        <a:pt x="171" y="12"/>
                        <a:pt x="169" y="9"/>
                        <a:pt x="167" y="6"/>
                      </a:cubicBezTo>
                      <a:cubicBezTo>
                        <a:pt x="167" y="4"/>
                        <a:pt x="170" y="5"/>
                        <a:pt x="171" y="5"/>
                      </a:cubicBezTo>
                      <a:cubicBezTo>
                        <a:pt x="175" y="6"/>
                        <a:pt x="178" y="9"/>
                        <a:pt x="183" y="8"/>
                      </a:cubicBezTo>
                      <a:cubicBezTo>
                        <a:pt x="187" y="8"/>
                        <a:pt x="190" y="4"/>
                        <a:pt x="195" y="3"/>
                      </a:cubicBezTo>
                      <a:cubicBezTo>
                        <a:pt x="201" y="3"/>
                        <a:pt x="206" y="6"/>
                        <a:pt x="210" y="9"/>
                      </a:cubicBezTo>
                      <a:close/>
                      <a:moveTo>
                        <a:pt x="135" y="9"/>
                      </a:moveTo>
                      <a:cubicBezTo>
                        <a:pt x="136" y="9"/>
                        <a:pt x="138" y="7"/>
                        <a:pt x="139" y="8"/>
                      </a:cubicBezTo>
                      <a:cubicBezTo>
                        <a:pt x="139" y="10"/>
                        <a:pt x="137" y="11"/>
                        <a:pt x="136" y="12"/>
                      </a:cubicBezTo>
                      <a:cubicBezTo>
                        <a:pt x="134" y="16"/>
                        <a:pt x="128" y="16"/>
                        <a:pt x="124" y="16"/>
                      </a:cubicBezTo>
                      <a:cubicBezTo>
                        <a:pt x="121" y="15"/>
                        <a:pt x="116" y="14"/>
                        <a:pt x="112" y="15"/>
                      </a:cubicBezTo>
                      <a:cubicBezTo>
                        <a:pt x="109" y="18"/>
                        <a:pt x="106" y="22"/>
                        <a:pt x="101" y="22"/>
                      </a:cubicBezTo>
                      <a:cubicBezTo>
                        <a:pt x="101" y="20"/>
                        <a:pt x="101" y="17"/>
                        <a:pt x="99" y="16"/>
                      </a:cubicBezTo>
                      <a:cubicBezTo>
                        <a:pt x="98" y="14"/>
                        <a:pt x="95" y="15"/>
                        <a:pt x="96" y="13"/>
                      </a:cubicBezTo>
                      <a:cubicBezTo>
                        <a:pt x="98" y="12"/>
                        <a:pt x="99" y="14"/>
                        <a:pt x="101" y="15"/>
                      </a:cubicBezTo>
                      <a:cubicBezTo>
                        <a:pt x="103" y="16"/>
                        <a:pt x="102" y="22"/>
                        <a:pt x="106" y="18"/>
                      </a:cubicBezTo>
                      <a:cubicBezTo>
                        <a:pt x="109" y="16"/>
                        <a:pt x="110" y="12"/>
                        <a:pt x="115" y="13"/>
                      </a:cubicBezTo>
                      <a:cubicBezTo>
                        <a:pt x="119" y="13"/>
                        <a:pt x="122" y="13"/>
                        <a:pt x="126" y="15"/>
                      </a:cubicBezTo>
                      <a:cubicBezTo>
                        <a:pt x="129" y="14"/>
                        <a:pt x="132" y="14"/>
                        <a:pt x="134" y="12"/>
                      </a:cubicBezTo>
                      <a:cubicBezTo>
                        <a:pt x="134" y="11"/>
                        <a:pt x="134" y="11"/>
                        <a:pt x="134" y="11"/>
                      </a:cubicBezTo>
                      <a:cubicBezTo>
                        <a:pt x="126" y="12"/>
                        <a:pt x="120" y="3"/>
                        <a:pt x="112" y="7"/>
                      </a:cubicBezTo>
                      <a:cubicBezTo>
                        <a:pt x="109" y="10"/>
                        <a:pt x="106" y="13"/>
                        <a:pt x="101" y="12"/>
                      </a:cubicBezTo>
                      <a:cubicBezTo>
                        <a:pt x="98" y="10"/>
                        <a:pt x="94" y="9"/>
                        <a:pt x="90" y="9"/>
                      </a:cubicBezTo>
                      <a:cubicBezTo>
                        <a:pt x="88" y="9"/>
                        <a:pt x="86" y="12"/>
                        <a:pt x="83" y="11"/>
                      </a:cubicBezTo>
                      <a:cubicBezTo>
                        <a:pt x="83" y="11"/>
                        <a:pt x="83" y="10"/>
                        <a:pt x="83" y="9"/>
                      </a:cubicBezTo>
                      <a:cubicBezTo>
                        <a:pt x="86" y="8"/>
                        <a:pt x="89" y="7"/>
                        <a:pt x="92" y="7"/>
                      </a:cubicBezTo>
                      <a:cubicBezTo>
                        <a:pt x="96" y="8"/>
                        <a:pt x="100" y="8"/>
                        <a:pt x="103" y="10"/>
                      </a:cubicBezTo>
                      <a:cubicBezTo>
                        <a:pt x="108" y="10"/>
                        <a:pt x="110" y="5"/>
                        <a:pt x="115" y="5"/>
                      </a:cubicBezTo>
                      <a:cubicBezTo>
                        <a:pt x="120" y="4"/>
                        <a:pt x="125" y="7"/>
                        <a:pt x="129" y="9"/>
                      </a:cubicBezTo>
                      <a:cubicBezTo>
                        <a:pt x="131" y="10"/>
                        <a:pt x="133" y="10"/>
                        <a:pt x="135" y="9"/>
                      </a:cubicBezTo>
                      <a:close/>
                      <a:moveTo>
                        <a:pt x="208" y="11"/>
                      </a:moveTo>
                      <a:cubicBezTo>
                        <a:pt x="214" y="12"/>
                        <a:pt x="217" y="6"/>
                        <a:pt x="223" y="7"/>
                      </a:cubicBezTo>
                      <a:cubicBezTo>
                        <a:pt x="227" y="7"/>
                        <a:pt x="232" y="6"/>
                        <a:pt x="234" y="11"/>
                      </a:cubicBezTo>
                      <a:cubicBezTo>
                        <a:pt x="234" y="16"/>
                        <a:pt x="235" y="21"/>
                        <a:pt x="239" y="25"/>
                      </a:cubicBezTo>
                      <a:cubicBezTo>
                        <a:pt x="242" y="28"/>
                        <a:pt x="247" y="28"/>
                        <a:pt x="251" y="28"/>
                      </a:cubicBezTo>
                      <a:cubicBezTo>
                        <a:pt x="253" y="27"/>
                        <a:pt x="254" y="24"/>
                        <a:pt x="256" y="24"/>
                      </a:cubicBezTo>
                      <a:cubicBezTo>
                        <a:pt x="256" y="25"/>
                        <a:pt x="256" y="26"/>
                        <a:pt x="256" y="27"/>
                      </a:cubicBezTo>
                      <a:cubicBezTo>
                        <a:pt x="253" y="30"/>
                        <a:pt x="249" y="31"/>
                        <a:pt x="245" y="30"/>
                      </a:cubicBezTo>
                      <a:cubicBezTo>
                        <a:pt x="239" y="29"/>
                        <a:pt x="235" y="23"/>
                        <a:pt x="233" y="18"/>
                      </a:cubicBezTo>
                      <a:cubicBezTo>
                        <a:pt x="230" y="15"/>
                        <a:pt x="226" y="14"/>
                        <a:pt x="222" y="16"/>
                      </a:cubicBezTo>
                      <a:cubicBezTo>
                        <a:pt x="218" y="17"/>
                        <a:pt x="215" y="20"/>
                        <a:pt x="214" y="24"/>
                      </a:cubicBezTo>
                      <a:cubicBezTo>
                        <a:pt x="209" y="27"/>
                        <a:pt x="202" y="23"/>
                        <a:pt x="197" y="20"/>
                      </a:cubicBezTo>
                      <a:cubicBezTo>
                        <a:pt x="194" y="17"/>
                        <a:pt x="189" y="16"/>
                        <a:pt x="184" y="17"/>
                      </a:cubicBezTo>
                      <a:cubicBezTo>
                        <a:pt x="180" y="18"/>
                        <a:pt x="175" y="15"/>
                        <a:pt x="173" y="11"/>
                      </a:cubicBezTo>
                      <a:cubicBezTo>
                        <a:pt x="172" y="11"/>
                        <a:pt x="172" y="10"/>
                        <a:pt x="172" y="9"/>
                      </a:cubicBezTo>
                      <a:cubicBezTo>
                        <a:pt x="174" y="7"/>
                        <a:pt x="176" y="10"/>
                        <a:pt x="178" y="10"/>
                      </a:cubicBezTo>
                      <a:cubicBezTo>
                        <a:pt x="184" y="10"/>
                        <a:pt x="188" y="7"/>
                        <a:pt x="193" y="6"/>
                      </a:cubicBezTo>
                      <a:cubicBezTo>
                        <a:pt x="199" y="5"/>
                        <a:pt x="204" y="7"/>
                        <a:pt x="208" y="11"/>
                      </a:cubicBezTo>
                      <a:close/>
                      <a:moveTo>
                        <a:pt x="77" y="10"/>
                      </a:moveTo>
                      <a:cubicBezTo>
                        <a:pt x="78" y="13"/>
                        <a:pt x="77" y="17"/>
                        <a:pt x="75" y="19"/>
                      </a:cubicBezTo>
                      <a:cubicBezTo>
                        <a:pt x="73" y="21"/>
                        <a:pt x="70" y="22"/>
                        <a:pt x="67" y="21"/>
                      </a:cubicBezTo>
                      <a:cubicBezTo>
                        <a:pt x="66" y="20"/>
                        <a:pt x="65" y="20"/>
                        <a:pt x="64" y="20"/>
                      </a:cubicBezTo>
                      <a:cubicBezTo>
                        <a:pt x="63" y="21"/>
                        <a:pt x="63" y="22"/>
                        <a:pt x="63" y="23"/>
                      </a:cubicBezTo>
                      <a:cubicBezTo>
                        <a:pt x="64" y="25"/>
                        <a:pt x="65" y="23"/>
                        <a:pt x="66" y="23"/>
                      </a:cubicBezTo>
                      <a:cubicBezTo>
                        <a:pt x="69" y="24"/>
                        <a:pt x="74" y="24"/>
                        <a:pt x="76" y="21"/>
                      </a:cubicBezTo>
                      <a:cubicBezTo>
                        <a:pt x="77" y="22"/>
                        <a:pt x="77" y="23"/>
                        <a:pt x="77" y="25"/>
                      </a:cubicBezTo>
                      <a:cubicBezTo>
                        <a:pt x="78" y="26"/>
                        <a:pt x="79" y="28"/>
                        <a:pt x="81" y="27"/>
                      </a:cubicBezTo>
                      <a:cubicBezTo>
                        <a:pt x="82" y="27"/>
                        <a:pt x="83" y="26"/>
                        <a:pt x="84" y="25"/>
                      </a:cubicBezTo>
                      <a:cubicBezTo>
                        <a:pt x="84" y="24"/>
                        <a:pt x="83" y="23"/>
                        <a:pt x="83" y="22"/>
                      </a:cubicBezTo>
                      <a:cubicBezTo>
                        <a:pt x="81" y="22"/>
                        <a:pt x="81" y="25"/>
                        <a:pt x="80" y="25"/>
                      </a:cubicBezTo>
                      <a:cubicBezTo>
                        <a:pt x="78" y="23"/>
                        <a:pt x="79" y="20"/>
                        <a:pt x="80" y="19"/>
                      </a:cubicBezTo>
                      <a:cubicBezTo>
                        <a:pt x="82" y="16"/>
                        <a:pt x="85" y="15"/>
                        <a:pt x="89" y="15"/>
                      </a:cubicBezTo>
                      <a:cubicBezTo>
                        <a:pt x="91" y="15"/>
                        <a:pt x="94" y="16"/>
                        <a:pt x="96" y="19"/>
                      </a:cubicBezTo>
                      <a:cubicBezTo>
                        <a:pt x="98" y="22"/>
                        <a:pt x="96" y="27"/>
                        <a:pt x="95" y="30"/>
                      </a:cubicBezTo>
                      <a:cubicBezTo>
                        <a:pt x="92" y="34"/>
                        <a:pt x="87" y="36"/>
                        <a:pt x="82" y="37"/>
                      </a:cubicBezTo>
                      <a:cubicBezTo>
                        <a:pt x="80" y="42"/>
                        <a:pt x="75" y="47"/>
                        <a:pt x="69" y="48"/>
                      </a:cubicBezTo>
                      <a:cubicBezTo>
                        <a:pt x="67" y="49"/>
                        <a:pt x="66" y="45"/>
                        <a:pt x="64" y="47"/>
                      </a:cubicBezTo>
                      <a:cubicBezTo>
                        <a:pt x="62" y="50"/>
                        <a:pt x="59" y="52"/>
                        <a:pt x="55" y="52"/>
                      </a:cubicBezTo>
                      <a:cubicBezTo>
                        <a:pt x="53" y="51"/>
                        <a:pt x="49" y="51"/>
                        <a:pt x="48" y="47"/>
                      </a:cubicBezTo>
                      <a:cubicBezTo>
                        <a:pt x="47" y="42"/>
                        <a:pt x="48" y="37"/>
                        <a:pt x="52" y="33"/>
                      </a:cubicBezTo>
                      <a:cubicBezTo>
                        <a:pt x="54" y="31"/>
                        <a:pt x="58" y="31"/>
                        <a:pt x="60" y="33"/>
                      </a:cubicBezTo>
                      <a:cubicBezTo>
                        <a:pt x="63" y="35"/>
                        <a:pt x="56" y="37"/>
                        <a:pt x="60" y="39"/>
                      </a:cubicBezTo>
                      <a:cubicBezTo>
                        <a:pt x="62" y="39"/>
                        <a:pt x="63" y="38"/>
                        <a:pt x="63" y="37"/>
                      </a:cubicBezTo>
                      <a:cubicBezTo>
                        <a:pt x="64" y="36"/>
                        <a:pt x="64" y="34"/>
                        <a:pt x="63" y="33"/>
                      </a:cubicBezTo>
                      <a:cubicBezTo>
                        <a:pt x="61" y="30"/>
                        <a:pt x="58" y="30"/>
                        <a:pt x="55" y="30"/>
                      </a:cubicBezTo>
                      <a:cubicBezTo>
                        <a:pt x="52" y="31"/>
                        <a:pt x="49" y="32"/>
                        <a:pt x="47" y="35"/>
                      </a:cubicBezTo>
                      <a:cubicBezTo>
                        <a:pt x="44" y="39"/>
                        <a:pt x="46" y="44"/>
                        <a:pt x="46" y="49"/>
                      </a:cubicBezTo>
                      <a:cubicBezTo>
                        <a:pt x="45" y="49"/>
                        <a:pt x="45" y="49"/>
                        <a:pt x="45" y="49"/>
                      </a:cubicBezTo>
                      <a:cubicBezTo>
                        <a:pt x="42" y="47"/>
                        <a:pt x="36" y="48"/>
                        <a:pt x="33" y="50"/>
                      </a:cubicBezTo>
                      <a:cubicBezTo>
                        <a:pt x="32" y="50"/>
                        <a:pt x="32" y="51"/>
                        <a:pt x="31" y="51"/>
                      </a:cubicBezTo>
                      <a:cubicBezTo>
                        <a:pt x="31" y="49"/>
                        <a:pt x="31" y="47"/>
                        <a:pt x="34" y="47"/>
                      </a:cubicBezTo>
                      <a:cubicBezTo>
                        <a:pt x="36" y="46"/>
                        <a:pt x="38" y="45"/>
                        <a:pt x="41" y="46"/>
                      </a:cubicBezTo>
                      <a:cubicBezTo>
                        <a:pt x="44" y="45"/>
                        <a:pt x="42" y="41"/>
                        <a:pt x="44" y="39"/>
                      </a:cubicBezTo>
                      <a:cubicBezTo>
                        <a:pt x="45" y="37"/>
                        <a:pt x="46" y="34"/>
                        <a:pt x="46" y="32"/>
                      </a:cubicBezTo>
                      <a:cubicBezTo>
                        <a:pt x="46" y="31"/>
                        <a:pt x="46" y="31"/>
                        <a:pt x="46" y="31"/>
                      </a:cubicBezTo>
                      <a:cubicBezTo>
                        <a:pt x="42" y="34"/>
                        <a:pt x="38" y="33"/>
                        <a:pt x="34" y="31"/>
                      </a:cubicBezTo>
                      <a:cubicBezTo>
                        <a:pt x="32" y="30"/>
                        <a:pt x="30" y="28"/>
                        <a:pt x="30" y="25"/>
                      </a:cubicBezTo>
                      <a:cubicBezTo>
                        <a:pt x="30" y="24"/>
                        <a:pt x="29" y="24"/>
                        <a:pt x="28" y="25"/>
                      </a:cubicBezTo>
                      <a:cubicBezTo>
                        <a:pt x="27" y="27"/>
                        <a:pt x="29" y="28"/>
                        <a:pt x="30" y="30"/>
                      </a:cubicBezTo>
                      <a:cubicBezTo>
                        <a:pt x="32" y="34"/>
                        <a:pt x="38" y="35"/>
                        <a:pt x="42" y="35"/>
                      </a:cubicBezTo>
                      <a:cubicBezTo>
                        <a:pt x="43" y="37"/>
                        <a:pt x="41" y="38"/>
                        <a:pt x="41" y="40"/>
                      </a:cubicBezTo>
                      <a:cubicBezTo>
                        <a:pt x="41" y="43"/>
                        <a:pt x="41" y="43"/>
                        <a:pt x="41" y="43"/>
                      </a:cubicBezTo>
                      <a:cubicBezTo>
                        <a:pt x="38" y="44"/>
                        <a:pt x="35" y="43"/>
                        <a:pt x="33" y="45"/>
                      </a:cubicBezTo>
                      <a:cubicBezTo>
                        <a:pt x="34" y="42"/>
                        <a:pt x="34" y="38"/>
                        <a:pt x="31" y="35"/>
                      </a:cubicBezTo>
                      <a:cubicBezTo>
                        <a:pt x="29" y="33"/>
                        <a:pt x="26" y="31"/>
                        <a:pt x="23" y="30"/>
                      </a:cubicBezTo>
                      <a:cubicBezTo>
                        <a:pt x="23" y="31"/>
                        <a:pt x="22" y="31"/>
                        <a:pt x="22" y="31"/>
                      </a:cubicBezTo>
                      <a:cubicBezTo>
                        <a:pt x="23" y="33"/>
                        <a:pt x="25" y="33"/>
                        <a:pt x="27" y="34"/>
                      </a:cubicBezTo>
                      <a:cubicBezTo>
                        <a:pt x="28" y="35"/>
                        <a:pt x="31" y="37"/>
                        <a:pt x="31" y="39"/>
                      </a:cubicBezTo>
                      <a:cubicBezTo>
                        <a:pt x="32" y="47"/>
                        <a:pt x="26" y="55"/>
                        <a:pt x="19" y="58"/>
                      </a:cubicBezTo>
                      <a:cubicBezTo>
                        <a:pt x="18" y="59"/>
                        <a:pt x="17" y="59"/>
                        <a:pt x="16" y="59"/>
                      </a:cubicBezTo>
                      <a:cubicBezTo>
                        <a:pt x="13" y="61"/>
                        <a:pt x="9" y="57"/>
                        <a:pt x="8" y="61"/>
                      </a:cubicBezTo>
                      <a:cubicBezTo>
                        <a:pt x="6" y="64"/>
                        <a:pt x="5" y="68"/>
                        <a:pt x="7" y="72"/>
                      </a:cubicBezTo>
                      <a:cubicBezTo>
                        <a:pt x="8" y="74"/>
                        <a:pt x="10" y="76"/>
                        <a:pt x="12" y="75"/>
                      </a:cubicBezTo>
                      <a:cubicBezTo>
                        <a:pt x="14" y="75"/>
                        <a:pt x="15" y="75"/>
                        <a:pt x="16" y="73"/>
                      </a:cubicBezTo>
                      <a:cubicBezTo>
                        <a:pt x="16" y="73"/>
                        <a:pt x="16" y="72"/>
                        <a:pt x="15" y="72"/>
                      </a:cubicBezTo>
                      <a:cubicBezTo>
                        <a:pt x="14" y="73"/>
                        <a:pt x="12" y="74"/>
                        <a:pt x="11" y="73"/>
                      </a:cubicBezTo>
                      <a:cubicBezTo>
                        <a:pt x="10" y="73"/>
                        <a:pt x="9" y="71"/>
                        <a:pt x="9" y="70"/>
                      </a:cubicBezTo>
                      <a:cubicBezTo>
                        <a:pt x="8" y="67"/>
                        <a:pt x="9" y="63"/>
                        <a:pt x="11" y="61"/>
                      </a:cubicBezTo>
                      <a:cubicBezTo>
                        <a:pt x="13" y="61"/>
                        <a:pt x="16" y="62"/>
                        <a:pt x="18" y="61"/>
                      </a:cubicBezTo>
                      <a:cubicBezTo>
                        <a:pt x="22" y="60"/>
                        <a:pt x="26" y="57"/>
                        <a:pt x="29" y="54"/>
                      </a:cubicBezTo>
                      <a:cubicBezTo>
                        <a:pt x="28" y="58"/>
                        <a:pt x="29" y="62"/>
                        <a:pt x="32" y="65"/>
                      </a:cubicBezTo>
                      <a:cubicBezTo>
                        <a:pt x="33" y="66"/>
                        <a:pt x="35" y="67"/>
                        <a:pt x="36" y="66"/>
                      </a:cubicBezTo>
                      <a:cubicBezTo>
                        <a:pt x="38" y="66"/>
                        <a:pt x="38" y="64"/>
                        <a:pt x="38" y="63"/>
                      </a:cubicBezTo>
                      <a:cubicBezTo>
                        <a:pt x="38" y="62"/>
                        <a:pt x="38" y="61"/>
                        <a:pt x="37" y="61"/>
                      </a:cubicBezTo>
                      <a:cubicBezTo>
                        <a:pt x="35" y="60"/>
                        <a:pt x="35" y="63"/>
                        <a:pt x="34" y="63"/>
                      </a:cubicBezTo>
                      <a:cubicBezTo>
                        <a:pt x="31" y="61"/>
                        <a:pt x="31" y="59"/>
                        <a:pt x="31" y="55"/>
                      </a:cubicBezTo>
                      <a:cubicBezTo>
                        <a:pt x="31" y="53"/>
                        <a:pt x="33" y="52"/>
                        <a:pt x="34" y="50"/>
                      </a:cubicBezTo>
                      <a:cubicBezTo>
                        <a:pt x="38" y="49"/>
                        <a:pt x="42" y="49"/>
                        <a:pt x="46" y="51"/>
                      </a:cubicBezTo>
                      <a:cubicBezTo>
                        <a:pt x="48" y="53"/>
                        <a:pt x="50" y="56"/>
                        <a:pt x="50" y="60"/>
                      </a:cubicBezTo>
                      <a:cubicBezTo>
                        <a:pt x="51" y="64"/>
                        <a:pt x="49" y="68"/>
                        <a:pt x="46" y="71"/>
                      </a:cubicBezTo>
                      <a:cubicBezTo>
                        <a:pt x="45" y="72"/>
                        <a:pt x="43" y="72"/>
                        <a:pt x="43" y="74"/>
                      </a:cubicBezTo>
                      <a:cubicBezTo>
                        <a:pt x="42" y="79"/>
                        <a:pt x="40" y="84"/>
                        <a:pt x="35" y="85"/>
                      </a:cubicBezTo>
                      <a:cubicBezTo>
                        <a:pt x="33" y="86"/>
                        <a:pt x="31" y="86"/>
                        <a:pt x="30" y="86"/>
                      </a:cubicBezTo>
                      <a:cubicBezTo>
                        <a:pt x="28" y="87"/>
                        <a:pt x="29" y="89"/>
                        <a:pt x="29" y="91"/>
                      </a:cubicBezTo>
                      <a:cubicBezTo>
                        <a:pt x="28" y="93"/>
                        <a:pt x="27" y="94"/>
                        <a:pt x="25" y="95"/>
                      </a:cubicBezTo>
                      <a:cubicBezTo>
                        <a:pt x="24" y="96"/>
                        <a:pt x="22" y="97"/>
                        <a:pt x="20" y="96"/>
                      </a:cubicBezTo>
                      <a:cubicBezTo>
                        <a:pt x="18" y="95"/>
                        <a:pt x="18" y="93"/>
                        <a:pt x="18" y="92"/>
                      </a:cubicBezTo>
                      <a:cubicBezTo>
                        <a:pt x="18" y="90"/>
                        <a:pt x="21" y="90"/>
                        <a:pt x="20" y="88"/>
                      </a:cubicBezTo>
                      <a:cubicBezTo>
                        <a:pt x="19" y="87"/>
                        <a:pt x="18" y="87"/>
                        <a:pt x="17" y="87"/>
                      </a:cubicBezTo>
                      <a:cubicBezTo>
                        <a:pt x="16" y="90"/>
                        <a:pt x="15" y="93"/>
                        <a:pt x="17" y="96"/>
                      </a:cubicBezTo>
                      <a:cubicBezTo>
                        <a:pt x="18" y="98"/>
                        <a:pt x="19" y="99"/>
                        <a:pt x="21" y="99"/>
                      </a:cubicBezTo>
                      <a:cubicBezTo>
                        <a:pt x="22" y="100"/>
                        <a:pt x="23" y="103"/>
                        <a:pt x="23" y="104"/>
                      </a:cubicBezTo>
                      <a:cubicBezTo>
                        <a:pt x="24" y="110"/>
                        <a:pt x="21" y="115"/>
                        <a:pt x="17" y="119"/>
                      </a:cubicBezTo>
                      <a:cubicBezTo>
                        <a:pt x="16" y="123"/>
                        <a:pt x="19" y="127"/>
                        <a:pt x="19" y="131"/>
                      </a:cubicBezTo>
                      <a:cubicBezTo>
                        <a:pt x="18" y="137"/>
                        <a:pt x="16" y="143"/>
                        <a:pt x="9" y="146"/>
                      </a:cubicBezTo>
                      <a:cubicBezTo>
                        <a:pt x="4" y="147"/>
                        <a:pt x="4" y="147"/>
                        <a:pt x="4" y="147"/>
                      </a:cubicBezTo>
                      <a:cubicBezTo>
                        <a:pt x="5" y="143"/>
                        <a:pt x="9" y="138"/>
                        <a:pt x="7" y="134"/>
                      </a:cubicBezTo>
                      <a:cubicBezTo>
                        <a:pt x="5" y="128"/>
                        <a:pt x="2" y="123"/>
                        <a:pt x="3" y="116"/>
                      </a:cubicBezTo>
                      <a:cubicBezTo>
                        <a:pt x="3" y="112"/>
                        <a:pt x="5" y="107"/>
                        <a:pt x="7" y="103"/>
                      </a:cubicBezTo>
                      <a:cubicBezTo>
                        <a:pt x="7" y="102"/>
                        <a:pt x="5" y="100"/>
                        <a:pt x="5" y="99"/>
                      </a:cubicBezTo>
                      <a:cubicBezTo>
                        <a:pt x="2" y="93"/>
                        <a:pt x="4" y="86"/>
                        <a:pt x="8" y="81"/>
                      </a:cubicBezTo>
                      <a:cubicBezTo>
                        <a:pt x="13" y="81"/>
                        <a:pt x="18" y="79"/>
                        <a:pt x="21" y="76"/>
                      </a:cubicBezTo>
                      <a:cubicBezTo>
                        <a:pt x="23" y="74"/>
                        <a:pt x="24" y="71"/>
                        <a:pt x="23" y="68"/>
                      </a:cubicBezTo>
                      <a:cubicBezTo>
                        <a:pt x="22" y="67"/>
                        <a:pt x="21" y="66"/>
                        <a:pt x="19" y="66"/>
                      </a:cubicBezTo>
                      <a:cubicBezTo>
                        <a:pt x="18" y="66"/>
                        <a:pt x="17" y="67"/>
                        <a:pt x="16" y="69"/>
                      </a:cubicBezTo>
                      <a:cubicBezTo>
                        <a:pt x="16" y="69"/>
                        <a:pt x="16" y="70"/>
                        <a:pt x="17" y="70"/>
                      </a:cubicBezTo>
                      <a:cubicBezTo>
                        <a:pt x="18" y="71"/>
                        <a:pt x="21" y="67"/>
                        <a:pt x="20" y="70"/>
                      </a:cubicBezTo>
                      <a:cubicBezTo>
                        <a:pt x="21" y="74"/>
                        <a:pt x="18" y="76"/>
                        <a:pt x="15" y="78"/>
                      </a:cubicBezTo>
                      <a:cubicBezTo>
                        <a:pt x="13" y="79"/>
                        <a:pt x="10" y="79"/>
                        <a:pt x="7" y="78"/>
                      </a:cubicBezTo>
                      <a:cubicBezTo>
                        <a:pt x="3" y="74"/>
                        <a:pt x="3" y="67"/>
                        <a:pt x="4" y="62"/>
                      </a:cubicBezTo>
                      <a:cubicBezTo>
                        <a:pt x="6" y="59"/>
                        <a:pt x="7" y="56"/>
                        <a:pt x="10" y="54"/>
                      </a:cubicBezTo>
                      <a:cubicBezTo>
                        <a:pt x="12" y="55"/>
                        <a:pt x="15" y="56"/>
                        <a:pt x="17" y="54"/>
                      </a:cubicBezTo>
                      <a:cubicBezTo>
                        <a:pt x="19" y="55"/>
                        <a:pt x="21" y="53"/>
                        <a:pt x="23" y="53"/>
                      </a:cubicBezTo>
                      <a:cubicBezTo>
                        <a:pt x="26" y="50"/>
                        <a:pt x="29" y="47"/>
                        <a:pt x="29" y="43"/>
                      </a:cubicBezTo>
                      <a:cubicBezTo>
                        <a:pt x="28" y="40"/>
                        <a:pt x="27" y="36"/>
                        <a:pt x="24" y="35"/>
                      </a:cubicBezTo>
                      <a:cubicBezTo>
                        <a:pt x="22" y="35"/>
                        <a:pt x="20" y="36"/>
                        <a:pt x="18" y="36"/>
                      </a:cubicBezTo>
                      <a:cubicBezTo>
                        <a:pt x="17" y="37"/>
                        <a:pt x="16" y="38"/>
                        <a:pt x="17" y="39"/>
                      </a:cubicBezTo>
                      <a:cubicBezTo>
                        <a:pt x="17" y="40"/>
                        <a:pt x="19" y="40"/>
                        <a:pt x="19" y="40"/>
                      </a:cubicBezTo>
                      <a:cubicBezTo>
                        <a:pt x="21" y="39"/>
                        <a:pt x="20" y="37"/>
                        <a:pt x="22" y="37"/>
                      </a:cubicBezTo>
                      <a:cubicBezTo>
                        <a:pt x="25" y="38"/>
                        <a:pt x="26" y="41"/>
                        <a:pt x="26" y="43"/>
                      </a:cubicBezTo>
                      <a:cubicBezTo>
                        <a:pt x="26" y="46"/>
                        <a:pt x="24" y="50"/>
                        <a:pt x="21" y="51"/>
                      </a:cubicBezTo>
                      <a:cubicBezTo>
                        <a:pt x="19" y="53"/>
                        <a:pt x="14" y="54"/>
                        <a:pt x="11" y="52"/>
                      </a:cubicBezTo>
                      <a:cubicBezTo>
                        <a:pt x="6" y="49"/>
                        <a:pt x="5" y="44"/>
                        <a:pt x="5" y="38"/>
                      </a:cubicBezTo>
                      <a:cubicBezTo>
                        <a:pt x="5" y="34"/>
                        <a:pt x="6" y="30"/>
                        <a:pt x="9" y="27"/>
                      </a:cubicBezTo>
                      <a:cubicBezTo>
                        <a:pt x="6" y="25"/>
                        <a:pt x="5" y="20"/>
                        <a:pt x="6" y="16"/>
                      </a:cubicBezTo>
                      <a:cubicBezTo>
                        <a:pt x="8" y="12"/>
                        <a:pt x="12" y="9"/>
                        <a:pt x="16" y="10"/>
                      </a:cubicBezTo>
                      <a:cubicBezTo>
                        <a:pt x="19" y="10"/>
                        <a:pt x="23" y="9"/>
                        <a:pt x="25" y="12"/>
                      </a:cubicBezTo>
                      <a:cubicBezTo>
                        <a:pt x="26" y="12"/>
                        <a:pt x="26" y="11"/>
                        <a:pt x="27" y="11"/>
                      </a:cubicBezTo>
                      <a:cubicBezTo>
                        <a:pt x="31" y="8"/>
                        <a:pt x="37" y="5"/>
                        <a:pt x="43" y="8"/>
                      </a:cubicBezTo>
                      <a:cubicBezTo>
                        <a:pt x="45" y="9"/>
                        <a:pt x="47" y="10"/>
                        <a:pt x="49" y="12"/>
                      </a:cubicBezTo>
                      <a:cubicBezTo>
                        <a:pt x="50" y="17"/>
                        <a:pt x="49" y="23"/>
                        <a:pt x="45" y="26"/>
                      </a:cubicBezTo>
                      <a:cubicBezTo>
                        <a:pt x="42" y="27"/>
                        <a:pt x="39" y="30"/>
                        <a:pt x="36" y="27"/>
                      </a:cubicBezTo>
                      <a:cubicBezTo>
                        <a:pt x="35" y="26"/>
                        <a:pt x="37" y="22"/>
                        <a:pt x="34" y="22"/>
                      </a:cubicBezTo>
                      <a:cubicBezTo>
                        <a:pt x="33" y="22"/>
                        <a:pt x="32" y="23"/>
                        <a:pt x="32" y="24"/>
                      </a:cubicBezTo>
                      <a:cubicBezTo>
                        <a:pt x="32" y="25"/>
                        <a:pt x="32" y="26"/>
                        <a:pt x="33" y="27"/>
                      </a:cubicBezTo>
                      <a:cubicBezTo>
                        <a:pt x="35" y="30"/>
                        <a:pt x="39" y="32"/>
                        <a:pt x="42" y="30"/>
                      </a:cubicBezTo>
                      <a:cubicBezTo>
                        <a:pt x="46" y="29"/>
                        <a:pt x="49" y="25"/>
                        <a:pt x="51" y="21"/>
                      </a:cubicBezTo>
                      <a:cubicBezTo>
                        <a:pt x="51" y="18"/>
                        <a:pt x="52" y="15"/>
                        <a:pt x="51" y="13"/>
                      </a:cubicBezTo>
                      <a:cubicBezTo>
                        <a:pt x="56" y="9"/>
                        <a:pt x="62" y="4"/>
                        <a:pt x="69" y="6"/>
                      </a:cubicBezTo>
                      <a:cubicBezTo>
                        <a:pt x="72" y="7"/>
                        <a:pt x="75" y="7"/>
                        <a:pt x="77" y="10"/>
                      </a:cubicBezTo>
                      <a:close/>
                      <a:moveTo>
                        <a:pt x="204" y="11"/>
                      </a:moveTo>
                      <a:cubicBezTo>
                        <a:pt x="206" y="12"/>
                        <a:pt x="208" y="14"/>
                        <a:pt x="210" y="13"/>
                      </a:cubicBezTo>
                      <a:cubicBezTo>
                        <a:pt x="214" y="13"/>
                        <a:pt x="217" y="10"/>
                        <a:pt x="220" y="9"/>
                      </a:cubicBezTo>
                      <a:cubicBezTo>
                        <a:pt x="224" y="9"/>
                        <a:pt x="228" y="9"/>
                        <a:pt x="231" y="11"/>
                      </a:cubicBezTo>
                      <a:cubicBezTo>
                        <a:pt x="233" y="12"/>
                        <a:pt x="232" y="13"/>
                        <a:pt x="232" y="14"/>
                      </a:cubicBezTo>
                      <a:cubicBezTo>
                        <a:pt x="229" y="13"/>
                        <a:pt x="224" y="12"/>
                        <a:pt x="220" y="14"/>
                      </a:cubicBezTo>
                      <a:cubicBezTo>
                        <a:pt x="217" y="16"/>
                        <a:pt x="214" y="18"/>
                        <a:pt x="213" y="22"/>
                      </a:cubicBezTo>
                      <a:cubicBezTo>
                        <a:pt x="205" y="24"/>
                        <a:pt x="199" y="17"/>
                        <a:pt x="192" y="15"/>
                      </a:cubicBezTo>
                      <a:cubicBezTo>
                        <a:pt x="187" y="14"/>
                        <a:pt x="180" y="17"/>
                        <a:pt x="176" y="12"/>
                      </a:cubicBezTo>
                      <a:cubicBezTo>
                        <a:pt x="184" y="13"/>
                        <a:pt x="189" y="9"/>
                        <a:pt x="196" y="8"/>
                      </a:cubicBezTo>
                      <a:cubicBezTo>
                        <a:pt x="199" y="9"/>
                        <a:pt x="202" y="8"/>
                        <a:pt x="204" y="11"/>
                      </a:cubicBezTo>
                      <a:close/>
                      <a:moveTo>
                        <a:pt x="289" y="15"/>
                      </a:moveTo>
                      <a:cubicBezTo>
                        <a:pt x="291" y="15"/>
                        <a:pt x="292" y="13"/>
                        <a:pt x="293" y="12"/>
                      </a:cubicBezTo>
                      <a:cubicBezTo>
                        <a:pt x="295" y="11"/>
                        <a:pt x="298" y="11"/>
                        <a:pt x="301" y="11"/>
                      </a:cubicBezTo>
                      <a:cubicBezTo>
                        <a:pt x="304" y="13"/>
                        <a:pt x="305" y="17"/>
                        <a:pt x="304" y="20"/>
                      </a:cubicBezTo>
                      <a:cubicBezTo>
                        <a:pt x="305" y="23"/>
                        <a:pt x="302" y="24"/>
                        <a:pt x="303" y="27"/>
                      </a:cubicBezTo>
                      <a:cubicBezTo>
                        <a:pt x="307" y="32"/>
                        <a:pt x="309" y="39"/>
                        <a:pt x="308" y="45"/>
                      </a:cubicBezTo>
                      <a:cubicBezTo>
                        <a:pt x="307" y="47"/>
                        <a:pt x="306" y="50"/>
                        <a:pt x="303" y="51"/>
                      </a:cubicBezTo>
                      <a:cubicBezTo>
                        <a:pt x="300" y="51"/>
                        <a:pt x="297" y="52"/>
                        <a:pt x="295" y="50"/>
                      </a:cubicBezTo>
                      <a:cubicBezTo>
                        <a:pt x="292" y="49"/>
                        <a:pt x="291" y="46"/>
                        <a:pt x="291" y="43"/>
                      </a:cubicBezTo>
                      <a:cubicBezTo>
                        <a:pt x="291" y="42"/>
                        <a:pt x="291" y="41"/>
                        <a:pt x="292" y="41"/>
                      </a:cubicBezTo>
                      <a:cubicBezTo>
                        <a:pt x="293" y="41"/>
                        <a:pt x="293" y="42"/>
                        <a:pt x="293" y="43"/>
                      </a:cubicBezTo>
                      <a:cubicBezTo>
                        <a:pt x="293" y="45"/>
                        <a:pt x="295" y="47"/>
                        <a:pt x="296" y="48"/>
                      </a:cubicBezTo>
                      <a:cubicBezTo>
                        <a:pt x="298" y="50"/>
                        <a:pt x="301" y="49"/>
                        <a:pt x="303" y="49"/>
                      </a:cubicBezTo>
                      <a:cubicBezTo>
                        <a:pt x="307" y="45"/>
                        <a:pt x="307" y="40"/>
                        <a:pt x="306" y="35"/>
                      </a:cubicBezTo>
                      <a:cubicBezTo>
                        <a:pt x="305" y="32"/>
                        <a:pt x="302" y="30"/>
                        <a:pt x="300" y="28"/>
                      </a:cubicBezTo>
                      <a:cubicBezTo>
                        <a:pt x="300" y="25"/>
                        <a:pt x="301" y="24"/>
                        <a:pt x="302" y="21"/>
                      </a:cubicBezTo>
                      <a:cubicBezTo>
                        <a:pt x="303" y="18"/>
                        <a:pt x="303" y="15"/>
                        <a:pt x="300" y="13"/>
                      </a:cubicBezTo>
                      <a:cubicBezTo>
                        <a:pt x="296" y="12"/>
                        <a:pt x="293" y="15"/>
                        <a:pt x="290" y="17"/>
                      </a:cubicBezTo>
                      <a:cubicBezTo>
                        <a:pt x="288" y="18"/>
                        <a:pt x="287" y="16"/>
                        <a:pt x="286" y="15"/>
                      </a:cubicBezTo>
                      <a:cubicBezTo>
                        <a:pt x="281" y="13"/>
                        <a:pt x="276" y="10"/>
                        <a:pt x="271" y="13"/>
                      </a:cubicBezTo>
                      <a:cubicBezTo>
                        <a:pt x="269" y="14"/>
                        <a:pt x="269" y="16"/>
                        <a:pt x="269" y="18"/>
                      </a:cubicBezTo>
                      <a:cubicBezTo>
                        <a:pt x="269" y="19"/>
                        <a:pt x="269" y="21"/>
                        <a:pt x="271" y="23"/>
                      </a:cubicBezTo>
                      <a:cubicBezTo>
                        <a:pt x="271" y="23"/>
                        <a:pt x="272" y="23"/>
                        <a:pt x="273" y="23"/>
                      </a:cubicBezTo>
                      <a:cubicBezTo>
                        <a:pt x="273" y="22"/>
                        <a:pt x="273" y="22"/>
                        <a:pt x="274" y="22"/>
                      </a:cubicBezTo>
                      <a:cubicBezTo>
                        <a:pt x="275" y="23"/>
                        <a:pt x="275" y="24"/>
                        <a:pt x="274" y="24"/>
                      </a:cubicBezTo>
                      <a:cubicBezTo>
                        <a:pt x="273" y="25"/>
                        <a:pt x="271" y="25"/>
                        <a:pt x="270" y="24"/>
                      </a:cubicBezTo>
                      <a:cubicBezTo>
                        <a:pt x="267" y="22"/>
                        <a:pt x="266" y="18"/>
                        <a:pt x="267" y="15"/>
                      </a:cubicBezTo>
                      <a:cubicBezTo>
                        <a:pt x="268" y="12"/>
                        <a:pt x="271" y="10"/>
                        <a:pt x="274" y="10"/>
                      </a:cubicBezTo>
                      <a:cubicBezTo>
                        <a:pt x="280" y="9"/>
                        <a:pt x="285" y="12"/>
                        <a:pt x="289" y="15"/>
                      </a:cubicBezTo>
                      <a:close/>
                      <a:moveTo>
                        <a:pt x="73" y="10"/>
                      </a:moveTo>
                      <a:cubicBezTo>
                        <a:pt x="75" y="11"/>
                        <a:pt x="75" y="13"/>
                        <a:pt x="75" y="15"/>
                      </a:cubicBezTo>
                      <a:cubicBezTo>
                        <a:pt x="75" y="17"/>
                        <a:pt x="73" y="18"/>
                        <a:pt x="71" y="19"/>
                      </a:cubicBezTo>
                      <a:cubicBezTo>
                        <a:pt x="70" y="20"/>
                        <a:pt x="68" y="20"/>
                        <a:pt x="67" y="19"/>
                      </a:cubicBezTo>
                      <a:cubicBezTo>
                        <a:pt x="67" y="19"/>
                        <a:pt x="66" y="18"/>
                        <a:pt x="67" y="17"/>
                      </a:cubicBezTo>
                      <a:cubicBezTo>
                        <a:pt x="68" y="17"/>
                        <a:pt x="70" y="19"/>
                        <a:pt x="71" y="17"/>
                      </a:cubicBezTo>
                      <a:cubicBezTo>
                        <a:pt x="73" y="16"/>
                        <a:pt x="73" y="14"/>
                        <a:pt x="72" y="13"/>
                      </a:cubicBezTo>
                      <a:cubicBezTo>
                        <a:pt x="70" y="9"/>
                        <a:pt x="65" y="9"/>
                        <a:pt x="61" y="10"/>
                      </a:cubicBezTo>
                      <a:cubicBezTo>
                        <a:pt x="59" y="11"/>
                        <a:pt x="57" y="13"/>
                        <a:pt x="56" y="15"/>
                      </a:cubicBezTo>
                      <a:cubicBezTo>
                        <a:pt x="55" y="15"/>
                        <a:pt x="54" y="16"/>
                        <a:pt x="54" y="15"/>
                      </a:cubicBezTo>
                      <a:cubicBezTo>
                        <a:pt x="54" y="14"/>
                        <a:pt x="54" y="14"/>
                        <a:pt x="54" y="14"/>
                      </a:cubicBezTo>
                      <a:cubicBezTo>
                        <a:pt x="59" y="9"/>
                        <a:pt x="67" y="6"/>
                        <a:pt x="73" y="10"/>
                      </a:cubicBezTo>
                      <a:close/>
                      <a:moveTo>
                        <a:pt x="45" y="13"/>
                      </a:moveTo>
                      <a:cubicBezTo>
                        <a:pt x="46" y="14"/>
                        <a:pt x="47" y="16"/>
                        <a:pt x="46" y="19"/>
                      </a:cubicBezTo>
                      <a:cubicBezTo>
                        <a:pt x="46" y="22"/>
                        <a:pt x="43" y="24"/>
                        <a:pt x="40" y="25"/>
                      </a:cubicBezTo>
                      <a:cubicBezTo>
                        <a:pt x="40" y="25"/>
                        <a:pt x="39" y="25"/>
                        <a:pt x="39" y="25"/>
                      </a:cubicBezTo>
                      <a:cubicBezTo>
                        <a:pt x="39" y="23"/>
                        <a:pt x="41" y="23"/>
                        <a:pt x="42" y="22"/>
                      </a:cubicBezTo>
                      <a:cubicBezTo>
                        <a:pt x="43" y="20"/>
                        <a:pt x="44" y="19"/>
                        <a:pt x="44" y="16"/>
                      </a:cubicBezTo>
                      <a:cubicBezTo>
                        <a:pt x="44" y="14"/>
                        <a:pt x="42" y="13"/>
                        <a:pt x="41" y="12"/>
                      </a:cubicBezTo>
                      <a:cubicBezTo>
                        <a:pt x="35" y="10"/>
                        <a:pt x="31" y="14"/>
                        <a:pt x="27" y="17"/>
                      </a:cubicBezTo>
                      <a:cubicBezTo>
                        <a:pt x="25" y="18"/>
                        <a:pt x="25" y="15"/>
                        <a:pt x="23" y="15"/>
                      </a:cubicBezTo>
                      <a:cubicBezTo>
                        <a:pt x="22" y="15"/>
                        <a:pt x="21" y="14"/>
                        <a:pt x="20" y="14"/>
                      </a:cubicBezTo>
                      <a:cubicBezTo>
                        <a:pt x="17" y="14"/>
                        <a:pt x="13" y="14"/>
                        <a:pt x="12" y="17"/>
                      </a:cubicBezTo>
                      <a:cubicBezTo>
                        <a:pt x="11" y="20"/>
                        <a:pt x="12" y="23"/>
                        <a:pt x="14" y="25"/>
                      </a:cubicBezTo>
                      <a:cubicBezTo>
                        <a:pt x="13" y="29"/>
                        <a:pt x="10" y="33"/>
                        <a:pt x="9" y="37"/>
                      </a:cubicBezTo>
                      <a:cubicBezTo>
                        <a:pt x="9" y="40"/>
                        <a:pt x="9" y="43"/>
                        <a:pt x="11" y="45"/>
                      </a:cubicBezTo>
                      <a:cubicBezTo>
                        <a:pt x="12" y="47"/>
                        <a:pt x="13" y="48"/>
                        <a:pt x="15" y="48"/>
                      </a:cubicBezTo>
                      <a:cubicBezTo>
                        <a:pt x="17" y="48"/>
                        <a:pt x="19" y="48"/>
                        <a:pt x="20" y="45"/>
                      </a:cubicBezTo>
                      <a:cubicBezTo>
                        <a:pt x="21" y="44"/>
                        <a:pt x="19" y="40"/>
                        <a:pt x="22" y="42"/>
                      </a:cubicBezTo>
                      <a:cubicBezTo>
                        <a:pt x="23" y="43"/>
                        <a:pt x="23" y="45"/>
                        <a:pt x="22" y="47"/>
                      </a:cubicBezTo>
                      <a:cubicBezTo>
                        <a:pt x="21" y="49"/>
                        <a:pt x="18" y="50"/>
                        <a:pt x="15" y="50"/>
                      </a:cubicBezTo>
                      <a:cubicBezTo>
                        <a:pt x="12" y="50"/>
                        <a:pt x="10" y="48"/>
                        <a:pt x="9" y="46"/>
                      </a:cubicBezTo>
                      <a:cubicBezTo>
                        <a:pt x="5" y="40"/>
                        <a:pt x="8" y="32"/>
                        <a:pt x="11" y="27"/>
                      </a:cubicBezTo>
                      <a:cubicBezTo>
                        <a:pt x="12" y="25"/>
                        <a:pt x="10" y="24"/>
                        <a:pt x="9" y="22"/>
                      </a:cubicBezTo>
                      <a:cubicBezTo>
                        <a:pt x="10" y="19"/>
                        <a:pt x="10" y="15"/>
                        <a:pt x="14" y="13"/>
                      </a:cubicBezTo>
                      <a:cubicBezTo>
                        <a:pt x="16" y="12"/>
                        <a:pt x="18" y="13"/>
                        <a:pt x="21" y="12"/>
                      </a:cubicBezTo>
                      <a:cubicBezTo>
                        <a:pt x="26" y="15"/>
                        <a:pt x="26" y="15"/>
                        <a:pt x="26" y="15"/>
                      </a:cubicBezTo>
                      <a:cubicBezTo>
                        <a:pt x="28" y="15"/>
                        <a:pt x="28" y="13"/>
                        <a:pt x="30" y="12"/>
                      </a:cubicBezTo>
                      <a:cubicBezTo>
                        <a:pt x="34" y="9"/>
                        <a:pt x="41" y="8"/>
                        <a:pt x="45" y="13"/>
                      </a:cubicBezTo>
                      <a:close/>
                      <a:moveTo>
                        <a:pt x="91" y="19"/>
                      </a:moveTo>
                      <a:cubicBezTo>
                        <a:pt x="93" y="21"/>
                        <a:pt x="94" y="23"/>
                        <a:pt x="93" y="26"/>
                      </a:cubicBezTo>
                      <a:cubicBezTo>
                        <a:pt x="93" y="30"/>
                        <a:pt x="89" y="33"/>
                        <a:pt x="85" y="34"/>
                      </a:cubicBezTo>
                      <a:cubicBezTo>
                        <a:pt x="83" y="35"/>
                        <a:pt x="79" y="34"/>
                        <a:pt x="79" y="37"/>
                      </a:cubicBezTo>
                      <a:cubicBezTo>
                        <a:pt x="78" y="40"/>
                        <a:pt x="75" y="42"/>
                        <a:pt x="72" y="44"/>
                      </a:cubicBezTo>
                      <a:cubicBezTo>
                        <a:pt x="69" y="45"/>
                        <a:pt x="67" y="45"/>
                        <a:pt x="64" y="44"/>
                      </a:cubicBezTo>
                      <a:cubicBezTo>
                        <a:pt x="61" y="45"/>
                        <a:pt x="60" y="49"/>
                        <a:pt x="55" y="48"/>
                      </a:cubicBezTo>
                      <a:cubicBezTo>
                        <a:pt x="53" y="49"/>
                        <a:pt x="52" y="46"/>
                        <a:pt x="51" y="44"/>
                      </a:cubicBezTo>
                      <a:cubicBezTo>
                        <a:pt x="50" y="42"/>
                        <a:pt x="51" y="39"/>
                        <a:pt x="52" y="37"/>
                      </a:cubicBezTo>
                      <a:cubicBezTo>
                        <a:pt x="53" y="36"/>
                        <a:pt x="55" y="34"/>
                        <a:pt x="57" y="34"/>
                      </a:cubicBezTo>
                      <a:cubicBezTo>
                        <a:pt x="57" y="34"/>
                        <a:pt x="58" y="35"/>
                        <a:pt x="57" y="36"/>
                      </a:cubicBezTo>
                      <a:cubicBezTo>
                        <a:pt x="55" y="36"/>
                        <a:pt x="53" y="38"/>
                        <a:pt x="53" y="41"/>
                      </a:cubicBezTo>
                      <a:cubicBezTo>
                        <a:pt x="52" y="43"/>
                        <a:pt x="53" y="45"/>
                        <a:pt x="54" y="46"/>
                      </a:cubicBezTo>
                      <a:cubicBezTo>
                        <a:pt x="56" y="47"/>
                        <a:pt x="58" y="46"/>
                        <a:pt x="59" y="46"/>
                      </a:cubicBezTo>
                      <a:cubicBezTo>
                        <a:pt x="62" y="44"/>
                        <a:pt x="62" y="40"/>
                        <a:pt x="66" y="42"/>
                      </a:cubicBezTo>
                      <a:cubicBezTo>
                        <a:pt x="69" y="44"/>
                        <a:pt x="72" y="42"/>
                        <a:pt x="75" y="40"/>
                      </a:cubicBezTo>
                      <a:cubicBezTo>
                        <a:pt x="76" y="38"/>
                        <a:pt x="77" y="36"/>
                        <a:pt x="78" y="33"/>
                      </a:cubicBezTo>
                      <a:cubicBezTo>
                        <a:pt x="83" y="32"/>
                        <a:pt x="89" y="32"/>
                        <a:pt x="91" y="26"/>
                      </a:cubicBezTo>
                      <a:cubicBezTo>
                        <a:pt x="91" y="25"/>
                        <a:pt x="91" y="23"/>
                        <a:pt x="90" y="21"/>
                      </a:cubicBezTo>
                      <a:cubicBezTo>
                        <a:pt x="88" y="19"/>
                        <a:pt x="85" y="20"/>
                        <a:pt x="83" y="20"/>
                      </a:cubicBezTo>
                      <a:cubicBezTo>
                        <a:pt x="83" y="20"/>
                        <a:pt x="83" y="19"/>
                        <a:pt x="83" y="19"/>
                      </a:cubicBezTo>
                      <a:cubicBezTo>
                        <a:pt x="85" y="17"/>
                        <a:pt x="89" y="18"/>
                        <a:pt x="91" y="19"/>
                      </a:cubicBezTo>
                      <a:close/>
                      <a:moveTo>
                        <a:pt x="225" y="24"/>
                      </a:moveTo>
                      <a:cubicBezTo>
                        <a:pt x="225" y="25"/>
                        <a:pt x="225" y="26"/>
                        <a:pt x="226" y="27"/>
                      </a:cubicBezTo>
                      <a:cubicBezTo>
                        <a:pt x="228" y="29"/>
                        <a:pt x="230" y="28"/>
                        <a:pt x="232" y="27"/>
                      </a:cubicBezTo>
                      <a:cubicBezTo>
                        <a:pt x="235" y="29"/>
                        <a:pt x="234" y="33"/>
                        <a:pt x="235" y="35"/>
                      </a:cubicBezTo>
                      <a:cubicBezTo>
                        <a:pt x="236" y="38"/>
                        <a:pt x="240" y="41"/>
                        <a:pt x="244" y="41"/>
                      </a:cubicBezTo>
                      <a:cubicBezTo>
                        <a:pt x="246" y="42"/>
                        <a:pt x="248" y="41"/>
                        <a:pt x="250" y="41"/>
                      </a:cubicBezTo>
                      <a:cubicBezTo>
                        <a:pt x="252" y="41"/>
                        <a:pt x="251" y="43"/>
                        <a:pt x="252" y="44"/>
                      </a:cubicBezTo>
                      <a:cubicBezTo>
                        <a:pt x="253" y="45"/>
                        <a:pt x="254" y="46"/>
                        <a:pt x="255" y="47"/>
                      </a:cubicBezTo>
                      <a:cubicBezTo>
                        <a:pt x="257" y="47"/>
                        <a:pt x="259" y="47"/>
                        <a:pt x="261" y="46"/>
                      </a:cubicBezTo>
                      <a:cubicBezTo>
                        <a:pt x="263" y="45"/>
                        <a:pt x="265" y="43"/>
                        <a:pt x="264" y="40"/>
                      </a:cubicBezTo>
                      <a:cubicBezTo>
                        <a:pt x="264" y="38"/>
                        <a:pt x="262" y="36"/>
                        <a:pt x="259" y="35"/>
                      </a:cubicBezTo>
                      <a:cubicBezTo>
                        <a:pt x="259" y="35"/>
                        <a:pt x="259" y="34"/>
                        <a:pt x="259" y="34"/>
                      </a:cubicBezTo>
                      <a:cubicBezTo>
                        <a:pt x="261" y="32"/>
                        <a:pt x="263" y="35"/>
                        <a:pt x="264" y="36"/>
                      </a:cubicBezTo>
                      <a:cubicBezTo>
                        <a:pt x="266" y="38"/>
                        <a:pt x="267" y="41"/>
                        <a:pt x="266" y="43"/>
                      </a:cubicBezTo>
                      <a:cubicBezTo>
                        <a:pt x="264" y="46"/>
                        <a:pt x="261" y="49"/>
                        <a:pt x="258" y="49"/>
                      </a:cubicBezTo>
                      <a:cubicBezTo>
                        <a:pt x="256" y="49"/>
                        <a:pt x="254" y="49"/>
                        <a:pt x="252" y="47"/>
                      </a:cubicBezTo>
                      <a:cubicBezTo>
                        <a:pt x="250" y="46"/>
                        <a:pt x="251" y="44"/>
                        <a:pt x="249" y="43"/>
                      </a:cubicBezTo>
                      <a:cubicBezTo>
                        <a:pt x="246" y="44"/>
                        <a:pt x="242" y="43"/>
                        <a:pt x="239" y="42"/>
                      </a:cubicBezTo>
                      <a:cubicBezTo>
                        <a:pt x="235" y="40"/>
                        <a:pt x="233" y="35"/>
                        <a:pt x="232" y="30"/>
                      </a:cubicBezTo>
                      <a:cubicBezTo>
                        <a:pt x="231" y="29"/>
                        <a:pt x="230" y="30"/>
                        <a:pt x="228" y="30"/>
                      </a:cubicBezTo>
                      <a:cubicBezTo>
                        <a:pt x="226" y="30"/>
                        <a:pt x="225" y="29"/>
                        <a:pt x="224" y="27"/>
                      </a:cubicBezTo>
                      <a:cubicBezTo>
                        <a:pt x="223" y="26"/>
                        <a:pt x="223" y="25"/>
                        <a:pt x="223" y="23"/>
                      </a:cubicBezTo>
                      <a:cubicBezTo>
                        <a:pt x="224" y="23"/>
                        <a:pt x="225" y="23"/>
                        <a:pt x="225" y="24"/>
                      </a:cubicBezTo>
                      <a:close/>
                      <a:moveTo>
                        <a:pt x="72" y="25"/>
                      </a:moveTo>
                      <a:cubicBezTo>
                        <a:pt x="73" y="25"/>
                        <a:pt x="73" y="24"/>
                        <a:pt x="74" y="25"/>
                      </a:cubicBezTo>
                      <a:cubicBezTo>
                        <a:pt x="75" y="25"/>
                        <a:pt x="74" y="25"/>
                        <a:pt x="74" y="25"/>
                      </a:cubicBezTo>
                      <a:cubicBezTo>
                        <a:pt x="70" y="28"/>
                        <a:pt x="65" y="29"/>
                        <a:pt x="60" y="26"/>
                      </a:cubicBezTo>
                      <a:cubicBezTo>
                        <a:pt x="59" y="26"/>
                        <a:pt x="59" y="25"/>
                        <a:pt x="60" y="25"/>
                      </a:cubicBezTo>
                      <a:cubicBezTo>
                        <a:pt x="61" y="23"/>
                        <a:pt x="62" y="25"/>
                        <a:pt x="64" y="26"/>
                      </a:cubicBezTo>
                      <a:cubicBezTo>
                        <a:pt x="66" y="27"/>
                        <a:pt x="69" y="26"/>
                        <a:pt x="72" y="25"/>
                      </a:cubicBezTo>
                      <a:close/>
                      <a:moveTo>
                        <a:pt x="283" y="28"/>
                      </a:moveTo>
                      <a:cubicBezTo>
                        <a:pt x="282" y="32"/>
                        <a:pt x="279" y="35"/>
                        <a:pt x="275" y="36"/>
                      </a:cubicBezTo>
                      <a:cubicBezTo>
                        <a:pt x="275" y="38"/>
                        <a:pt x="276" y="39"/>
                        <a:pt x="276" y="41"/>
                      </a:cubicBezTo>
                      <a:cubicBezTo>
                        <a:pt x="278" y="43"/>
                        <a:pt x="280" y="44"/>
                        <a:pt x="282" y="44"/>
                      </a:cubicBezTo>
                      <a:cubicBezTo>
                        <a:pt x="283" y="43"/>
                        <a:pt x="282" y="41"/>
                        <a:pt x="282" y="40"/>
                      </a:cubicBezTo>
                      <a:cubicBezTo>
                        <a:pt x="282" y="37"/>
                        <a:pt x="284" y="35"/>
                        <a:pt x="286" y="33"/>
                      </a:cubicBezTo>
                      <a:cubicBezTo>
                        <a:pt x="288" y="34"/>
                        <a:pt x="289" y="30"/>
                        <a:pt x="290" y="33"/>
                      </a:cubicBezTo>
                      <a:cubicBezTo>
                        <a:pt x="290" y="35"/>
                        <a:pt x="287" y="35"/>
                        <a:pt x="285" y="36"/>
                      </a:cubicBezTo>
                      <a:cubicBezTo>
                        <a:pt x="283" y="39"/>
                        <a:pt x="284" y="44"/>
                        <a:pt x="285" y="48"/>
                      </a:cubicBezTo>
                      <a:cubicBezTo>
                        <a:pt x="283" y="49"/>
                        <a:pt x="282" y="46"/>
                        <a:pt x="280" y="46"/>
                      </a:cubicBezTo>
                      <a:cubicBezTo>
                        <a:pt x="278" y="45"/>
                        <a:pt x="276" y="44"/>
                        <a:pt x="274" y="44"/>
                      </a:cubicBezTo>
                      <a:cubicBezTo>
                        <a:pt x="272" y="42"/>
                        <a:pt x="274" y="41"/>
                        <a:pt x="273" y="39"/>
                      </a:cubicBezTo>
                      <a:cubicBezTo>
                        <a:pt x="273" y="37"/>
                        <a:pt x="271" y="35"/>
                        <a:pt x="273" y="34"/>
                      </a:cubicBezTo>
                      <a:cubicBezTo>
                        <a:pt x="275" y="34"/>
                        <a:pt x="279" y="33"/>
                        <a:pt x="280" y="31"/>
                      </a:cubicBezTo>
                      <a:cubicBezTo>
                        <a:pt x="281" y="30"/>
                        <a:pt x="281" y="25"/>
                        <a:pt x="283" y="28"/>
                      </a:cubicBezTo>
                      <a:close/>
                      <a:moveTo>
                        <a:pt x="210" y="49"/>
                      </a:moveTo>
                      <a:cubicBezTo>
                        <a:pt x="218" y="53"/>
                        <a:pt x="225" y="60"/>
                        <a:pt x="228" y="69"/>
                      </a:cubicBezTo>
                      <a:cubicBezTo>
                        <a:pt x="228" y="70"/>
                        <a:pt x="230" y="70"/>
                        <a:pt x="230" y="70"/>
                      </a:cubicBezTo>
                      <a:cubicBezTo>
                        <a:pt x="233" y="73"/>
                        <a:pt x="236" y="74"/>
                        <a:pt x="239" y="77"/>
                      </a:cubicBezTo>
                      <a:cubicBezTo>
                        <a:pt x="242" y="80"/>
                        <a:pt x="244" y="84"/>
                        <a:pt x="246" y="88"/>
                      </a:cubicBezTo>
                      <a:cubicBezTo>
                        <a:pt x="253" y="92"/>
                        <a:pt x="260" y="96"/>
                        <a:pt x="265" y="103"/>
                      </a:cubicBezTo>
                      <a:cubicBezTo>
                        <a:pt x="269" y="108"/>
                        <a:pt x="271" y="113"/>
                        <a:pt x="273" y="119"/>
                      </a:cubicBezTo>
                      <a:cubicBezTo>
                        <a:pt x="274" y="126"/>
                        <a:pt x="274" y="134"/>
                        <a:pt x="272" y="141"/>
                      </a:cubicBezTo>
                      <a:cubicBezTo>
                        <a:pt x="274" y="146"/>
                        <a:pt x="276" y="153"/>
                        <a:pt x="274" y="158"/>
                      </a:cubicBezTo>
                      <a:cubicBezTo>
                        <a:pt x="273" y="161"/>
                        <a:pt x="272" y="164"/>
                        <a:pt x="271" y="166"/>
                      </a:cubicBezTo>
                      <a:cubicBezTo>
                        <a:pt x="276" y="175"/>
                        <a:pt x="275" y="187"/>
                        <a:pt x="271" y="195"/>
                      </a:cubicBezTo>
                      <a:cubicBezTo>
                        <a:pt x="267" y="206"/>
                        <a:pt x="258" y="215"/>
                        <a:pt x="248" y="221"/>
                      </a:cubicBezTo>
                      <a:cubicBezTo>
                        <a:pt x="246" y="221"/>
                        <a:pt x="246" y="223"/>
                        <a:pt x="245" y="224"/>
                      </a:cubicBezTo>
                      <a:cubicBezTo>
                        <a:pt x="242" y="231"/>
                        <a:pt x="236" y="237"/>
                        <a:pt x="229" y="240"/>
                      </a:cubicBezTo>
                      <a:cubicBezTo>
                        <a:pt x="226" y="245"/>
                        <a:pt x="223" y="251"/>
                        <a:pt x="218" y="255"/>
                      </a:cubicBezTo>
                      <a:cubicBezTo>
                        <a:pt x="209" y="263"/>
                        <a:pt x="198" y="268"/>
                        <a:pt x="186" y="267"/>
                      </a:cubicBezTo>
                      <a:cubicBezTo>
                        <a:pt x="181" y="266"/>
                        <a:pt x="177" y="265"/>
                        <a:pt x="172" y="264"/>
                      </a:cubicBezTo>
                      <a:cubicBezTo>
                        <a:pt x="168" y="267"/>
                        <a:pt x="163" y="268"/>
                        <a:pt x="158" y="268"/>
                      </a:cubicBezTo>
                      <a:cubicBezTo>
                        <a:pt x="157" y="268"/>
                        <a:pt x="156" y="268"/>
                        <a:pt x="154" y="268"/>
                      </a:cubicBezTo>
                      <a:cubicBezTo>
                        <a:pt x="150" y="267"/>
                        <a:pt x="147" y="266"/>
                        <a:pt x="144" y="264"/>
                      </a:cubicBezTo>
                      <a:cubicBezTo>
                        <a:pt x="133" y="268"/>
                        <a:pt x="120" y="269"/>
                        <a:pt x="110" y="264"/>
                      </a:cubicBezTo>
                      <a:cubicBezTo>
                        <a:pt x="101" y="259"/>
                        <a:pt x="93" y="253"/>
                        <a:pt x="89" y="244"/>
                      </a:cubicBezTo>
                      <a:cubicBezTo>
                        <a:pt x="89" y="242"/>
                        <a:pt x="86" y="243"/>
                        <a:pt x="85" y="242"/>
                      </a:cubicBezTo>
                      <a:cubicBezTo>
                        <a:pt x="78" y="240"/>
                        <a:pt x="72" y="233"/>
                        <a:pt x="70" y="226"/>
                      </a:cubicBezTo>
                      <a:cubicBezTo>
                        <a:pt x="61" y="223"/>
                        <a:pt x="54" y="216"/>
                        <a:pt x="49" y="208"/>
                      </a:cubicBezTo>
                      <a:cubicBezTo>
                        <a:pt x="44" y="199"/>
                        <a:pt x="41" y="188"/>
                        <a:pt x="43" y="177"/>
                      </a:cubicBezTo>
                      <a:cubicBezTo>
                        <a:pt x="42" y="173"/>
                        <a:pt x="47" y="169"/>
                        <a:pt x="43" y="165"/>
                      </a:cubicBezTo>
                      <a:cubicBezTo>
                        <a:pt x="40" y="158"/>
                        <a:pt x="42" y="148"/>
                        <a:pt x="47" y="142"/>
                      </a:cubicBezTo>
                      <a:cubicBezTo>
                        <a:pt x="44" y="133"/>
                        <a:pt x="44" y="125"/>
                        <a:pt x="47" y="116"/>
                      </a:cubicBezTo>
                      <a:cubicBezTo>
                        <a:pt x="52" y="105"/>
                        <a:pt x="58" y="92"/>
                        <a:pt x="71" y="87"/>
                      </a:cubicBezTo>
                      <a:cubicBezTo>
                        <a:pt x="73" y="79"/>
                        <a:pt x="81" y="72"/>
                        <a:pt x="89" y="70"/>
                      </a:cubicBezTo>
                      <a:cubicBezTo>
                        <a:pt x="90" y="68"/>
                        <a:pt x="90" y="66"/>
                        <a:pt x="91" y="64"/>
                      </a:cubicBezTo>
                      <a:cubicBezTo>
                        <a:pt x="93" y="60"/>
                        <a:pt x="97" y="56"/>
                        <a:pt x="101" y="53"/>
                      </a:cubicBezTo>
                      <a:cubicBezTo>
                        <a:pt x="103" y="52"/>
                        <a:pt x="104" y="51"/>
                        <a:pt x="106" y="50"/>
                      </a:cubicBezTo>
                      <a:cubicBezTo>
                        <a:pt x="119" y="45"/>
                        <a:pt x="132" y="45"/>
                        <a:pt x="145" y="47"/>
                      </a:cubicBezTo>
                      <a:cubicBezTo>
                        <a:pt x="153" y="43"/>
                        <a:pt x="163" y="43"/>
                        <a:pt x="171" y="46"/>
                      </a:cubicBezTo>
                      <a:cubicBezTo>
                        <a:pt x="178" y="42"/>
                        <a:pt x="189" y="42"/>
                        <a:pt x="198" y="44"/>
                      </a:cubicBezTo>
                      <a:cubicBezTo>
                        <a:pt x="202" y="46"/>
                        <a:pt x="206" y="47"/>
                        <a:pt x="210" y="49"/>
                      </a:cubicBezTo>
                      <a:close/>
                      <a:moveTo>
                        <a:pt x="208" y="50"/>
                      </a:moveTo>
                      <a:cubicBezTo>
                        <a:pt x="212" y="52"/>
                        <a:pt x="215" y="54"/>
                        <a:pt x="218" y="57"/>
                      </a:cubicBezTo>
                      <a:cubicBezTo>
                        <a:pt x="222" y="61"/>
                        <a:pt x="226" y="66"/>
                        <a:pt x="226" y="72"/>
                      </a:cubicBezTo>
                      <a:cubicBezTo>
                        <a:pt x="227" y="73"/>
                        <a:pt x="228" y="72"/>
                        <a:pt x="229" y="73"/>
                      </a:cubicBezTo>
                      <a:cubicBezTo>
                        <a:pt x="235" y="77"/>
                        <a:pt x="243" y="83"/>
                        <a:pt x="244" y="91"/>
                      </a:cubicBezTo>
                      <a:cubicBezTo>
                        <a:pt x="244" y="92"/>
                        <a:pt x="244" y="92"/>
                        <a:pt x="244" y="92"/>
                      </a:cubicBezTo>
                      <a:cubicBezTo>
                        <a:pt x="245" y="92"/>
                        <a:pt x="246" y="91"/>
                        <a:pt x="247" y="91"/>
                      </a:cubicBezTo>
                      <a:cubicBezTo>
                        <a:pt x="256" y="95"/>
                        <a:pt x="262" y="103"/>
                        <a:pt x="267" y="110"/>
                      </a:cubicBezTo>
                      <a:cubicBezTo>
                        <a:pt x="272" y="119"/>
                        <a:pt x="273" y="130"/>
                        <a:pt x="270" y="140"/>
                      </a:cubicBezTo>
                      <a:cubicBezTo>
                        <a:pt x="269" y="142"/>
                        <a:pt x="272" y="144"/>
                        <a:pt x="272" y="147"/>
                      </a:cubicBezTo>
                      <a:cubicBezTo>
                        <a:pt x="272" y="152"/>
                        <a:pt x="272" y="156"/>
                        <a:pt x="271" y="160"/>
                      </a:cubicBezTo>
                      <a:cubicBezTo>
                        <a:pt x="270" y="162"/>
                        <a:pt x="269" y="165"/>
                        <a:pt x="268" y="167"/>
                      </a:cubicBezTo>
                      <a:cubicBezTo>
                        <a:pt x="268" y="168"/>
                        <a:pt x="269" y="168"/>
                        <a:pt x="269" y="169"/>
                      </a:cubicBezTo>
                      <a:cubicBezTo>
                        <a:pt x="272" y="172"/>
                        <a:pt x="272" y="176"/>
                        <a:pt x="272" y="180"/>
                      </a:cubicBezTo>
                      <a:cubicBezTo>
                        <a:pt x="271" y="197"/>
                        <a:pt x="260" y="213"/>
                        <a:pt x="244" y="221"/>
                      </a:cubicBezTo>
                      <a:cubicBezTo>
                        <a:pt x="242" y="229"/>
                        <a:pt x="234" y="235"/>
                        <a:pt x="226" y="238"/>
                      </a:cubicBezTo>
                      <a:cubicBezTo>
                        <a:pt x="225" y="239"/>
                        <a:pt x="226" y="240"/>
                        <a:pt x="226" y="241"/>
                      </a:cubicBezTo>
                      <a:cubicBezTo>
                        <a:pt x="223" y="248"/>
                        <a:pt x="217" y="255"/>
                        <a:pt x="210" y="259"/>
                      </a:cubicBezTo>
                      <a:cubicBezTo>
                        <a:pt x="199" y="266"/>
                        <a:pt x="184" y="266"/>
                        <a:pt x="172" y="262"/>
                      </a:cubicBezTo>
                      <a:cubicBezTo>
                        <a:pt x="169" y="262"/>
                        <a:pt x="167" y="265"/>
                        <a:pt x="164" y="266"/>
                      </a:cubicBezTo>
                      <a:cubicBezTo>
                        <a:pt x="157" y="267"/>
                        <a:pt x="149" y="266"/>
                        <a:pt x="144" y="261"/>
                      </a:cubicBezTo>
                      <a:cubicBezTo>
                        <a:pt x="135" y="266"/>
                        <a:pt x="123" y="267"/>
                        <a:pt x="114" y="263"/>
                      </a:cubicBezTo>
                      <a:cubicBezTo>
                        <a:pt x="104" y="260"/>
                        <a:pt x="95" y="253"/>
                        <a:pt x="91" y="245"/>
                      </a:cubicBezTo>
                      <a:cubicBezTo>
                        <a:pt x="89" y="243"/>
                        <a:pt x="91" y="238"/>
                        <a:pt x="88" y="239"/>
                      </a:cubicBezTo>
                      <a:cubicBezTo>
                        <a:pt x="87" y="240"/>
                        <a:pt x="87" y="240"/>
                        <a:pt x="87" y="240"/>
                      </a:cubicBezTo>
                      <a:cubicBezTo>
                        <a:pt x="80" y="239"/>
                        <a:pt x="74" y="232"/>
                        <a:pt x="72" y="226"/>
                      </a:cubicBezTo>
                      <a:cubicBezTo>
                        <a:pt x="72" y="225"/>
                        <a:pt x="73" y="223"/>
                        <a:pt x="72" y="223"/>
                      </a:cubicBezTo>
                      <a:cubicBezTo>
                        <a:pt x="70" y="224"/>
                        <a:pt x="68" y="223"/>
                        <a:pt x="66" y="222"/>
                      </a:cubicBezTo>
                      <a:cubicBezTo>
                        <a:pt x="58" y="217"/>
                        <a:pt x="50" y="209"/>
                        <a:pt x="48" y="200"/>
                      </a:cubicBezTo>
                      <a:cubicBezTo>
                        <a:pt x="44" y="189"/>
                        <a:pt x="44" y="179"/>
                        <a:pt x="47" y="168"/>
                      </a:cubicBezTo>
                      <a:cubicBezTo>
                        <a:pt x="46" y="165"/>
                        <a:pt x="43" y="162"/>
                        <a:pt x="44" y="158"/>
                      </a:cubicBezTo>
                      <a:cubicBezTo>
                        <a:pt x="44" y="151"/>
                        <a:pt x="46" y="146"/>
                        <a:pt x="50" y="142"/>
                      </a:cubicBezTo>
                      <a:cubicBezTo>
                        <a:pt x="45" y="132"/>
                        <a:pt x="47" y="119"/>
                        <a:pt x="53" y="109"/>
                      </a:cubicBezTo>
                      <a:cubicBezTo>
                        <a:pt x="57" y="101"/>
                        <a:pt x="62" y="93"/>
                        <a:pt x="70" y="89"/>
                      </a:cubicBezTo>
                      <a:cubicBezTo>
                        <a:pt x="71" y="88"/>
                        <a:pt x="74" y="88"/>
                        <a:pt x="74" y="86"/>
                      </a:cubicBezTo>
                      <a:cubicBezTo>
                        <a:pt x="75" y="79"/>
                        <a:pt x="84" y="73"/>
                        <a:pt x="91" y="72"/>
                      </a:cubicBezTo>
                      <a:cubicBezTo>
                        <a:pt x="91" y="72"/>
                        <a:pt x="92" y="72"/>
                        <a:pt x="92" y="72"/>
                      </a:cubicBezTo>
                      <a:cubicBezTo>
                        <a:pt x="93" y="71"/>
                        <a:pt x="92" y="70"/>
                        <a:pt x="92" y="69"/>
                      </a:cubicBezTo>
                      <a:cubicBezTo>
                        <a:pt x="94" y="61"/>
                        <a:pt x="100" y="56"/>
                        <a:pt x="106" y="53"/>
                      </a:cubicBezTo>
                      <a:cubicBezTo>
                        <a:pt x="117" y="48"/>
                        <a:pt x="131" y="46"/>
                        <a:pt x="142" y="49"/>
                      </a:cubicBezTo>
                      <a:cubicBezTo>
                        <a:pt x="143" y="50"/>
                        <a:pt x="145" y="50"/>
                        <a:pt x="146" y="50"/>
                      </a:cubicBezTo>
                      <a:cubicBezTo>
                        <a:pt x="152" y="46"/>
                        <a:pt x="159" y="45"/>
                        <a:pt x="165" y="47"/>
                      </a:cubicBezTo>
                      <a:cubicBezTo>
                        <a:pt x="167" y="47"/>
                        <a:pt x="169" y="50"/>
                        <a:pt x="171" y="49"/>
                      </a:cubicBezTo>
                      <a:cubicBezTo>
                        <a:pt x="178" y="44"/>
                        <a:pt x="189" y="44"/>
                        <a:pt x="197" y="46"/>
                      </a:cubicBezTo>
                      <a:cubicBezTo>
                        <a:pt x="201" y="47"/>
                        <a:pt x="204" y="48"/>
                        <a:pt x="208" y="50"/>
                      </a:cubicBezTo>
                      <a:close/>
                      <a:moveTo>
                        <a:pt x="281" y="53"/>
                      </a:moveTo>
                      <a:cubicBezTo>
                        <a:pt x="282" y="55"/>
                        <a:pt x="284" y="56"/>
                        <a:pt x="282" y="58"/>
                      </a:cubicBezTo>
                      <a:cubicBezTo>
                        <a:pt x="282" y="58"/>
                        <a:pt x="282" y="59"/>
                        <a:pt x="281" y="58"/>
                      </a:cubicBezTo>
                      <a:cubicBezTo>
                        <a:pt x="281" y="57"/>
                        <a:pt x="280" y="55"/>
                        <a:pt x="279" y="54"/>
                      </a:cubicBezTo>
                      <a:cubicBezTo>
                        <a:pt x="277" y="53"/>
                        <a:pt x="275" y="52"/>
                        <a:pt x="273" y="54"/>
                      </a:cubicBezTo>
                      <a:cubicBezTo>
                        <a:pt x="271" y="55"/>
                        <a:pt x="271" y="56"/>
                        <a:pt x="271" y="58"/>
                      </a:cubicBezTo>
                      <a:cubicBezTo>
                        <a:pt x="270" y="62"/>
                        <a:pt x="274" y="63"/>
                        <a:pt x="276" y="66"/>
                      </a:cubicBezTo>
                      <a:cubicBezTo>
                        <a:pt x="275" y="68"/>
                        <a:pt x="274" y="71"/>
                        <a:pt x="274" y="73"/>
                      </a:cubicBezTo>
                      <a:cubicBezTo>
                        <a:pt x="275" y="76"/>
                        <a:pt x="277" y="78"/>
                        <a:pt x="279" y="80"/>
                      </a:cubicBezTo>
                      <a:cubicBezTo>
                        <a:pt x="281" y="80"/>
                        <a:pt x="283" y="81"/>
                        <a:pt x="286" y="80"/>
                      </a:cubicBezTo>
                      <a:cubicBezTo>
                        <a:pt x="286" y="80"/>
                        <a:pt x="287" y="81"/>
                        <a:pt x="286" y="82"/>
                      </a:cubicBezTo>
                      <a:cubicBezTo>
                        <a:pt x="287" y="84"/>
                        <a:pt x="287" y="88"/>
                        <a:pt x="289" y="90"/>
                      </a:cubicBezTo>
                      <a:cubicBezTo>
                        <a:pt x="291" y="90"/>
                        <a:pt x="291" y="92"/>
                        <a:pt x="293" y="91"/>
                      </a:cubicBezTo>
                      <a:cubicBezTo>
                        <a:pt x="293" y="92"/>
                        <a:pt x="294" y="92"/>
                        <a:pt x="293" y="93"/>
                      </a:cubicBezTo>
                      <a:cubicBezTo>
                        <a:pt x="292" y="94"/>
                        <a:pt x="290" y="93"/>
                        <a:pt x="289" y="93"/>
                      </a:cubicBezTo>
                      <a:cubicBezTo>
                        <a:pt x="286" y="90"/>
                        <a:pt x="285" y="87"/>
                        <a:pt x="285" y="83"/>
                      </a:cubicBezTo>
                      <a:cubicBezTo>
                        <a:pt x="283" y="82"/>
                        <a:pt x="281" y="83"/>
                        <a:pt x="280" y="82"/>
                      </a:cubicBezTo>
                      <a:cubicBezTo>
                        <a:pt x="276" y="81"/>
                        <a:pt x="273" y="78"/>
                        <a:pt x="272" y="74"/>
                      </a:cubicBezTo>
                      <a:cubicBezTo>
                        <a:pt x="272" y="71"/>
                        <a:pt x="272" y="68"/>
                        <a:pt x="273" y="66"/>
                      </a:cubicBezTo>
                      <a:cubicBezTo>
                        <a:pt x="269" y="64"/>
                        <a:pt x="268" y="60"/>
                        <a:pt x="269" y="56"/>
                      </a:cubicBezTo>
                      <a:cubicBezTo>
                        <a:pt x="269" y="55"/>
                        <a:pt x="269" y="53"/>
                        <a:pt x="271" y="52"/>
                      </a:cubicBezTo>
                      <a:cubicBezTo>
                        <a:pt x="274" y="50"/>
                        <a:pt x="278" y="51"/>
                        <a:pt x="281" y="53"/>
                      </a:cubicBezTo>
                      <a:close/>
                      <a:moveTo>
                        <a:pt x="215" y="65"/>
                      </a:moveTo>
                      <a:cubicBezTo>
                        <a:pt x="218" y="68"/>
                        <a:pt x="220" y="73"/>
                        <a:pt x="222" y="77"/>
                      </a:cubicBezTo>
                      <a:cubicBezTo>
                        <a:pt x="229" y="77"/>
                        <a:pt x="235" y="83"/>
                        <a:pt x="237" y="89"/>
                      </a:cubicBezTo>
                      <a:cubicBezTo>
                        <a:pt x="239" y="91"/>
                        <a:pt x="238" y="94"/>
                        <a:pt x="241" y="95"/>
                      </a:cubicBezTo>
                      <a:cubicBezTo>
                        <a:pt x="253" y="99"/>
                        <a:pt x="261" y="111"/>
                        <a:pt x="263" y="123"/>
                      </a:cubicBezTo>
                      <a:cubicBezTo>
                        <a:pt x="263" y="129"/>
                        <a:pt x="263" y="136"/>
                        <a:pt x="262" y="142"/>
                      </a:cubicBezTo>
                      <a:cubicBezTo>
                        <a:pt x="265" y="146"/>
                        <a:pt x="266" y="152"/>
                        <a:pt x="264" y="157"/>
                      </a:cubicBezTo>
                      <a:cubicBezTo>
                        <a:pt x="261" y="166"/>
                        <a:pt x="261" y="166"/>
                        <a:pt x="261" y="166"/>
                      </a:cubicBezTo>
                      <a:cubicBezTo>
                        <a:pt x="265" y="174"/>
                        <a:pt x="265" y="182"/>
                        <a:pt x="262" y="190"/>
                      </a:cubicBezTo>
                      <a:cubicBezTo>
                        <a:pt x="259" y="197"/>
                        <a:pt x="256" y="204"/>
                        <a:pt x="250" y="208"/>
                      </a:cubicBezTo>
                      <a:cubicBezTo>
                        <a:pt x="246" y="212"/>
                        <a:pt x="242" y="214"/>
                        <a:pt x="238" y="217"/>
                      </a:cubicBezTo>
                      <a:cubicBezTo>
                        <a:pt x="237" y="217"/>
                        <a:pt x="237" y="219"/>
                        <a:pt x="237" y="220"/>
                      </a:cubicBezTo>
                      <a:cubicBezTo>
                        <a:pt x="236" y="227"/>
                        <a:pt x="229" y="231"/>
                        <a:pt x="223" y="233"/>
                      </a:cubicBezTo>
                      <a:cubicBezTo>
                        <a:pt x="220" y="234"/>
                        <a:pt x="221" y="238"/>
                        <a:pt x="219" y="240"/>
                      </a:cubicBezTo>
                      <a:cubicBezTo>
                        <a:pt x="218" y="244"/>
                        <a:pt x="215" y="247"/>
                        <a:pt x="212" y="249"/>
                      </a:cubicBezTo>
                      <a:cubicBezTo>
                        <a:pt x="205" y="254"/>
                        <a:pt x="197" y="258"/>
                        <a:pt x="189" y="258"/>
                      </a:cubicBezTo>
                      <a:cubicBezTo>
                        <a:pt x="187" y="258"/>
                        <a:pt x="185" y="257"/>
                        <a:pt x="183" y="258"/>
                      </a:cubicBezTo>
                      <a:cubicBezTo>
                        <a:pt x="179" y="256"/>
                        <a:pt x="174" y="255"/>
                        <a:pt x="170" y="254"/>
                      </a:cubicBezTo>
                      <a:cubicBezTo>
                        <a:pt x="169" y="253"/>
                        <a:pt x="168" y="256"/>
                        <a:pt x="167" y="255"/>
                      </a:cubicBezTo>
                      <a:cubicBezTo>
                        <a:pt x="167" y="255"/>
                        <a:pt x="167" y="255"/>
                        <a:pt x="167" y="255"/>
                      </a:cubicBezTo>
                      <a:cubicBezTo>
                        <a:pt x="167" y="256"/>
                        <a:pt x="167" y="256"/>
                        <a:pt x="167" y="256"/>
                      </a:cubicBezTo>
                      <a:cubicBezTo>
                        <a:pt x="166" y="256"/>
                        <a:pt x="164" y="258"/>
                        <a:pt x="162" y="258"/>
                      </a:cubicBezTo>
                      <a:cubicBezTo>
                        <a:pt x="156" y="259"/>
                        <a:pt x="150" y="258"/>
                        <a:pt x="144" y="255"/>
                      </a:cubicBezTo>
                      <a:cubicBezTo>
                        <a:pt x="138" y="257"/>
                        <a:pt x="132" y="259"/>
                        <a:pt x="125" y="257"/>
                      </a:cubicBezTo>
                      <a:cubicBezTo>
                        <a:pt x="116" y="256"/>
                        <a:pt x="106" y="253"/>
                        <a:pt x="100" y="246"/>
                      </a:cubicBezTo>
                      <a:cubicBezTo>
                        <a:pt x="97" y="242"/>
                        <a:pt x="95" y="238"/>
                        <a:pt x="93" y="234"/>
                      </a:cubicBezTo>
                      <a:cubicBezTo>
                        <a:pt x="90" y="233"/>
                        <a:pt x="87" y="233"/>
                        <a:pt x="84" y="231"/>
                      </a:cubicBezTo>
                      <a:cubicBezTo>
                        <a:pt x="81" y="228"/>
                        <a:pt x="79" y="224"/>
                        <a:pt x="77" y="220"/>
                      </a:cubicBezTo>
                      <a:cubicBezTo>
                        <a:pt x="72" y="217"/>
                        <a:pt x="66" y="215"/>
                        <a:pt x="62" y="211"/>
                      </a:cubicBezTo>
                      <a:cubicBezTo>
                        <a:pt x="61" y="208"/>
                        <a:pt x="58" y="205"/>
                        <a:pt x="57" y="202"/>
                      </a:cubicBezTo>
                      <a:cubicBezTo>
                        <a:pt x="52" y="192"/>
                        <a:pt x="52" y="179"/>
                        <a:pt x="55" y="168"/>
                      </a:cubicBezTo>
                      <a:cubicBezTo>
                        <a:pt x="56" y="167"/>
                        <a:pt x="56" y="167"/>
                        <a:pt x="56" y="167"/>
                      </a:cubicBezTo>
                      <a:cubicBezTo>
                        <a:pt x="51" y="162"/>
                        <a:pt x="50" y="154"/>
                        <a:pt x="53" y="147"/>
                      </a:cubicBezTo>
                      <a:cubicBezTo>
                        <a:pt x="55" y="145"/>
                        <a:pt x="56" y="143"/>
                        <a:pt x="55" y="140"/>
                      </a:cubicBezTo>
                      <a:cubicBezTo>
                        <a:pt x="53" y="136"/>
                        <a:pt x="54" y="131"/>
                        <a:pt x="53" y="126"/>
                      </a:cubicBezTo>
                      <a:cubicBezTo>
                        <a:pt x="55" y="113"/>
                        <a:pt x="65" y="101"/>
                        <a:pt x="76" y="93"/>
                      </a:cubicBezTo>
                      <a:cubicBezTo>
                        <a:pt x="80" y="93"/>
                        <a:pt x="79" y="88"/>
                        <a:pt x="81" y="86"/>
                      </a:cubicBezTo>
                      <a:cubicBezTo>
                        <a:pt x="83" y="83"/>
                        <a:pt x="86" y="80"/>
                        <a:pt x="89" y="78"/>
                      </a:cubicBezTo>
                      <a:cubicBezTo>
                        <a:pt x="95" y="76"/>
                        <a:pt x="95" y="76"/>
                        <a:pt x="95" y="76"/>
                      </a:cubicBezTo>
                      <a:cubicBezTo>
                        <a:pt x="98" y="69"/>
                        <a:pt x="105" y="63"/>
                        <a:pt x="112" y="60"/>
                      </a:cubicBezTo>
                      <a:cubicBezTo>
                        <a:pt x="118" y="57"/>
                        <a:pt x="126" y="55"/>
                        <a:pt x="133" y="56"/>
                      </a:cubicBezTo>
                      <a:cubicBezTo>
                        <a:pt x="138" y="56"/>
                        <a:pt x="142" y="57"/>
                        <a:pt x="147" y="58"/>
                      </a:cubicBezTo>
                      <a:cubicBezTo>
                        <a:pt x="151" y="56"/>
                        <a:pt x="154" y="53"/>
                        <a:pt x="159" y="53"/>
                      </a:cubicBezTo>
                      <a:cubicBezTo>
                        <a:pt x="162" y="53"/>
                        <a:pt x="165" y="53"/>
                        <a:pt x="168" y="54"/>
                      </a:cubicBezTo>
                      <a:cubicBezTo>
                        <a:pt x="171" y="56"/>
                        <a:pt x="171" y="56"/>
                        <a:pt x="171" y="56"/>
                      </a:cubicBezTo>
                      <a:cubicBezTo>
                        <a:pt x="181" y="50"/>
                        <a:pt x="195" y="52"/>
                        <a:pt x="205" y="57"/>
                      </a:cubicBezTo>
                      <a:cubicBezTo>
                        <a:pt x="208" y="59"/>
                        <a:pt x="212" y="62"/>
                        <a:pt x="215" y="65"/>
                      </a:cubicBezTo>
                      <a:close/>
                      <a:moveTo>
                        <a:pt x="263" y="59"/>
                      </a:moveTo>
                      <a:cubicBezTo>
                        <a:pt x="263" y="59"/>
                        <a:pt x="262" y="59"/>
                        <a:pt x="261" y="59"/>
                      </a:cubicBezTo>
                      <a:cubicBezTo>
                        <a:pt x="260" y="58"/>
                        <a:pt x="259" y="57"/>
                        <a:pt x="259" y="56"/>
                      </a:cubicBezTo>
                      <a:cubicBezTo>
                        <a:pt x="261" y="55"/>
                        <a:pt x="262" y="54"/>
                        <a:pt x="264" y="54"/>
                      </a:cubicBezTo>
                      <a:cubicBezTo>
                        <a:pt x="263" y="59"/>
                        <a:pt x="263" y="59"/>
                        <a:pt x="263" y="59"/>
                      </a:cubicBezTo>
                      <a:close/>
                      <a:moveTo>
                        <a:pt x="60" y="61"/>
                      </a:moveTo>
                      <a:cubicBezTo>
                        <a:pt x="58" y="63"/>
                        <a:pt x="56" y="64"/>
                        <a:pt x="53" y="65"/>
                      </a:cubicBezTo>
                      <a:cubicBezTo>
                        <a:pt x="52" y="64"/>
                        <a:pt x="52" y="63"/>
                        <a:pt x="53" y="62"/>
                      </a:cubicBezTo>
                      <a:cubicBezTo>
                        <a:pt x="57" y="61"/>
                        <a:pt x="59" y="57"/>
                        <a:pt x="60" y="53"/>
                      </a:cubicBezTo>
                      <a:cubicBezTo>
                        <a:pt x="61" y="53"/>
                        <a:pt x="61" y="53"/>
                        <a:pt x="61" y="53"/>
                      </a:cubicBezTo>
                      <a:cubicBezTo>
                        <a:pt x="63" y="55"/>
                        <a:pt x="61" y="59"/>
                        <a:pt x="60" y="61"/>
                      </a:cubicBezTo>
                      <a:close/>
                      <a:moveTo>
                        <a:pt x="45" y="56"/>
                      </a:moveTo>
                      <a:cubicBezTo>
                        <a:pt x="47" y="60"/>
                        <a:pt x="46" y="65"/>
                        <a:pt x="44" y="68"/>
                      </a:cubicBezTo>
                      <a:cubicBezTo>
                        <a:pt x="43" y="70"/>
                        <a:pt x="40" y="69"/>
                        <a:pt x="40" y="72"/>
                      </a:cubicBezTo>
                      <a:cubicBezTo>
                        <a:pt x="40" y="77"/>
                        <a:pt x="37" y="81"/>
                        <a:pt x="33" y="83"/>
                      </a:cubicBezTo>
                      <a:cubicBezTo>
                        <a:pt x="31" y="84"/>
                        <a:pt x="29" y="82"/>
                        <a:pt x="27" y="84"/>
                      </a:cubicBezTo>
                      <a:cubicBezTo>
                        <a:pt x="27" y="87"/>
                        <a:pt x="27" y="91"/>
                        <a:pt x="24" y="93"/>
                      </a:cubicBezTo>
                      <a:cubicBezTo>
                        <a:pt x="23" y="93"/>
                        <a:pt x="21" y="94"/>
                        <a:pt x="21" y="93"/>
                      </a:cubicBezTo>
                      <a:cubicBezTo>
                        <a:pt x="20" y="93"/>
                        <a:pt x="20" y="92"/>
                        <a:pt x="20" y="92"/>
                      </a:cubicBezTo>
                      <a:cubicBezTo>
                        <a:pt x="21" y="91"/>
                        <a:pt x="22" y="92"/>
                        <a:pt x="23" y="91"/>
                      </a:cubicBezTo>
                      <a:cubicBezTo>
                        <a:pt x="25" y="89"/>
                        <a:pt x="25" y="85"/>
                        <a:pt x="25" y="82"/>
                      </a:cubicBezTo>
                      <a:cubicBezTo>
                        <a:pt x="28" y="81"/>
                        <a:pt x="32" y="82"/>
                        <a:pt x="34" y="79"/>
                      </a:cubicBezTo>
                      <a:cubicBezTo>
                        <a:pt x="37" y="77"/>
                        <a:pt x="38" y="73"/>
                        <a:pt x="38" y="69"/>
                      </a:cubicBezTo>
                      <a:cubicBezTo>
                        <a:pt x="39" y="69"/>
                        <a:pt x="41" y="68"/>
                        <a:pt x="43" y="66"/>
                      </a:cubicBezTo>
                      <a:cubicBezTo>
                        <a:pt x="44" y="63"/>
                        <a:pt x="45" y="60"/>
                        <a:pt x="43" y="57"/>
                      </a:cubicBezTo>
                      <a:cubicBezTo>
                        <a:pt x="43" y="54"/>
                        <a:pt x="39" y="54"/>
                        <a:pt x="37" y="54"/>
                      </a:cubicBezTo>
                      <a:cubicBezTo>
                        <a:pt x="33" y="54"/>
                        <a:pt x="36" y="62"/>
                        <a:pt x="32" y="58"/>
                      </a:cubicBezTo>
                      <a:cubicBezTo>
                        <a:pt x="32" y="56"/>
                        <a:pt x="33" y="54"/>
                        <a:pt x="34" y="53"/>
                      </a:cubicBezTo>
                      <a:cubicBezTo>
                        <a:pt x="38" y="52"/>
                        <a:pt x="43" y="53"/>
                        <a:pt x="45" y="56"/>
                      </a:cubicBezTo>
                      <a:close/>
                      <a:moveTo>
                        <a:pt x="57" y="54"/>
                      </a:moveTo>
                      <a:cubicBezTo>
                        <a:pt x="57" y="56"/>
                        <a:pt x="56" y="58"/>
                        <a:pt x="55" y="59"/>
                      </a:cubicBezTo>
                      <a:cubicBezTo>
                        <a:pt x="54" y="59"/>
                        <a:pt x="53" y="60"/>
                        <a:pt x="53" y="60"/>
                      </a:cubicBezTo>
                      <a:cubicBezTo>
                        <a:pt x="52" y="57"/>
                        <a:pt x="51" y="55"/>
                        <a:pt x="50" y="53"/>
                      </a:cubicBezTo>
                      <a:cubicBezTo>
                        <a:pt x="52" y="54"/>
                        <a:pt x="54" y="54"/>
                        <a:pt x="57" y="54"/>
                      </a:cubicBezTo>
                      <a:close/>
                      <a:moveTo>
                        <a:pt x="259" y="59"/>
                      </a:moveTo>
                      <a:cubicBezTo>
                        <a:pt x="260" y="60"/>
                        <a:pt x="261" y="62"/>
                        <a:pt x="263" y="61"/>
                      </a:cubicBezTo>
                      <a:cubicBezTo>
                        <a:pt x="263" y="61"/>
                        <a:pt x="264" y="61"/>
                        <a:pt x="264" y="61"/>
                      </a:cubicBezTo>
                      <a:cubicBezTo>
                        <a:pt x="265" y="62"/>
                        <a:pt x="265" y="63"/>
                        <a:pt x="264" y="64"/>
                      </a:cubicBezTo>
                      <a:cubicBezTo>
                        <a:pt x="261" y="64"/>
                        <a:pt x="258" y="62"/>
                        <a:pt x="257" y="60"/>
                      </a:cubicBezTo>
                      <a:cubicBezTo>
                        <a:pt x="255" y="56"/>
                        <a:pt x="255" y="56"/>
                        <a:pt x="255" y="56"/>
                      </a:cubicBezTo>
                      <a:cubicBezTo>
                        <a:pt x="258" y="54"/>
                        <a:pt x="257" y="58"/>
                        <a:pt x="259" y="59"/>
                      </a:cubicBezTo>
                      <a:close/>
                      <a:moveTo>
                        <a:pt x="308" y="65"/>
                      </a:moveTo>
                      <a:cubicBezTo>
                        <a:pt x="308" y="69"/>
                        <a:pt x="308" y="73"/>
                        <a:pt x="304" y="74"/>
                      </a:cubicBezTo>
                      <a:cubicBezTo>
                        <a:pt x="302" y="75"/>
                        <a:pt x="300" y="76"/>
                        <a:pt x="299" y="74"/>
                      </a:cubicBezTo>
                      <a:cubicBezTo>
                        <a:pt x="298" y="73"/>
                        <a:pt x="297" y="72"/>
                        <a:pt x="297" y="71"/>
                      </a:cubicBezTo>
                      <a:cubicBezTo>
                        <a:pt x="299" y="70"/>
                        <a:pt x="299" y="72"/>
                        <a:pt x="299" y="72"/>
                      </a:cubicBezTo>
                      <a:cubicBezTo>
                        <a:pt x="301" y="73"/>
                        <a:pt x="302" y="73"/>
                        <a:pt x="303" y="73"/>
                      </a:cubicBezTo>
                      <a:cubicBezTo>
                        <a:pt x="306" y="71"/>
                        <a:pt x="306" y="68"/>
                        <a:pt x="307" y="65"/>
                      </a:cubicBezTo>
                      <a:cubicBezTo>
                        <a:pt x="307" y="63"/>
                        <a:pt x="302" y="61"/>
                        <a:pt x="306" y="59"/>
                      </a:cubicBezTo>
                      <a:cubicBezTo>
                        <a:pt x="308" y="60"/>
                        <a:pt x="308" y="63"/>
                        <a:pt x="308" y="65"/>
                      </a:cubicBezTo>
                      <a:close/>
                      <a:moveTo>
                        <a:pt x="164" y="62"/>
                      </a:moveTo>
                      <a:cubicBezTo>
                        <a:pt x="166" y="64"/>
                        <a:pt x="167" y="66"/>
                        <a:pt x="169" y="66"/>
                      </a:cubicBezTo>
                      <a:cubicBezTo>
                        <a:pt x="177" y="65"/>
                        <a:pt x="185" y="60"/>
                        <a:pt x="194" y="63"/>
                      </a:cubicBezTo>
                      <a:cubicBezTo>
                        <a:pt x="196" y="64"/>
                        <a:pt x="198" y="64"/>
                        <a:pt x="201" y="66"/>
                      </a:cubicBezTo>
                      <a:cubicBezTo>
                        <a:pt x="201" y="67"/>
                        <a:pt x="201" y="69"/>
                        <a:pt x="201" y="69"/>
                      </a:cubicBezTo>
                      <a:cubicBezTo>
                        <a:pt x="194" y="65"/>
                        <a:pt x="184" y="64"/>
                        <a:pt x="177" y="68"/>
                      </a:cubicBezTo>
                      <a:cubicBezTo>
                        <a:pt x="174" y="71"/>
                        <a:pt x="170" y="72"/>
                        <a:pt x="166" y="71"/>
                      </a:cubicBezTo>
                      <a:cubicBezTo>
                        <a:pt x="162" y="69"/>
                        <a:pt x="159" y="67"/>
                        <a:pt x="159" y="63"/>
                      </a:cubicBezTo>
                      <a:cubicBezTo>
                        <a:pt x="159" y="60"/>
                        <a:pt x="161" y="59"/>
                        <a:pt x="163" y="58"/>
                      </a:cubicBezTo>
                      <a:cubicBezTo>
                        <a:pt x="164" y="58"/>
                        <a:pt x="164" y="58"/>
                        <a:pt x="164" y="58"/>
                      </a:cubicBezTo>
                      <a:cubicBezTo>
                        <a:pt x="164" y="62"/>
                        <a:pt x="164" y="62"/>
                        <a:pt x="164" y="62"/>
                      </a:cubicBezTo>
                      <a:close/>
                      <a:moveTo>
                        <a:pt x="155" y="60"/>
                      </a:moveTo>
                      <a:cubicBezTo>
                        <a:pt x="156" y="62"/>
                        <a:pt x="157" y="64"/>
                        <a:pt x="156" y="66"/>
                      </a:cubicBezTo>
                      <a:cubicBezTo>
                        <a:pt x="156" y="67"/>
                        <a:pt x="155" y="69"/>
                        <a:pt x="153" y="70"/>
                      </a:cubicBezTo>
                      <a:cubicBezTo>
                        <a:pt x="150" y="72"/>
                        <a:pt x="145" y="71"/>
                        <a:pt x="142" y="69"/>
                      </a:cubicBezTo>
                      <a:cubicBezTo>
                        <a:pt x="136" y="63"/>
                        <a:pt x="125" y="64"/>
                        <a:pt x="118" y="67"/>
                      </a:cubicBezTo>
                      <a:cubicBezTo>
                        <a:pt x="117" y="67"/>
                        <a:pt x="118" y="66"/>
                        <a:pt x="118" y="65"/>
                      </a:cubicBezTo>
                      <a:cubicBezTo>
                        <a:pt x="118" y="65"/>
                        <a:pt x="118" y="65"/>
                        <a:pt x="118" y="65"/>
                      </a:cubicBezTo>
                      <a:cubicBezTo>
                        <a:pt x="125" y="63"/>
                        <a:pt x="133" y="61"/>
                        <a:pt x="139" y="64"/>
                      </a:cubicBezTo>
                      <a:cubicBezTo>
                        <a:pt x="143" y="64"/>
                        <a:pt x="146" y="68"/>
                        <a:pt x="150" y="65"/>
                      </a:cubicBezTo>
                      <a:cubicBezTo>
                        <a:pt x="151" y="64"/>
                        <a:pt x="151" y="62"/>
                        <a:pt x="151" y="61"/>
                      </a:cubicBezTo>
                      <a:cubicBezTo>
                        <a:pt x="150" y="61"/>
                        <a:pt x="150" y="60"/>
                        <a:pt x="150" y="59"/>
                      </a:cubicBezTo>
                      <a:cubicBezTo>
                        <a:pt x="152" y="58"/>
                        <a:pt x="153" y="59"/>
                        <a:pt x="155" y="60"/>
                      </a:cubicBezTo>
                      <a:close/>
                      <a:moveTo>
                        <a:pt x="206" y="66"/>
                      </a:moveTo>
                      <a:cubicBezTo>
                        <a:pt x="208" y="73"/>
                        <a:pt x="215" y="78"/>
                        <a:pt x="222" y="81"/>
                      </a:cubicBezTo>
                      <a:cubicBezTo>
                        <a:pt x="215" y="81"/>
                        <a:pt x="208" y="77"/>
                        <a:pt x="205" y="71"/>
                      </a:cubicBezTo>
                      <a:cubicBezTo>
                        <a:pt x="203" y="67"/>
                        <a:pt x="203" y="64"/>
                        <a:pt x="204" y="60"/>
                      </a:cubicBezTo>
                      <a:cubicBezTo>
                        <a:pt x="204" y="59"/>
                        <a:pt x="205" y="59"/>
                        <a:pt x="205" y="59"/>
                      </a:cubicBezTo>
                      <a:cubicBezTo>
                        <a:pt x="206" y="61"/>
                        <a:pt x="206" y="64"/>
                        <a:pt x="206" y="66"/>
                      </a:cubicBezTo>
                      <a:close/>
                      <a:moveTo>
                        <a:pt x="200" y="62"/>
                      </a:moveTo>
                      <a:cubicBezTo>
                        <a:pt x="201" y="62"/>
                        <a:pt x="200" y="63"/>
                        <a:pt x="200" y="63"/>
                      </a:cubicBezTo>
                      <a:cubicBezTo>
                        <a:pt x="200" y="63"/>
                        <a:pt x="200" y="63"/>
                        <a:pt x="200" y="63"/>
                      </a:cubicBezTo>
                      <a:cubicBezTo>
                        <a:pt x="191" y="58"/>
                        <a:pt x="180" y="61"/>
                        <a:pt x="170" y="64"/>
                      </a:cubicBezTo>
                      <a:cubicBezTo>
                        <a:pt x="169" y="65"/>
                        <a:pt x="168" y="63"/>
                        <a:pt x="167" y="63"/>
                      </a:cubicBezTo>
                      <a:cubicBezTo>
                        <a:pt x="167" y="62"/>
                        <a:pt x="166" y="61"/>
                        <a:pt x="167" y="60"/>
                      </a:cubicBezTo>
                      <a:cubicBezTo>
                        <a:pt x="170" y="62"/>
                        <a:pt x="175" y="62"/>
                        <a:pt x="179" y="60"/>
                      </a:cubicBezTo>
                      <a:cubicBezTo>
                        <a:pt x="186" y="59"/>
                        <a:pt x="194" y="59"/>
                        <a:pt x="200" y="62"/>
                      </a:cubicBezTo>
                      <a:close/>
                      <a:moveTo>
                        <a:pt x="294" y="63"/>
                      </a:moveTo>
                      <a:cubicBezTo>
                        <a:pt x="292" y="65"/>
                        <a:pt x="290" y="68"/>
                        <a:pt x="290" y="71"/>
                      </a:cubicBezTo>
                      <a:cubicBezTo>
                        <a:pt x="290" y="73"/>
                        <a:pt x="290" y="75"/>
                        <a:pt x="291" y="76"/>
                      </a:cubicBezTo>
                      <a:cubicBezTo>
                        <a:pt x="291" y="77"/>
                        <a:pt x="291" y="77"/>
                        <a:pt x="291" y="77"/>
                      </a:cubicBezTo>
                      <a:cubicBezTo>
                        <a:pt x="288" y="76"/>
                        <a:pt x="289" y="72"/>
                        <a:pt x="288" y="70"/>
                      </a:cubicBezTo>
                      <a:cubicBezTo>
                        <a:pt x="289" y="67"/>
                        <a:pt x="290" y="64"/>
                        <a:pt x="293" y="62"/>
                      </a:cubicBezTo>
                      <a:cubicBezTo>
                        <a:pt x="293" y="62"/>
                        <a:pt x="294" y="63"/>
                        <a:pt x="294" y="63"/>
                      </a:cubicBezTo>
                      <a:close/>
                      <a:moveTo>
                        <a:pt x="117" y="61"/>
                      </a:moveTo>
                      <a:cubicBezTo>
                        <a:pt x="115" y="68"/>
                        <a:pt x="111" y="75"/>
                        <a:pt x="105" y="79"/>
                      </a:cubicBezTo>
                      <a:cubicBezTo>
                        <a:pt x="102" y="80"/>
                        <a:pt x="100" y="81"/>
                        <a:pt x="97" y="81"/>
                      </a:cubicBezTo>
                      <a:cubicBezTo>
                        <a:pt x="97" y="80"/>
                        <a:pt x="99" y="81"/>
                        <a:pt x="99" y="80"/>
                      </a:cubicBezTo>
                      <a:cubicBezTo>
                        <a:pt x="105" y="78"/>
                        <a:pt x="109" y="73"/>
                        <a:pt x="109" y="67"/>
                      </a:cubicBezTo>
                      <a:cubicBezTo>
                        <a:pt x="110" y="64"/>
                        <a:pt x="110" y="64"/>
                        <a:pt x="110" y="64"/>
                      </a:cubicBezTo>
                      <a:cubicBezTo>
                        <a:pt x="112" y="62"/>
                        <a:pt x="115" y="62"/>
                        <a:pt x="117" y="60"/>
                      </a:cubicBezTo>
                      <a:cubicBezTo>
                        <a:pt x="117" y="61"/>
                        <a:pt x="117" y="61"/>
                        <a:pt x="117" y="61"/>
                      </a:cubicBezTo>
                      <a:close/>
                      <a:moveTo>
                        <a:pt x="215" y="68"/>
                      </a:moveTo>
                      <a:cubicBezTo>
                        <a:pt x="219" y="75"/>
                        <a:pt x="219" y="75"/>
                        <a:pt x="219" y="75"/>
                      </a:cubicBezTo>
                      <a:cubicBezTo>
                        <a:pt x="219" y="77"/>
                        <a:pt x="219" y="77"/>
                        <a:pt x="219" y="77"/>
                      </a:cubicBezTo>
                      <a:cubicBezTo>
                        <a:pt x="214" y="74"/>
                        <a:pt x="207" y="70"/>
                        <a:pt x="208" y="63"/>
                      </a:cubicBezTo>
                      <a:cubicBezTo>
                        <a:pt x="208" y="62"/>
                        <a:pt x="208" y="62"/>
                        <a:pt x="208" y="62"/>
                      </a:cubicBezTo>
                      <a:cubicBezTo>
                        <a:pt x="211" y="63"/>
                        <a:pt x="213" y="66"/>
                        <a:pt x="215" y="68"/>
                      </a:cubicBezTo>
                      <a:close/>
                      <a:moveTo>
                        <a:pt x="28" y="67"/>
                      </a:moveTo>
                      <a:cubicBezTo>
                        <a:pt x="28" y="72"/>
                        <a:pt x="26" y="77"/>
                        <a:pt x="22" y="81"/>
                      </a:cubicBezTo>
                      <a:cubicBezTo>
                        <a:pt x="19" y="83"/>
                        <a:pt x="15" y="84"/>
                        <a:pt x="12" y="85"/>
                      </a:cubicBezTo>
                      <a:cubicBezTo>
                        <a:pt x="12" y="84"/>
                        <a:pt x="11" y="84"/>
                        <a:pt x="11" y="85"/>
                      </a:cubicBezTo>
                      <a:cubicBezTo>
                        <a:pt x="9" y="88"/>
                        <a:pt x="7" y="93"/>
                        <a:pt x="8" y="97"/>
                      </a:cubicBezTo>
                      <a:cubicBezTo>
                        <a:pt x="9" y="99"/>
                        <a:pt x="10" y="102"/>
                        <a:pt x="13" y="103"/>
                      </a:cubicBezTo>
                      <a:cubicBezTo>
                        <a:pt x="11" y="110"/>
                        <a:pt x="7" y="117"/>
                        <a:pt x="8" y="124"/>
                      </a:cubicBezTo>
                      <a:cubicBezTo>
                        <a:pt x="11" y="128"/>
                        <a:pt x="12" y="133"/>
                        <a:pt x="12" y="138"/>
                      </a:cubicBezTo>
                      <a:cubicBezTo>
                        <a:pt x="13" y="137"/>
                        <a:pt x="13" y="135"/>
                        <a:pt x="14" y="134"/>
                      </a:cubicBezTo>
                      <a:cubicBezTo>
                        <a:pt x="15" y="128"/>
                        <a:pt x="11" y="122"/>
                        <a:pt x="15" y="116"/>
                      </a:cubicBezTo>
                      <a:cubicBezTo>
                        <a:pt x="18" y="113"/>
                        <a:pt x="18" y="107"/>
                        <a:pt x="18" y="103"/>
                      </a:cubicBezTo>
                      <a:cubicBezTo>
                        <a:pt x="16" y="101"/>
                        <a:pt x="13" y="101"/>
                        <a:pt x="13" y="98"/>
                      </a:cubicBezTo>
                      <a:cubicBezTo>
                        <a:pt x="11" y="95"/>
                        <a:pt x="12" y="92"/>
                        <a:pt x="13" y="89"/>
                      </a:cubicBezTo>
                      <a:cubicBezTo>
                        <a:pt x="13" y="89"/>
                        <a:pt x="14" y="89"/>
                        <a:pt x="14" y="89"/>
                      </a:cubicBezTo>
                      <a:cubicBezTo>
                        <a:pt x="15" y="89"/>
                        <a:pt x="15" y="89"/>
                        <a:pt x="15" y="89"/>
                      </a:cubicBezTo>
                      <a:cubicBezTo>
                        <a:pt x="14" y="92"/>
                        <a:pt x="13" y="94"/>
                        <a:pt x="14" y="97"/>
                      </a:cubicBezTo>
                      <a:cubicBezTo>
                        <a:pt x="15" y="99"/>
                        <a:pt x="17" y="101"/>
                        <a:pt x="19" y="101"/>
                      </a:cubicBezTo>
                      <a:cubicBezTo>
                        <a:pt x="21" y="103"/>
                        <a:pt x="20" y="107"/>
                        <a:pt x="20" y="109"/>
                      </a:cubicBezTo>
                      <a:cubicBezTo>
                        <a:pt x="19" y="115"/>
                        <a:pt x="13" y="119"/>
                        <a:pt x="15" y="125"/>
                      </a:cubicBezTo>
                      <a:cubicBezTo>
                        <a:pt x="16" y="130"/>
                        <a:pt x="16" y="135"/>
                        <a:pt x="13" y="139"/>
                      </a:cubicBezTo>
                      <a:cubicBezTo>
                        <a:pt x="12" y="141"/>
                        <a:pt x="11" y="143"/>
                        <a:pt x="9" y="143"/>
                      </a:cubicBezTo>
                      <a:cubicBezTo>
                        <a:pt x="8" y="141"/>
                        <a:pt x="10" y="139"/>
                        <a:pt x="10" y="137"/>
                      </a:cubicBezTo>
                      <a:cubicBezTo>
                        <a:pt x="11" y="132"/>
                        <a:pt x="6" y="127"/>
                        <a:pt x="6" y="122"/>
                      </a:cubicBezTo>
                      <a:cubicBezTo>
                        <a:pt x="5" y="116"/>
                        <a:pt x="8" y="110"/>
                        <a:pt x="10" y="105"/>
                      </a:cubicBezTo>
                      <a:cubicBezTo>
                        <a:pt x="10" y="103"/>
                        <a:pt x="8" y="102"/>
                        <a:pt x="8" y="100"/>
                      </a:cubicBezTo>
                      <a:cubicBezTo>
                        <a:pt x="4" y="95"/>
                        <a:pt x="7" y="89"/>
                        <a:pt x="9" y="84"/>
                      </a:cubicBezTo>
                      <a:cubicBezTo>
                        <a:pt x="10" y="82"/>
                        <a:pt x="12" y="83"/>
                        <a:pt x="13" y="83"/>
                      </a:cubicBezTo>
                      <a:cubicBezTo>
                        <a:pt x="19" y="81"/>
                        <a:pt x="25" y="77"/>
                        <a:pt x="26" y="71"/>
                      </a:cubicBezTo>
                      <a:cubicBezTo>
                        <a:pt x="27" y="69"/>
                        <a:pt x="25" y="66"/>
                        <a:pt x="23" y="64"/>
                      </a:cubicBezTo>
                      <a:cubicBezTo>
                        <a:pt x="23" y="63"/>
                        <a:pt x="24" y="63"/>
                        <a:pt x="24" y="63"/>
                      </a:cubicBezTo>
                      <a:cubicBezTo>
                        <a:pt x="26" y="63"/>
                        <a:pt x="27" y="65"/>
                        <a:pt x="28" y="67"/>
                      </a:cubicBezTo>
                      <a:close/>
                      <a:moveTo>
                        <a:pt x="106" y="71"/>
                      </a:moveTo>
                      <a:cubicBezTo>
                        <a:pt x="104" y="74"/>
                        <a:pt x="101" y="77"/>
                        <a:pt x="98" y="78"/>
                      </a:cubicBezTo>
                      <a:cubicBezTo>
                        <a:pt x="99" y="73"/>
                        <a:pt x="102" y="68"/>
                        <a:pt x="107" y="66"/>
                      </a:cubicBezTo>
                      <a:cubicBezTo>
                        <a:pt x="107" y="67"/>
                        <a:pt x="106" y="70"/>
                        <a:pt x="106" y="71"/>
                      </a:cubicBezTo>
                      <a:close/>
                      <a:moveTo>
                        <a:pt x="143" y="73"/>
                      </a:moveTo>
                      <a:cubicBezTo>
                        <a:pt x="143" y="75"/>
                        <a:pt x="144" y="77"/>
                        <a:pt x="142" y="79"/>
                      </a:cubicBezTo>
                      <a:cubicBezTo>
                        <a:pt x="141" y="80"/>
                        <a:pt x="140" y="80"/>
                        <a:pt x="139" y="81"/>
                      </a:cubicBezTo>
                      <a:cubicBezTo>
                        <a:pt x="138" y="80"/>
                        <a:pt x="137" y="80"/>
                        <a:pt x="136" y="80"/>
                      </a:cubicBezTo>
                      <a:cubicBezTo>
                        <a:pt x="137" y="78"/>
                        <a:pt x="138" y="75"/>
                        <a:pt x="137" y="74"/>
                      </a:cubicBezTo>
                      <a:cubicBezTo>
                        <a:pt x="134" y="71"/>
                        <a:pt x="131" y="70"/>
                        <a:pt x="128" y="71"/>
                      </a:cubicBezTo>
                      <a:cubicBezTo>
                        <a:pt x="122" y="72"/>
                        <a:pt x="118" y="76"/>
                        <a:pt x="113" y="75"/>
                      </a:cubicBezTo>
                      <a:cubicBezTo>
                        <a:pt x="112" y="74"/>
                        <a:pt x="114" y="72"/>
                        <a:pt x="115" y="71"/>
                      </a:cubicBezTo>
                      <a:cubicBezTo>
                        <a:pt x="119" y="68"/>
                        <a:pt x="123" y="67"/>
                        <a:pt x="128" y="66"/>
                      </a:cubicBezTo>
                      <a:cubicBezTo>
                        <a:pt x="133" y="67"/>
                        <a:pt x="141" y="67"/>
                        <a:pt x="143" y="73"/>
                      </a:cubicBezTo>
                      <a:close/>
                      <a:moveTo>
                        <a:pt x="199" y="70"/>
                      </a:moveTo>
                      <a:cubicBezTo>
                        <a:pt x="200" y="72"/>
                        <a:pt x="202" y="71"/>
                        <a:pt x="203" y="72"/>
                      </a:cubicBezTo>
                      <a:cubicBezTo>
                        <a:pt x="203" y="74"/>
                        <a:pt x="207" y="76"/>
                        <a:pt x="204" y="77"/>
                      </a:cubicBezTo>
                      <a:cubicBezTo>
                        <a:pt x="198" y="74"/>
                        <a:pt x="192" y="72"/>
                        <a:pt x="185" y="72"/>
                      </a:cubicBezTo>
                      <a:cubicBezTo>
                        <a:pt x="183" y="74"/>
                        <a:pt x="181" y="75"/>
                        <a:pt x="180" y="77"/>
                      </a:cubicBezTo>
                      <a:cubicBezTo>
                        <a:pt x="180" y="79"/>
                        <a:pt x="180" y="80"/>
                        <a:pt x="182" y="81"/>
                      </a:cubicBezTo>
                      <a:cubicBezTo>
                        <a:pt x="182" y="82"/>
                        <a:pt x="181" y="82"/>
                        <a:pt x="181" y="82"/>
                      </a:cubicBezTo>
                      <a:cubicBezTo>
                        <a:pt x="179" y="82"/>
                        <a:pt x="177" y="82"/>
                        <a:pt x="176" y="80"/>
                      </a:cubicBezTo>
                      <a:cubicBezTo>
                        <a:pt x="175" y="79"/>
                        <a:pt x="174" y="77"/>
                        <a:pt x="174" y="76"/>
                      </a:cubicBezTo>
                      <a:cubicBezTo>
                        <a:pt x="175" y="71"/>
                        <a:pt x="181" y="69"/>
                        <a:pt x="185" y="68"/>
                      </a:cubicBezTo>
                      <a:cubicBezTo>
                        <a:pt x="190" y="68"/>
                        <a:pt x="195" y="68"/>
                        <a:pt x="199" y="70"/>
                      </a:cubicBezTo>
                      <a:close/>
                      <a:moveTo>
                        <a:pt x="135" y="76"/>
                      </a:moveTo>
                      <a:cubicBezTo>
                        <a:pt x="135" y="76"/>
                        <a:pt x="135" y="77"/>
                        <a:pt x="134" y="78"/>
                      </a:cubicBezTo>
                      <a:cubicBezTo>
                        <a:pt x="132" y="77"/>
                        <a:pt x="131" y="75"/>
                        <a:pt x="129" y="75"/>
                      </a:cubicBezTo>
                      <a:cubicBezTo>
                        <a:pt x="124" y="75"/>
                        <a:pt x="120" y="80"/>
                        <a:pt x="115" y="78"/>
                      </a:cubicBezTo>
                      <a:cubicBezTo>
                        <a:pt x="115" y="78"/>
                        <a:pt x="115" y="78"/>
                        <a:pt x="115" y="77"/>
                      </a:cubicBezTo>
                      <a:cubicBezTo>
                        <a:pt x="122" y="77"/>
                        <a:pt x="128" y="70"/>
                        <a:pt x="135" y="74"/>
                      </a:cubicBezTo>
                      <a:cubicBezTo>
                        <a:pt x="135" y="76"/>
                        <a:pt x="135" y="76"/>
                        <a:pt x="135" y="76"/>
                      </a:cubicBezTo>
                      <a:close/>
                      <a:moveTo>
                        <a:pt x="167" y="80"/>
                      </a:moveTo>
                      <a:cubicBezTo>
                        <a:pt x="174" y="82"/>
                        <a:pt x="180" y="86"/>
                        <a:pt x="183" y="93"/>
                      </a:cubicBezTo>
                      <a:cubicBezTo>
                        <a:pt x="189" y="94"/>
                        <a:pt x="194" y="97"/>
                        <a:pt x="197" y="101"/>
                      </a:cubicBezTo>
                      <a:cubicBezTo>
                        <a:pt x="199" y="103"/>
                        <a:pt x="200" y="105"/>
                        <a:pt x="200" y="107"/>
                      </a:cubicBezTo>
                      <a:cubicBezTo>
                        <a:pt x="198" y="107"/>
                        <a:pt x="196" y="107"/>
                        <a:pt x="194" y="106"/>
                      </a:cubicBezTo>
                      <a:cubicBezTo>
                        <a:pt x="191" y="100"/>
                        <a:pt x="185" y="97"/>
                        <a:pt x="179" y="96"/>
                      </a:cubicBezTo>
                      <a:cubicBezTo>
                        <a:pt x="177" y="97"/>
                        <a:pt x="177" y="95"/>
                        <a:pt x="176" y="94"/>
                      </a:cubicBezTo>
                      <a:cubicBezTo>
                        <a:pt x="173" y="87"/>
                        <a:pt x="165" y="85"/>
                        <a:pt x="159" y="82"/>
                      </a:cubicBezTo>
                      <a:cubicBezTo>
                        <a:pt x="158" y="81"/>
                        <a:pt x="156" y="81"/>
                        <a:pt x="155" y="81"/>
                      </a:cubicBezTo>
                      <a:cubicBezTo>
                        <a:pt x="150" y="88"/>
                        <a:pt x="140" y="88"/>
                        <a:pt x="136" y="96"/>
                      </a:cubicBezTo>
                      <a:cubicBezTo>
                        <a:pt x="137" y="100"/>
                        <a:pt x="132" y="99"/>
                        <a:pt x="130" y="101"/>
                      </a:cubicBezTo>
                      <a:cubicBezTo>
                        <a:pt x="124" y="104"/>
                        <a:pt x="124" y="104"/>
                        <a:pt x="124" y="104"/>
                      </a:cubicBezTo>
                      <a:cubicBezTo>
                        <a:pt x="121" y="104"/>
                        <a:pt x="118" y="105"/>
                        <a:pt x="115" y="106"/>
                      </a:cubicBezTo>
                      <a:cubicBezTo>
                        <a:pt x="115" y="106"/>
                        <a:pt x="115" y="106"/>
                        <a:pt x="115" y="106"/>
                      </a:cubicBezTo>
                      <a:cubicBezTo>
                        <a:pt x="118" y="100"/>
                        <a:pt x="123" y="96"/>
                        <a:pt x="129" y="96"/>
                      </a:cubicBezTo>
                      <a:cubicBezTo>
                        <a:pt x="133" y="97"/>
                        <a:pt x="132" y="92"/>
                        <a:pt x="134" y="90"/>
                      </a:cubicBezTo>
                      <a:cubicBezTo>
                        <a:pt x="138" y="81"/>
                        <a:pt x="150" y="83"/>
                        <a:pt x="155" y="74"/>
                      </a:cubicBezTo>
                      <a:cubicBezTo>
                        <a:pt x="157" y="73"/>
                        <a:pt x="158" y="77"/>
                        <a:pt x="160" y="77"/>
                      </a:cubicBezTo>
                      <a:cubicBezTo>
                        <a:pt x="162" y="78"/>
                        <a:pt x="165" y="78"/>
                        <a:pt x="167" y="80"/>
                      </a:cubicBezTo>
                      <a:close/>
                      <a:moveTo>
                        <a:pt x="201" y="78"/>
                      </a:moveTo>
                      <a:cubicBezTo>
                        <a:pt x="202" y="78"/>
                        <a:pt x="202" y="79"/>
                        <a:pt x="201" y="79"/>
                      </a:cubicBezTo>
                      <a:cubicBezTo>
                        <a:pt x="201" y="79"/>
                        <a:pt x="200" y="78"/>
                        <a:pt x="199" y="78"/>
                      </a:cubicBezTo>
                      <a:cubicBezTo>
                        <a:pt x="195" y="76"/>
                        <a:pt x="191" y="75"/>
                        <a:pt x="187" y="76"/>
                      </a:cubicBezTo>
                      <a:cubicBezTo>
                        <a:pt x="186" y="77"/>
                        <a:pt x="184" y="78"/>
                        <a:pt x="184" y="80"/>
                      </a:cubicBezTo>
                      <a:cubicBezTo>
                        <a:pt x="183" y="80"/>
                        <a:pt x="183" y="79"/>
                        <a:pt x="182" y="78"/>
                      </a:cubicBezTo>
                      <a:cubicBezTo>
                        <a:pt x="182" y="76"/>
                        <a:pt x="185" y="75"/>
                        <a:pt x="186" y="74"/>
                      </a:cubicBezTo>
                      <a:cubicBezTo>
                        <a:pt x="192" y="73"/>
                        <a:pt x="196" y="76"/>
                        <a:pt x="201" y="78"/>
                      </a:cubicBezTo>
                      <a:close/>
                      <a:moveTo>
                        <a:pt x="209" y="79"/>
                      </a:moveTo>
                      <a:cubicBezTo>
                        <a:pt x="209" y="80"/>
                        <a:pt x="209" y="80"/>
                        <a:pt x="209" y="80"/>
                      </a:cubicBezTo>
                      <a:cubicBezTo>
                        <a:pt x="206" y="81"/>
                        <a:pt x="204" y="83"/>
                        <a:pt x="201" y="85"/>
                      </a:cubicBezTo>
                      <a:cubicBezTo>
                        <a:pt x="202" y="88"/>
                        <a:pt x="205" y="87"/>
                        <a:pt x="208" y="88"/>
                      </a:cubicBezTo>
                      <a:cubicBezTo>
                        <a:pt x="209" y="89"/>
                        <a:pt x="210" y="88"/>
                        <a:pt x="211" y="89"/>
                      </a:cubicBezTo>
                      <a:cubicBezTo>
                        <a:pt x="209" y="90"/>
                        <a:pt x="205" y="89"/>
                        <a:pt x="203" y="89"/>
                      </a:cubicBezTo>
                      <a:cubicBezTo>
                        <a:pt x="201" y="89"/>
                        <a:pt x="199" y="88"/>
                        <a:pt x="197" y="87"/>
                      </a:cubicBezTo>
                      <a:cubicBezTo>
                        <a:pt x="197" y="86"/>
                        <a:pt x="197" y="86"/>
                        <a:pt x="197" y="86"/>
                      </a:cubicBezTo>
                      <a:cubicBezTo>
                        <a:pt x="200" y="82"/>
                        <a:pt x="203" y="79"/>
                        <a:pt x="207" y="78"/>
                      </a:cubicBezTo>
                      <a:cubicBezTo>
                        <a:pt x="208" y="78"/>
                        <a:pt x="209" y="79"/>
                        <a:pt x="209" y="79"/>
                      </a:cubicBezTo>
                      <a:close/>
                      <a:moveTo>
                        <a:pt x="116" y="82"/>
                      </a:moveTo>
                      <a:cubicBezTo>
                        <a:pt x="117" y="81"/>
                        <a:pt x="117" y="82"/>
                        <a:pt x="118" y="83"/>
                      </a:cubicBezTo>
                      <a:cubicBezTo>
                        <a:pt x="118" y="83"/>
                        <a:pt x="118" y="84"/>
                        <a:pt x="119" y="85"/>
                      </a:cubicBezTo>
                      <a:cubicBezTo>
                        <a:pt x="117" y="87"/>
                        <a:pt x="114" y="88"/>
                        <a:pt x="112" y="90"/>
                      </a:cubicBezTo>
                      <a:cubicBezTo>
                        <a:pt x="110" y="90"/>
                        <a:pt x="107" y="91"/>
                        <a:pt x="105" y="91"/>
                      </a:cubicBezTo>
                      <a:cubicBezTo>
                        <a:pt x="105" y="90"/>
                        <a:pt x="105" y="90"/>
                        <a:pt x="105" y="90"/>
                      </a:cubicBezTo>
                      <a:cubicBezTo>
                        <a:pt x="108" y="88"/>
                        <a:pt x="112" y="88"/>
                        <a:pt x="114" y="85"/>
                      </a:cubicBezTo>
                      <a:cubicBezTo>
                        <a:pt x="115" y="83"/>
                        <a:pt x="113" y="81"/>
                        <a:pt x="112" y="80"/>
                      </a:cubicBezTo>
                      <a:cubicBezTo>
                        <a:pt x="111" y="80"/>
                        <a:pt x="110" y="79"/>
                        <a:pt x="110" y="78"/>
                      </a:cubicBezTo>
                      <a:cubicBezTo>
                        <a:pt x="113" y="78"/>
                        <a:pt x="114" y="80"/>
                        <a:pt x="116" y="82"/>
                      </a:cubicBezTo>
                      <a:close/>
                      <a:moveTo>
                        <a:pt x="305" y="81"/>
                      </a:moveTo>
                      <a:cubicBezTo>
                        <a:pt x="309" y="84"/>
                        <a:pt x="310" y="89"/>
                        <a:pt x="309" y="93"/>
                      </a:cubicBezTo>
                      <a:cubicBezTo>
                        <a:pt x="309" y="96"/>
                        <a:pt x="307" y="98"/>
                        <a:pt x="306" y="101"/>
                      </a:cubicBezTo>
                      <a:cubicBezTo>
                        <a:pt x="307" y="103"/>
                        <a:pt x="308" y="105"/>
                        <a:pt x="310" y="108"/>
                      </a:cubicBezTo>
                      <a:cubicBezTo>
                        <a:pt x="312" y="116"/>
                        <a:pt x="306" y="124"/>
                        <a:pt x="306" y="132"/>
                      </a:cubicBezTo>
                      <a:cubicBezTo>
                        <a:pt x="306" y="134"/>
                        <a:pt x="306" y="137"/>
                        <a:pt x="308" y="138"/>
                      </a:cubicBezTo>
                      <a:cubicBezTo>
                        <a:pt x="308" y="138"/>
                        <a:pt x="308" y="139"/>
                        <a:pt x="308" y="139"/>
                      </a:cubicBezTo>
                      <a:cubicBezTo>
                        <a:pt x="306" y="139"/>
                        <a:pt x="305" y="137"/>
                        <a:pt x="303" y="136"/>
                      </a:cubicBezTo>
                      <a:cubicBezTo>
                        <a:pt x="299" y="131"/>
                        <a:pt x="301" y="123"/>
                        <a:pt x="302" y="117"/>
                      </a:cubicBezTo>
                      <a:cubicBezTo>
                        <a:pt x="303" y="111"/>
                        <a:pt x="296" y="107"/>
                        <a:pt x="295" y="101"/>
                      </a:cubicBezTo>
                      <a:cubicBezTo>
                        <a:pt x="295" y="101"/>
                        <a:pt x="295" y="101"/>
                        <a:pt x="295" y="100"/>
                      </a:cubicBezTo>
                      <a:cubicBezTo>
                        <a:pt x="297" y="101"/>
                        <a:pt x="297" y="103"/>
                        <a:pt x="298" y="105"/>
                      </a:cubicBezTo>
                      <a:cubicBezTo>
                        <a:pt x="301" y="108"/>
                        <a:pt x="304" y="113"/>
                        <a:pt x="304" y="118"/>
                      </a:cubicBezTo>
                      <a:cubicBezTo>
                        <a:pt x="304" y="123"/>
                        <a:pt x="300" y="128"/>
                        <a:pt x="304" y="132"/>
                      </a:cubicBezTo>
                      <a:cubicBezTo>
                        <a:pt x="305" y="130"/>
                        <a:pt x="304" y="128"/>
                        <a:pt x="305" y="126"/>
                      </a:cubicBezTo>
                      <a:cubicBezTo>
                        <a:pt x="307" y="119"/>
                        <a:pt x="311" y="110"/>
                        <a:pt x="305" y="104"/>
                      </a:cubicBezTo>
                      <a:cubicBezTo>
                        <a:pt x="304" y="103"/>
                        <a:pt x="303" y="101"/>
                        <a:pt x="304" y="99"/>
                      </a:cubicBezTo>
                      <a:cubicBezTo>
                        <a:pt x="307" y="97"/>
                        <a:pt x="308" y="92"/>
                        <a:pt x="308" y="89"/>
                      </a:cubicBezTo>
                      <a:cubicBezTo>
                        <a:pt x="307" y="86"/>
                        <a:pt x="306" y="84"/>
                        <a:pt x="304" y="83"/>
                      </a:cubicBezTo>
                      <a:cubicBezTo>
                        <a:pt x="304" y="82"/>
                        <a:pt x="304" y="80"/>
                        <a:pt x="305" y="81"/>
                      </a:cubicBezTo>
                      <a:close/>
                      <a:moveTo>
                        <a:pt x="112" y="84"/>
                      </a:moveTo>
                      <a:cubicBezTo>
                        <a:pt x="110" y="86"/>
                        <a:pt x="107" y="87"/>
                        <a:pt x="105" y="87"/>
                      </a:cubicBezTo>
                      <a:cubicBezTo>
                        <a:pt x="102" y="88"/>
                        <a:pt x="101" y="86"/>
                        <a:pt x="99" y="85"/>
                      </a:cubicBezTo>
                      <a:cubicBezTo>
                        <a:pt x="99" y="84"/>
                        <a:pt x="99" y="84"/>
                        <a:pt x="99" y="83"/>
                      </a:cubicBezTo>
                      <a:cubicBezTo>
                        <a:pt x="102" y="83"/>
                        <a:pt x="105" y="81"/>
                        <a:pt x="107" y="79"/>
                      </a:cubicBezTo>
                      <a:cubicBezTo>
                        <a:pt x="109" y="80"/>
                        <a:pt x="111" y="82"/>
                        <a:pt x="112" y="84"/>
                      </a:cubicBezTo>
                      <a:close/>
                      <a:moveTo>
                        <a:pt x="219" y="83"/>
                      </a:moveTo>
                      <a:cubicBezTo>
                        <a:pt x="219" y="85"/>
                        <a:pt x="217" y="85"/>
                        <a:pt x="216" y="86"/>
                      </a:cubicBezTo>
                      <a:cubicBezTo>
                        <a:pt x="213" y="87"/>
                        <a:pt x="209" y="87"/>
                        <a:pt x="205" y="85"/>
                      </a:cubicBezTo>
                      <a:cubicBezTo>
                        <a:pt x="207" y="84"/>
                        <a:pt x="210" y="82"/>
                        <a:pt x="212" y="81"/>
                      </a:cubicBezTo>
                      <a:cubicBezTo>
                        <a:pt x="215" y="82"/>
                        <a:pt x="217" y="83"/>
                        <a:pt x="219" y="83"/>
                      </a:cubicBezTo>
                      <a:close/>
                      <a:moveTo>
                        <a:pt x="169" y="89"/>
                      </a:moveTo>
                      <a:cubicBezTo>
                        <a:pt x="172" y="92"/>
                        <a:pt x="175" y="95"/>
                        <a:pt x="176" y="99"/>
                      </a:cubicBezTo>
                      <a:cubicBezTo>
                        <a:pt x="176" y="99"/>
                        <a:pt x="176" y="99"/>
                        <a:pt x="176" y="99"/>
                      </a:cubicBezTo>
                      <a:cubicBezTo>
                        <a:pt x="180" y="98"/>
                        <a:pt x="183" y="100"/>
                        <a:pt x="186" y="101"/>
                      </a:cubicBezTo>
                      <a:cubicBezTo>
                        <a:pt x="188" y="102"/>
                        <a:pt x="190" y="104"/>
                        <a:pt x="190" y="106"/>
                      </a:cubicBezTo>
                      <a:cubicBezTo>
                        <a:pt x="186" y="106"/>
                        <a:pt x="182" y="108"/>
                        <a:pt x="180" y="112"/>
                      </a:cubicBezTo>
                      <a:cubicBezTo>
                        <a:pt x="178" y="113"/>
                        <a:pt x="177" y="116"/>
                        <a:pt x="176" y="118"/>
                      </a:cubicBezTo>
                      <a:cubicBezTo>
                        <a:pt x="176" y="114"/>
                        <a:pt x="175" y="110"/>
                        <a:pt x="171" y="108"/>
                      </a:cubicBezTo>
                      <a:cubicBezTo>
                        <a:pt x="171" y="107"/>
                        <a:pt x="171" y="106"/>
                        <a:pt x="171" y="104"/>
                      </a:cubicBezTo>
                      <a:cubicBezTo>
                        <a:pt x="170" y="101"/>
                        <a:pt x="169" y="97"/>
                        <a:pt x="165" y="97"/>
                      </a:cubicBezTo>
                      <a:cubicBezTo>
                        <a:pt x="163" y="95"/>
                        <a:pt x="160" y="95"/>
                        <a:pt x="157" y="96"/>
                      </a:cubicBezTo>
                      <a:cubicBezTo>
                        <a:pt x="154" y="97"/>
                        <a:pt x="151" y="99"/>
                        <a:pt x="148" y="102"/>
                      </a:cubicBezTo>
                      <a:cubicBezTo>
                        <a:pt x="147" y="104"/>
                        <a:pt x="147" y="106"/>
                        <a:pt x="147" y="108"/>
                      </a:cubicBezTo>
                      <a:cubicBezTo>
                        <a:pt x="145" y="110"/>
                        <a:pt x="143" y="112"/>
                        <a:pt x="141" y="115"/>
                      </a:cubicBezTo>
                      <a:cubicBezTo>
                        <a:pt x="140" y="113"/>
                        <a:pt x="139" y="111"/>
                        <a:pt x="138" y="109"/>
                      </a:cubicBezTo>
                      <a:cubicBezTo>
                        <a:pt x="135" y="107"/>
                        <a:pt x="132" y="105"/>
                        <a:pt x="129" y="104"/>
                      </a:cubicBezTo>
                      <a:cubicBezTo>
                        <a:pt x="131" y="102"/>
                        <a:pt x="135" y="102"/>
                        <a:pt x="138" y="101"/>
                      </a:cubicBezTo>
                      <a:cubicBezTo>
                        <a:pt x="139" y="100"/>
                        <a:pt x="138" y="98"/>
                        <a:pt x="139" y="97"/>
                      </a:cubicBezTo>
                      <a:cubicBezTo>
                        <a:pt x="140" y="95"/>
                        <a:pt x="141" y="93"/>
                        <a:pt x="143" y="92"/>
                      </a:cubicBezTo>
                      <a:cubicBezTo>
                        <a:pt x="147" y="89"/>
                        <a:pt x="152" y="87"/>
                        <a:pt x="156" y="83"/>
                      </a:cubicBezTo>
                      <a:cubicBezTo>
                        <a:pt x="161" y="86"/>
                        <a:pt x="165" y="88"/>
                        <a:pt x="169" y="89"/>
                      </a:cubicBezTo>
                      <a:close/>
                      <a:moveTo>
                        <a:pt x="104" y="94"/>
                      </a:moveTo>
                      <a:cubicBezTo>
                        <a:pt x="105" y="97"/>
                        <a:pt x="107" y="101"/>
                        <a:pt x="106" y="104"/>
                      </a:cubicBezTo>
                      <a:cubicBezTo>
                        <a:pt x="104" y="106"/>
                        <a:pt x="102" y="105"/>
                        <a:pt x="100" y="104"/>
                      </a:cubicBezTo>
                      <a:cubicBezTo>
                        <a:pt x="94" y="102"/>
                        <a:pt x="91" y="98"/>
                        <a:pt x="88" y="94"/>
                      </a:cubicBezTo>
                      <a:cubicBezTo>
                        <a:pt x="87" y="93"/>
                        <a:pt x="87" y="92"/>
                        <a:pt x="87" y="90"/>
                      </a:cubicBezTo>
                      <a:cubicBezTo>
                        <a:pt x="91" y="95"/>
                        <a:pt x="96" y="100"/>
                        <a:pt x="102" y="102"/>
                      </a:cubicBezTo>
                      <a:cubicBezTo>
                        <a:pt x="102" y="102"/>
                        <a:pt x="103" y="102"/>
                        <a:pt x="103" y="101"/>
                      </a:cubicBezTo>
                      <a:cubicBezTo>
                        <a:pt x="103" y="93"/>
                        <a:pt x="96" y="87"/>
                        <a:pt x="90" y="84"/>
                      </a:cubicBezTo>
                      <a:cubicBezTo>
                        <a:pt x="90" y="83"/>
                        <a:pt x="92" y="83"/>
                        <a:pt x="93" y="84"/>
                      </a:cubicBezTo>
                      <a:cubicBezTo>
                        <a:pt x="96" y="84"/>
                        <a:pt x="99" y="88"/>
                        <a:pt x="102" y="90"/>
                      </a:cubicBezTo>
                      <a:cubicBezTo>
                        <a:pt x="104" y="94"/>
                        <a:pt x="104" y="94"/>
                        <a:pt x="104" y="94"/>
                      </a:cubicBezTo>
                      <a:close/>
                      <a:moveTo>
                        <a:pt x="161" y="87"/>
                      </a:moveTo>
                      <a:cubicBezTo>
                        <a:pt x="167" y="89"/>
                        <a:pt x="173" y="94"/>
                        <a:pt x="175" y="100"/>
                      </a:cubicBezTo>
                      <a:cubicBezTo>
                        <a:pt x="179" y="100"/>
                        <a:pt x="183" y="101"/>
                        <a:pt x="186" y="103"/>
                      </a:cubicBezTo>
                      <a:cubicBezTo>
                        <a:pt x="186" y="104"/>
                        <a:pt x="186" y="104"/>
                        <a:pt x="186" y="105"/>
                      </a:cubicBezTo>
                      <a:cubicBezTo>
                        <a:pt x="184" y="106"/>
                        <a:pt x="181" y="107"/>
                        <a:pt x="179" y="109"/>
                      </a:cubicBezTo>
                      <a:cubicBezTo>
                        <a:pt x="178" y="110"/>
                        <a:pt x="177" y="111"/>
                        <a:pt x="176" y="111"/>
                      </a:cubicBezTo>
                      <a:cubicBezTo>
                        <a:pt x="175" y="109"/>
                        <a:pt x="174" y="108"/>
                        <a:pt x="173" y="107"/>
                      </a:cubicBezTo>
                      <a:cubicBezTo>
                        <a:pt x="172" y="103"/>
                        <a:pt x="172" y="99"/>
                        <a:pt x="169" y="96"/>
                      </a:cubicBezTo>
                      <a:cubicBezTo>
                        <a:pt x="164" y="92"/>
                        <a:pt x="157" y="94"/>
                        <a:pt x="152" y="96"/>
                      </a:cubicBezTo>
                      <a:cubicBezTo>
                        <a:pt x="149" y="99"/>
                        <a:pt x="146" y="103"/>
                        <a:pt x="145" y="107"/>
                      </a:cubicBezTo>
                      <a:cubicBezTo>
                        <a:pt x="144" y="109"/>
                        <a:pt x="143" y="111"/>
                        <a:pt x="141" y="111"/>
                      </a:cubicBezTo>
                      <a:cubicBezTo>
                        <a:pt x="138" y="109"/>
                        <a:pt x="136" y="105"/>
                        <a:pt x="133" y="105"/>
                      </a:cubicBezTo>
                      <a:cubicBezTo>
                        <a:pt x="133" y="104"/>
                        <a:pt x="132" y="104"/>
                        <a:pt x="133" y="103"/>
                      </a:cubicBezTo>
                      <a:cubicBezTo>
                        <a:pt x="135" y="104"/>
                        <a:pt x="137" y="103"/>
                        <a:pt x="139" y="103"/>
                      </a:cubicBezTo>
                      <a:cubicBezTo>
                        <a:pt x="140" y="102"/>
                        <a:pt x="140" y="100"/>
                        <a:pt x="140" y="99"/>
                      </a:cubicBezTo>
                      <a:cubicBezTo>
                        <a:pt x="142" y="91"/>
                        <a:pt x="152" y="91"/>
                        <a:pt x="156" y="85"/>
                      </a:cubicBezTo>
                      <a:cubicBezTo>
                        <a:pt x="158" y="85"/>
                        <a:pt x="159" y="87"/>
                        <a:pt x="161" y="87"/>
                      </a:cubicBezTo>
                      <a:close/>
                      <a:moveTo>
                        <a:pt x="223" y="85"/>
                      </a:moveTo>
                      <a:cubicBezTo>
                        <a:pt x="222" y="87"/>
                        <a:pt x="221" y="88"/>
                        <a:pt x="220" y="89"/>
                      </a:cubicBezTo>
                      <a:cubicBezTo>
                        <a:pt x="216" y="91"/>
                        <a:pt x="213" y="96"/>
                        <a:pt x="212" y="100"/>
                      </a:cubicBezTo>
                      <a:cubicBezTo>
                        <a:pt x="211" y="101"/>
                        <a:pt x="212" y="102"/>
                        <a:pt x="212" y="102"/>
                      </a:cubicBezTo>
                      <a:cubicBezTo>
                        <a:pt x="216" y="101"/>
                        <a:pt x="219" y="101"/>
                        <a:pt x="222" y="98"/>
                      </a:cubicBezTo>
                      <a:cubicBezTo>
                        <a:pt x="226" y="96"/>
                        <a:pt x="228" y="93"/>
                        <a:pt x="230" y="90"/>
                      </a:cubicBezTo>
                      <a:cubicBezTo>
                        <a:pt x="229" y="95"/>
                        <a:pt x="224" y="100"/>
                        <a:pt x="219" y="103"/>
                      </a:cubicBezTo>
                      <a:cubicBezTo>
                        <a:pt x="216" y="104"/>
                        <a:pt x="213" y="105"/>
                        <a:pt x="209" y="104"/>
                      </a:cubicBezTo>
                      <a:cubicBezTo>
                        <a:pt x="209" y="100"/>
                        <a:pt x="210" y="94"/>
                        <a:pt x="214" y="91"/>
                      </a:cubicBezTo>
                      <a:cubicBezTo>
                        <a:pt x="217" y="88"/>
                        <a:pt x="220" y="87"/>
                        <a:pt x="223" y="85"/>
                      </a:cubicBezTo>
                      <a:close/>
                      <a:moveTo>
                        <a:pt x="99" y="95"/>
                      </a:moveTo>
                      <a:cubicBezTo>
                        <a:pt x="100" y="96"/>
                        <a:pt x="101" y="97"/>
                        <a:pt x="100" y="99"/>
                      </a:cubicBezTo>
                      <a:cubicBezTo>
                        <a:pt x="98" y="98"/>
                        <a:pt x="97" y="97"/>
                        <a:pt x="95" y="96"/>
                      </a:cubicBezTo>
                      <a:cubicBezTo>
                        <a:pt x="92" y="93"/>
                        <a:pt x="89" y="89"/>
                        <a:pt x="87" y="86"/>
                      </a:cubicBezTo>
                      <a:cubicBezTo>
                        <a:pt x="87" y="85"/>
                        <a:pt x="86" y="85"/>
                        <a:pt x="87" y="85"/>
                      </a:cubicBezTo>
                      <a:cubicBezTo>
                        <a:pt x="92" y="86"/>
                        <a:pt x="97" y="90"/>
                        <a:pt x="99" y="95"/>
                      </a:cubicBezTo>
                      <a:close/>
                      <a:moveTo>
                        <a:pt x="229" y="86"/>
                      </a:moveTo>
                      <a:cubicBezTo>
                        <a:pt x="227" y="92"/>
                        <a:pt x="222" y="98"/>
                        <a:pt x="215" y="98"/>
                      </a:cubicBezTo>
                      <a:cubicBezTo>
                        <a:pt x="216" y="93"/>
                        <a:pt x="221" y="90"/>
                        <a:pt x="225" y="87"/>
                      </a:cubicBezTo>
                      <a:cubicBezTo>
                        <a:pt x="226" y="87"/>
                        <a:pt x="227" y="86"/>
                        <a:pt x="229" y="86"/>
                      </a:cubicBezTo>
                      <a:close/>
                      <a:moveTo>
                        <a:pt x="235" y="90"/>
                      </a:moveTo>
                      <a:cubicBezTo>
                        <a:pt x="235" y="90"/>
                        <a:pt x="235" y="90"/>
                        <a:pt x="235" y="90"/>
                      </a:cubicBezTo>
                      <a:cubicBezTo>
                        <a:pt x="235" y="90"/>
                        <a:pt x="235" y="90"/>
                        <a:pt x="235" y="90"/>
                      </a:cubicBezTo>
                      <a:close/>
                      <a:moveTo>
                        <a:pt x="242" y="106"/>
                      </a:moveTo>
                      <a:cubicBezTo>
                        <a:pt x="246" y="108"/>
                        <a:pt x="250" y="110"/>
                        <a:pt x="255" y="109"/>
                      </a:cubicBezTo>
                      <a:cubicBezTo>
                        <a:pt x="256" y="110"/>
                        <a:pt x="257" y="112"/>
                        <a:pt x="257" y="113"/>
                      </a:cubicBezTo>
                      <a:cubicBezTo>
                        <a:pt x="253" y="115"/>
                        <a:pt x="249" y="113"/>
                        <a:pt x="246" y="111"/>
                      </a:cubicBezTo>
                      <a:cubicBezTo>
                        <a:pt x="239" y="109"/>
                        <a:pt x="234" y="100"/>
                        <a:pt x="233" y="93"/>
                      </a:cubicBezTo>
                      <a:cubicBezTo>
                        <a:pt x="234" y="91"/>
                        <a:pt x="234" y="91"/>
                        <a:pt x="234" y="91"/>
                      </a:cubicBezTo>
                      <a:cubicBezTo>
                        <a:pt x="236" y="96"/>
                        <a:pt x="237" y="102"/>
                        <a:pt x="242" y="106"/>
                      </a:cubicBezTo>
                      <a:close/>
                      <a:moveTo>
                        <a:pt x="84" y="97"/>
                      </a:moveTo>
                      <a:cubicBezTo>
                        <a:pt x="81" y="105"/>
                        <a:pt x="73" y="112"/>
                        <a:pt x="65" y="113"/>
                      </a:cubicBezTo>
                      <a:cubicBezTo>
                        <a:pt x="61" y="113"/>
                        <a:pt x="61" y="113"/>
                        <a:pt x="61" y="113"/>
                      </a:cubicBezTo>
                      <a:cubicBezTo>
                        <a:pt x="62" y="111"/>
                        <a:pt x="63" y="108"/>
                        <a:pt x="65" y="107"/>
                      </a:cubicBezTo>
                      <a:cubicBezTo>
                        <a:pt x="70" y="108"/>
                        <a:pt x="75" y="106"/>
                        <a:pt x="78" y="103"/>
                      </a:cubicBezTo>
                      <a:cubicBezTo>
                        <a:pt x="81" y="100"/>
                        <a:pt x="82" y="96"/>
                        <a:pt x="84" y="92"/>
                      </a:cubicBezTo>
                      <a:cubicBezTo>
                        <a:pt x="85" y="94"/>
                        <a:pt x="85" y="96"/>
                        <a:pt x="84" y="97"/>
                      </a:cubicBezTo>
                      <a:close/>
                      <a:moveTo>
                        <a:pt x="81" y="93"/>
                      </a:moveTo>
                      <a:cubicBezTo>
                        <a:pt x="80" y="98"/>
                        <a:pt x="76" y="102"/>
                        <a:pt x="72" y="104"/>
                      </a:cubicBezTo>
                      <a:cubicBezTo>
                        <a:pt x="70" y="104"/>
                        <a:pt x="69" y="105"/>
                        <a:pt x="67" y="105"/>
                      </a:cubicBezTo>
                      <a:cubicBezTo>
                        <a:pt x="67" y="104"/>
                        <a:pt x="68" y="102"/>
                        <a:pt x="69" y="102"/>
                      </a:cubicBezTo>
                      <a:cubicBezTo>
                        <a:pt x="73" y="98"/>
                        <a:pt x="76" y="94"/>
                        <a:pt x="81" y="93"/>
                      </a:cubicBezTo>
                      <a:close/>
                      <a:moveTo>
                        <a:pt x="234" y="104"/>
                      </a:moveTo>
                      <a:cubicBezTo>
                        <a:pt x="233" y="106"/>
                        <a:pt x="232" y="110"/>
                        <a:pt x="229" y="110"/>
                      </a:cubicBezTo>
                      <a:cubicBezTo>
                        <a:pt x="227" y="107"/>
                        <a:pt x="227" y="103"/>
                        <a:pt x="228" y="99"/>
                      </a:cubicBezTo>
                      <a:cubicBezTo>
                        <a:pt x="231" y="95"/>
                        <a:pt x="231" y="95"/>
                        <a:pt x="231" y="95"/>
                      </a:cubicBezTo>
                      <a:cubicBezTo>
                        <a:pt x="232" y="98"/>
                        <a:pt x="233" y="101"/>
                        <a:pt x="234" y="104"/>
                      </a:cubicBezTo>
                      <a:close/>
                      <a:moveTo>
                        <a:pt x="253" y="107"/>
                      </a:moveTo>
                      <a:cubicBezTo>
                        <a:pt x="251" y="107"/>
                        <a:pt x="248" y="106"/>
                        <a:pt x="247" y="106"/>
                      </a:cubicBezTo>
                      <a:cubicBezTo>
                        <a:pt x="242" y="105"/>
                        <a:pt x="241" y="101"/>
                        <a:pt x="238" y="98"/>
                      </a:cubicBezTo>
                      <a:cubicBezTo>
                        <a:pt x="238" y="97"/>
                        <a:pt x="238" y="97"/>
                        <a:pt x="238" y="97"/>
                      </a:cubicBezTo>
                      <a:cubicBezTo>
                        <a:pt x="244" y="98"/>
                        <a:pt x="250" y="102"/>
                        <a:pt x="253" y="107"/>
                      </a:cubicBezTo>
                      <a:close/>
                      <a:moveTo>
                        <a:pt x="90" y="102"/>
                      </a:moveTo>
                      <a:cubicBezTo>
                        <a:pt x="90" y="105"/>
                        <a:pt x="90" y="107"/>
                        <a:pt x="88" y="109"/>
                      </a:cubicBezTo>
                      <a:cubicBezTo>
                        <a:pt x="86" y="108"/>
                        <a:pt x="85" y="105"/>
                        <a:pt x="84" y="103"/>
                      </a:cubicBezTo>
                      <a:cubicBezTo>
                        <a:pt x="84" y="101"/>
                        <a:pt x="86" y="99"/>
                        <a:pt x="86" y="97"/>
                      </a:cubicBezTo>
                      <a:cubicBezTo>
                        <a:pt x="87" y="96"/>
                        <a:pt x="87" y="96"/>
                        <a:pt x="87" y="96"/>
                      </a:cubicBezTo>
                      <a:cubicBezTo>
                        <a:pt x="88" y="98"/>
                        <a:pt x="91" y="100"/>
                        <a:pt x="90" y="102"/>
                      </a:cubicBezTo>
                      <a:close/>
                      <a:moveTo>
                        <a:pt x="168" y="102"/>
                      </a:moveTo>
                      <a:cubicBezTo>
                        <a:pt x="169" y="105"/>
                        <a:pt x="166" y="111"/>
                        <a:pt x="171" y="111"/>
                      </a:cubicBezTo>
                      <a:cubicBezTo>
                        <a:pt x="174" y="114"/>
                        <a:pt x="174" y="117"/>
                        <a:pt x="173" y="120"/>
                      </a:cubicBezTo>
                      <a:cubicBezTo>
                        <a:pt x="173" y="122"/>
                        <a:pt x="171" y="124"/>
                        <a:pt x="169" y="124"/>
                      </a:cubicBezTo>
                      <a:cubicBezTo>
                        <a:pt x="168" y="125"/>
                        <a:pt x="167" y="125"/>
                        <a:pt x="166" y="124"/>
                      </a:cubicBezTo>
                      <a:cubicBezTo>
                        <a:pt x="164" y="123"/>
                        <a:pt x="164" y="121"/>
                        <a:pt x="165" y="119"/>
                      </a:cubicBezTo>
                      <a:cubicBezTo>
                        <a:pt x="165" y="119"/>
                        <a:pt x="166" y="119"/>
                        <a:pt x="167" y="119"/>
                      </a:cubicBezTo>
                      <a:cubicBezTo>
                        <a:pt x="167" y="120"/>
                        <a:pt x="168" y="120"/>
                        <a:pt x="169" y="120"/>
                      </a:cubicBezTo>
                      <a:cubicBezTo>
                        <a:pt x="170" y="119"/>
                        <a:pt x="171" y="117"/>
                        <a:pt x="170" y="116"/>
                      </a:cubicBezTo>
                      <a:cubicBezTo>
                        <a:pt x="170" y="114"/>
                        <a:pt x="168" y="113"/>
                        <a:pt x="167" y="112"/>
                      </a:cubicBezTo>
                      <a:cubicBezTo>
                        <a:pt x="166" y="109"/>
                        <a:pt x="167" y="103"/>
                        <a:pt x="162" y="101"/>
                      </a:cubicBezTo>
                      <a:cubicBezTo>
                        <a:pt x="160" y="101"/>
                        <a:pt x="158" y="102"/>
                        <a:pt x="157" y="103"/>
                      </a:cubicBezTo>
                      <a:cubicBezTo>
                        <a:pt x="155" y="104"/>
                        <a:pt x="154" y="106"/>
                        <a:pt x="154" y="108"/>
                      </a:cubicBezTo>
                      <a:cubicBezTo>
                        <a:pt x="151" y="110"/>
                        <a:pt x="148" y="112"/>
                        <a:pt x="148" y="116"/>
                      </a:cubicBezTo>
                      <a:cubicBezTo>
                        <a:pt x="148" y="117"/>
                        <a:pt x="148" y="120"/>
                        <a:pt x="150" y="120"/>
                      </a:cubicBezTo>
                      <a:cubicBezTo>
                        <a:pt x="153" y="121"/>
                        <a:pt x="155" y="116"/>
                        <a:pt x="157" y="120"/>
                      </a:cubicBezTo>
                      <a:cubicBezTo>
                        <a:pt x="157" y="121"/>
                        <a:pt x="157" y="122"/>
                        <a:pt x="156" y="123"/>
                      </a:cubicBezTo>
                      <a:cubicBezTo>
                        <a:pt x="155" y="125"/>
                        <a:pt x="152" y="126"/>
                        <a:pt x="150" y="126"/>
                      </a:cubicBezTo>
                      <a:cubicBezTo>
                        <a:pt x="148" y="125"/>
                        <a:pt x="145" y="124"/>
                        <a:pt x="144" y="121"/>
                      </a:cubicBezTo>
                      <a:cubicBezTo>
                        <a:pt x="144" y="119"/>
                        <a:pt x="143" y="117"/>
                        <a:pt x="144" y="115"/>
                      </a:cubicBezTo>
                      <a:cubicBezTo>
                        <a:pt x="145" y="112"/>
                        <a:pt x="148" y="110"/>
                        <a:pt x="149" y="109"/>
                      </a:cubicBezTo>
                      <a:cubicBezTo>
                        <a:pt x="150" y="105"/>
                        <a:pt x="152" y="101"/>
                        <a:pt x="155" y="99"/>
                      </a:cubicBezTo>
                      <a:cubicBezTo>
                        <a:pt x="158" y="98"/>
                        <a:pt x="161" y="97"/>
                        <a:pt x="164" y="98"/>
                      </a:cubicBezTo>
                      <a:cubicBezTo>
                        <a:pt x="165" y="99"/>
                        <a:pt x="167" y="100"/>
                        <a:pt x="168" y="102"/>
                      </a:cubicBezTo>
                      <a:close/>
                      <a:moveTo>
                        <a:pt x="226" y="107"/>
                      </a:moveTo>
                      <a:cubicBezTo>
                        <a:pt x="227" y="109"/>
                        <a:pt x="228" y="111"/>
                        <a:pt x="229" y="112"/>
                      </a:cubicBezTo>
                      <a:cubicBezTo>
                        <a:pt x="233" y="112"/>
                        <a:pt x="234" y="108"/>
                        <a:pt x="235" y="106"/>
                      </a:cubicBezTo>
                      <a:cubicBezTo>
                        <a:pt x="236" y="106"/>
                        <a:pt x="236" y="107"/>
                        <a:pt x="236" y="108"/>
                      </a:cubicBezTo>
                      <a:cubicBezTo>
                        <a:pt x="236" y="111"/>
                        <a:pt x="233" y="114"/>
                        <a:pt x="230" y="116"/>
                      </a:cubicBezTo>
                      <a:cubicBezTo>
                        <a:pt x="229" y="116"/>
                        <a:pt x="228" y="115"/>
                        <a:pt x="227" y="114"/>
                      </a:cubicBezTo>
                      <a:cubicBezTo>
                        <a:pt x="225" y="111"/>
                        <a:pt x="222" y="107"/>
                        <a:pt x="224" y="103"/>
                      </a:cubicBezTo>
                      <a:cubicBezTo>
                        <a:pt x="225" y="102"/>
                        <a:pt x="225" y="102"/>
                        <a:pt x="225" y="102"/>
                      </a:cubicBezTo>
                      <a:cubicBezTo>
                        <a:pt x="226" y="103"/>
                        <a:pt x="225" y="106"/>
                        <a:pt x="226" y="107"/>
                      </a:cubicBezTo>
                      <a:close/>
                      <a:moveTo>
                        <a:pt x="164" y="108"/>
                      </a:moveTo>
                      <a:cubicBezTo>
                        <a:pt x="164" y="110"/>
                        <a:pt x="164" y="111"/>
                        <a:pt x="163" y="113"/>
                      </a:cubicBezTo>
                      <a:cubicBezTo>
                        <a:pt x="164" y="115"/>
                        <a:pt x="166" y="114"/>
                        <a:pt x="167" y="116"/>
                      </a:cubicBezTo>
                      <a:cubicBezTo>
                        <a:pt x="165" y="115"/>
                        <a:pt x="162" y="116"/>
                        <a:pt x="162" y="118"/>
                      </a:cubicBezTo>
                      <a:cubicBezTo>
                        <a:pt x="160" y="120"/>
                        <a:pt x="161" y="122"/>
                        <a:pt x="162" y="124"/>
                      </a:cubicBezTo>
                      <a:cubicBezTo>
                        <a:pt x="163" y="126"/>
                        <a:pt x="165" y="127"/>
                        <a:pt x="167" y="127"/>
                      </a:cubicBezTo>
                      <a:cubicBezTo>
                        <a:pt x="170" y="127"/>
                        <a:pt x="172" y="125"/>
                        <a:pt x="174" y="124"/>
                      </a:cubicBezTo>
                      <a:cubicBezTo>
                        <a:pt x="176" y="121"/>
                        <a:pt x="176" y="121"/>
                        <a:pt x="176" y="121"/>
                      </a:cubicBezTo>
                      <a:cubicBezTo>
                        <a:pt x="177" y="122"/>
                        <a:pt x="176" y="124"/>
                        <a:pt x="177" y="125"/>
                      </a:cubicBezTo>
                      <a:cubicBezTo>
                        <a:pt x="178" y="127"/>
                        <a:pt x="179" y="130"/>
                        <a:pt x="181" y="132"/>
                      </a:cubicBezTo>
                      <a:cubicBezTo>
                        <a:pt x="184" y="135"/>
                        <a:pt x="189" y="138"/>
                        <a:pt x="194" y="138"/>
                      </a:cubicBezTo>
                      <a:cubicBezTo>
                        <a:pt x="192" y="139"/>
                        <a:pt x="191" y="142"/>
                        <a:pt x="191" y="145"/>
                      </a:cubicBezTo>
                      <a:cubicBezTo>
                        <a:pt x="190" y="146"/>
                        <a:pt x="192" y="148"/>
                        <a:pt x="193" y="149"/>
                      </a:cubicBezTo>
                      <a:cubicBezTo>
                        <a:pt x="195" y="150"/>
                        <a:pt x="197" y="150"/>
                        <a:pt x="199" y="149"/>
                      </a:cubicBezTo>
                      <a:cubicBezTo>
                        <a:pt x="200" y="149"/>
                        <a:pt x="201" y="147"/>
                        <a:pt x="202" y="148"/>
                      </a:cubicBezTo>
                      <a:cubicBezTo>
                        <a:pt x="204" y="149"/>
                        <a:pt x="204" y="152"/>
                        <a:pt x="207" y="151"/>
                      </a:cubicBezTo>
                      <a:cubicBezTo>
                        <a:pt x="208" y="151"/>
                        <a:pt x="209" y="151"/>
                        <a:pt x="211" y="152"/>
                      </a:cubicBezTo>
                      <a:cubicBezTo>
                        <a:pt x="212" y="153"/>
                        <a:pt x="212" y="156"/>
                        <a:pt x="212" y="158"/>
                      </a:cubicBezTo>
                      <a:cubicBezTo>
                        <a:pt x="211" y="160"/>
                        <a:pt x="208" y="159"/>
                        <a:pt x="206" y="160"/>
                      </a:cubicBezTo>
                      <a:cubicBezTo>
                        <a:pt x="205" y="161"/>
                        <a:pt x="204" y="164"/>
                        <a:pt x="201" y="163"/>
                      </a:cubicBezTo>
                      <a:cubicBezTo>
                        <a:pt x="201" y="162"/>
                        <a:pt x="202" y="162"/>
                        <a:pt x="201" y="161"/>
                      </a:cubicBezTo>
                      <a:cubicBezTo>
                        <a:pt x="200" y="159"/>
                        <a:pt x="198" y="158"/>
                        <a:pt x="196" y="158"/>
                      </a:cubicBezTo>
                      <a:cubicBezTo>
                        <a:pt x="194" y="159"/>
                        <a:pt x="192" y="161"/>
                        <a:pt x="191" y="162"/>
                      </a:cubicBezTo>
                      <a:cubicBezTo>
                        <a:pt x="191" y="165"/>
                        <a:pt x="191" y="168"/>
                        <a:pt x="192" y="170"/>
                      </a:cubicBezTo>
                      <a:cubicBezTo>
                        <a:pt x="194" y="173"/>
                        <a:pt x="197" y="174"/>
                        <a:pt x="201" y="174"/>
                      </a:cubicBezTo>
                      <a:cubicBezTo>
                        <a:pt x="204" y="173"/>
                        <a:pt x="208" y="171"/>
                        <a:pt x="210" y="167"/>
                      </a:cubicBezTo>
                      <a:cubicBezTo>
                        <a:pt x="214" y="166"/>
                        <a:pt x="220" y="164"/>
                        <a:pt x="221" y="159"/>
                      </a:cubicBezTo>
                      <a:cubicBezTo>
                        <a:pt x="221" y="155"/>
                        <a:pt x="221" y="150"/>
                        <a:pt x="217" y="147"/>
                      </a:cubicBezTo>
                      <a:cubicBezTo>
                        <a:pt x="215" y="145"/>
                        <a:pt x="211" y="144"/>
                        <a:pt x="208" y="144"/>
                      </a:cubicBezTo>
                      <a:cubicBezTo>
                        <a:pt x="206" y="141"/>
                        <a:pt x="203" y="137"/>
                        <a:pt x="198" y="137"/>
                      </a:cubicBezTo>
                      <a:cubicBezTo>
                        <a:pt x="199" y="136"/>
                        <a:pt x="199" y="136"/>
                        <a:pt x="199" y="136"/>
                      </a:cubicBezTo>
                      <a:cubicBezTo>
                        <a:pt x="202" y="134"/>
                        <a:pt x="206" y="132"/>
                        <a:pt x="207" y="127"/>
                      </a:cubicBezTo>
                      <a:cubicBezTo>
                        <a:pt x="208" y="124"/>
                        <a:pt x="208" y="124"/>
                        <a:pt x="208" y="124"/>
                      </a:cubicBezTo>
                      <a:cubicBezTo>
                        <a:pt x="212" y="127"/>
                        <a:pt x="212" y="132"/>
                        <a:pt x="214" y="135"/>
                      </a:cubicBezTo>
                      <a:cubicBezTo>
                        <a:pt x="215" y="137"/>
                        <a:pt x="217" y="136"/>
                        <a:pt x="219" y="137"/>
                      </a:cubicBezTo>
                      <a:cubicBezTo>
                        <a:pt x="221" y="139"/>
                        <a:pt x="225" y="141"/>
                        <a:pt x="227" y="144"/>
                      </a:cubicBezTo>
                      <a:cubicBezTo>
                        <a:pt x="229" y="146"/>
                        <a:pt x="230" y="149"/>
                        <a:pt x="231" y="152"/>
                      </a:cubicBezTo>
                      <a:cubicBezTo>
                        <a:pt x="230" y="152"/>
                        <a:pt x="230" y="150"/>
                        <a:pt x="229" y="150"/>
                      </a:cubicBezTo>
                      <a:cubicBezTo>
                        <a:pt x="227" y="145"/>
                        <a:pt x="224" y="142"/>
                        <a:pt x="220" y="139"/>
                      </a:cubicBezTo>
                      <a:cubicBezTo>
                        <a:pt x="218" y="138"/>
                        <a:pt x="216" y="137"/>
                        <a:pt x="213" y="137"/>
                      </a:cubicBezTo>
                      <a:cubicBezTo>
                        <a:pt x="211" y="134"/>
                        <a:pt x="210" y="131"/>
                        <a:pt x="210" y="128"/>
                      </a:cubicBezTo>
                      <a:cubicBezTo>
                        <a:pt x="210" y="127"/>
                        <a:pt x="209" y="127"/>
                        <a:pt x="208" y="127"/>
                      </a:cubicBezTo>
                      <a:cubicBezTo>
                        <a:pt x="207" y="130"/>
                        <a:pt x="206" y="132"/>
                        <a:pt x="204" y="134"/>
                      </a:cubicBezTo>
                      <a:cubicBezTo>
                        <a:pt x="204" y="134"/>
                        <a:pt x="202" y="135"/>
                        <a:pt x="203" y="136"/>
                      </a:cubicBezTo>
                      <a:cubicBezTo>
                        <a:pt x="206" y="137"/>
                        <a:pt x="207" y="141"/>
                        <a:pt x="210" y="142"/>
                      </a:cubicBezTo>
                      <a:cubicBezTo>
                        <a:pt x="215" y="143"/>
                        <a:pt x="220" y="146"/>
                        <a:pt x="222" y="152"/>
                      </a:cubicBezTo>
                      <a:cubicBezTo>
                        <a:pt x="223" y="156"/>
                        <a:pt x="221" y="162"/>
                        <a:pt x="218" y="165"/>
                      </a:cubicBezTo>
                      <a:cubicBezTo>
                        <a:pt x="216" y="168"/>
                        <a:pt x="213" y="169"/>
                        <a:pt x="210" y="170"/>
                      </a:cubicBezTo>
                      <a:cubicBezTo>
                        <a:pt x="208" y="172"/>
                        <a:pt x="206" y="175"/>
                        <a:pt x="203" y="176"/>
                      </a:cubicBezTo>
                      <a:cubicBezTo>
                        <a:pt x="204" y="178"/>
                        <a:pt x="206" y="179"/>
                        <a:pt x="207" y="181"/>
                      </a:cubicBezTo>
                      <a:cubicBezTo>
                        <a:pt x="208" y="181"/>
                        <a:pt x="208" y="182"/>
                        <a:pt x="209" y="181"/>
                      </a:cubicBezTo>
                      <a:cubicBezTo>
                        <a:pt x="211" y="179"/>
                        <a:pt x="210" y="174"/>
                        <a:pt x="214" y="174"/>
                      </a:cubicBezTo>
                      <a:cubicBezTo>
                        <a:pt x="222" y="171"/>
                        <a:pt x="225" y="164"/>
                        <a:pt x="229" y="158"/>
                      </a:cubicBezTo>
                      <a:cubicBezTo>
                        <a:pt x="229" y="156"/>
                        <a:pt x="230" y="154"/>
                        <a:pt x="232" y="153"/>
                      </a:cubicBezTo>
                      <a:cubicBezTo>
                        <a:pt x="232" y="153"/>
                        <a:pt x="232" y="154"/>
                        <a:pt x="233" y="154"/>
                      </a:cubicBezTo>
                      <a:cubicBezTo>
                        <a:pt x="232" y="155"/>
                        <a:pt x="230" y="156"/>
                        <a:pt x="230" y="158"/>
                      </a:cubicBezTo>
                      <a:cubicBezTo>
                        <a:pt x="226" y="164"/>
                        <a:pt x="223" y="172"/>
                        <a:pt x="215" y="175"/>
                      </a:cubicBezTo>
                      <a:cubicBezTo>
                        <a:pt x="215" y="176"/>
                        <a:pt x="213" y="175"/>
                        <a:pt x="212" y="177"/>
                      </a:cubicBezTo>
                      <a:cubicBezTo>
                        <a:pt x="212" y="180"/>
                        <a:pt x="211" y="183"/>
                        <a:pt x="209" y="185"/>
                      </a:cubicBezTo>
                      <a:cubicBezTo>
                        <a:pt x="207" y="184"/>
                        <a:pt x="207" y="182"/>
                        <a:pt x="205" y="180"/>
                      </a:cubicBezTo>
                      <a:cubicBezTo>
                        <a:pt x="201" y="177"/>
                        <a:pt x="195" y="174"/>
                        <a:pt x="189" y="176"/>
                      </a:cubicBezTo>
                      <a:cubicBezTo>
                        <a:pt x="184" y="178"/>
                        <a:pt x="179" y="181"/>
                        <a:pt x="178" y="186"/>
                      </a:cubicBezTo>
                      <a:cubicBezTo>
                        <a:pt x="178" y="192"/>
                        <a:pt x="178" y="192"/>
                        <a:pt x="178" y="192"/>
                      </a:cubicBezTo>
                      <a:cubicBezTo>
                        <a:pt x="179" y="195"/>
                        <a:pt x="182" y="197"/>
                        <a:pt x="183" y="199"/>
                      </a:cubicBezTo>
                      <a:cubicBezTo>
                        <a:pt x="181" y="200"/>
                        <a:pt x="180" y="196"/>
                        <a:pt x="178" y="198"/>
                      </a:cubicBezTo>
                      <a:cubicBezTo>
                        <a:pt x="177" y="201"/>
                        <a:pt x="174" y="203"/>
                        <a:pt x="172" y="204"/>
                      </a:cubicBezTo>
                      <a:cubicBezTo>
                        <a:pt x="171" y="205"/>
                        <a:pt x="171" y="206"/>
                        <a:pt x="171" y="207"/>
                      </a:cubicBezTo>
                      <a:cubicBezTo>
                        <a:pt x="168" y="211"/>
                        <a:pt x="164" y="216"/>
                        <a:pt x="158" y="215"/>
                      </a:cubicBezTo>
                      <a:cubicBezTo>
                        <a:pt x="158" y="215"/>
                        <a:pt x="157" y="215"/>
                        <a:pt x="157" y="215"/>
                      </a:cubicBezTo>
                      <a:cubicBezTo>
                        <a:pt x="162" y="214"/>
                        <a:pt x="166" y="212"/>
                        <a:pt x="168" y="208"/>
                      </a:cubicBezTo>
                      <a:cubicBezTo>
                        <a:pt x="170" y="206"/>
                        <a:pt x="169" y="202"/>
                        <a:pt x="173" y="202"/>
                      </a:cubicBezTo>
                      <a:cubicBezTo>
                        <a:pt x="176" y="199"/>
                        <a:pt x="179" y="194"/>
                        <a:pt x="177" y="190"/>
                      </a:cubicBezTo>
                      <a:cubicBezTo>
                        <a:pt x="176" y="188"/>
                        <a:pt x="174" y="186"/>
                        <a:pt x="172" y="185"/>
                      </a:cubicBezTo>
                      <a:cubicBezTo>
                        <a:pt x="170" y="184"/>
                        <a:pt x="167" y="185"/>
                        <a:pt x="165" y="186"/>
                      </a:cubicBezTo>
                      <a:cubicBezTo>
                        <a:pt x="163" y="187"/>
                        <a:pt x="163" y="189"/>
                        <a:pt x="163" y="191"/>
                      </a:cubicBezTo>
                      <a:cubicBezTo>
                        <a:pt x="164" y="194"/>
                        <a:pt x="167" y="192"/>
                        <a:pt x="169" y="194"/>
                      </a:cubicBezTo>
                      <a:cubicBezTo>
                        <a:pt x="169" y="195"/>
                        <a:pt x="168" y="196"/>
                        <a:pt x="167" y="198"/>
                      </a:cubicBezTo>
                      <a:cubicBezTo>
                        <a:pt x="164" y="199"/>
                        <a:pt x="162" y="202"/>
                        <a:pt x="161" y="205"/>
                      </a:cubicBezTo>
                      <a:cubicBezTo>
                        <a:pt x="160" y="206"/>
                        <a:pt x="158" y="206"/>
                        <a:pt x="157" y="205"/>
                      </a:cubicBezTo>
                      <a:cubicBezTo>
                        <a:pt x="156" y="205"/>
                        <a:pt x="156" y="203"/>
                        <a:pt x="156" y="202"/>
                      </a:cubicBezTo>
                      <a:cubicBezTo>
                        <a:pt x="156" y="201"/>
                        <a:pt x="157" y="199"/>
                        <a:pt x="155" y="198"/>
                      </a:cubicBezTo>
                      <a:cubicBezTo>
                        <a:pt x="155" y="198"/>
                        <a:pt x="153" y="197"/>
                        <a:pt x="153" y="195"/>
                      </a:cubicBezTo>
                      <a:cubicBezTo>
                        <a:pt x="153" y="192"/>
                        <a:pt x="157" y="195"/>
                        <a:pt x="157" y="191"/>
                      </a:cubicBezTo>
                      <a:cubicBezTo>
                        <a:pt x="158" y="189"/>
                        <a:pt x="156" y="187"/>
                        <a:pt x="154" y="185"/>
                      </a:cubicBezTo>
                      <a:cubicBezTo>
                        <a:pt x="153" y="186"/>
                        <a:pt x="153" y="185"/>
                        <a:pt x="152" y="185"/>
                      </a:cubicBezTo>
                      <a:cubicBezTo>
                        <a:pt x="150" y="184"/>
                        <a:pt x="148" y="185"/>
                        <a:pt x="146" y="186"/>
                      </a:cubicBezTo>
                      <a:cubicBezTo>
                        <a:pt x="142" y="189"/>
                        <a:pt x="142" y="189"/>
                        <a:pt x="142" y="189"/>
                      </a:cubicBezTo>
                      <a:cubicBezTo>
                        <a:pt x="142" y="187"/>
                        <a:pt x="143" y="185"/>
                        <a:pt x="142" y="184"/>
                      </a:cubicBezTo>
                      <a:cubicBezTo>
                        <a:pt x="141" y="179"/>
                        <a:pt x="137" y="176"/>
                        <a:pt x="133" y="174"/>
                      </a:cubicBezTo>
                      <a:cubicBezTo>
                        <a:pt x="130" y="173"/>
                        <a:pt x="128" y="173"/>
                        <a:pt x="125" y="172"/>
                      </a:cubicBezTo>
                      <a:cubicBezTo>
                        <a:pt x="124" y="172"/>
                        <a:pt x="126" y="171"/>
                        <a:pt x="126" y="170"/>
                      </a:cubicBezTo>
                      <a:cubicBezTo>
                        <a:pt x="126" y="167"/>
                        <a:pt x="126" y="165"/>
                        <a:pt x="125" y="163"/>
                      </a:cubicBezTo>
                      <a:cubicBezTo>
                        <a:pt x="125" y="162"/>
                        <a:pt x="123" y="161"/>
                        <a:pt x="122" y="161"/>
                      </a:cubicBezTo>
                      <a:cubicBezTo>
                        <a:pt x="120" y="160"/>
                        <a:pt x="119" y="161"/>
                        <a:pt x="117" y="162"/>
                      </a:cubicBezTo>
                      <a:cubicBezTo>
                        <a:pt x="117" y="163"/>
                        <a:pt x="117" y="164"/>
                        <a:pt x="117" y="166"/>
                      </a:cubicBezTo>
                      <a:cubicBezTo>
                        <a:pt x="114" y="166"/>
                        <a:pt x="116" y="163"/>
                        <a:pt x="115" y="162"/>
                      </a:cubicBezTo>
                      <a:cubicBezTo>
                        <a:pt x="112" y="162"/>
                        <a:pt x="109" y="162"/>
                        <a:pt x="107" y="160"/>
                      </a:cubicBezTo>
                      <a:cubicBezTo>
                        <a:pt x="106" y="158"/>
                        <a:pt x="104" y="156"/>
                        <a:pt x="106" y="154"/>
                      </a:cubicBezTo>
                      <a:cubicBezTo>
                        <a:pt x="106" y="152"/>
                        <a:pt x="108" y="151"/>
                        <a:pt x="109" y="150"/>
                      </a:cubicBezTo>
                      <a:cubicBezTo>
                        <a:pt x="110" y="150"/>
                        <a:pt x="111" y="151"/>
                        <a:pt x="112" y="150"/>
                      </a:cubicBezTo>
                      <a:cubicBezTo>
                        <a:pt x="113" y="149"/>
                        <a:pt x="114" y="147"/>
                        <a:pt x="115" y="147"/>
                      </a:cubicBezTo>
                      <a:cubicBezTo>
                        <a:pt x="118" y="147"/>
                        <a:pt x="117" y="150"/>
                        <a:pt x="120" y="150"/>
                      </a:cubicBezTo>
                      <a:cubicBezTo>
                        <a:pt x="122" y="150"/>
                        <a:pt x="124" y="149"/>
                        <a:pt x="126" y="147"/>
                      </a:cubicBezTo>
                      <a:cubicBezTo>
                        <a:pt x="127" y="144"/>
                        <a:pt x="125" y="141"/>
                        <a:pt x="124" y="139"/>
                      </a:cubicBezTo>
                      <a:cubicBezTo>
                        <a:pt x="124" y="139"/>
                        <a:pt x="124" y="139"/>
                        <a:pt x="124" y="139"/>
                      </a:cubicBezTo>
                      <a:cubicBezTo>
                        <a:pt x="130" y="139"/>
                        <a:pt x="136" y="136"/>
                        <a:pt x="140" y="130"/>
                      </a:cubicBezTo>
                      <a:cubicBezTo>
                        <a:pt x="141" y="128"/>
                        <a:pt x="142" y="125"/>
                        <a:pt x="143" y="123"/>
                      </a:cubicBezTo>
                      <a:cubicBezTo>
                        <a:pt x="144" y="126"/>
                        <a:pt x="148" y="127"/>
                        <a:pt x="151" y="128"/>
                      </a:cubicBezTo>
                      <a:cubicBezTo>
                        <a:pt x="155" y="128"/>
                        <a:pt x="158" y="125"/>
                        <a:pt x="159" y="122"/>
                      </a:cubicBezTo>
                      <a:cubicBezTo>
                        <a:pt x="159" y="120"/>
                        <a:pt x="159" y="117"/>
                        <a:pt x="157" y="116"/>
                      </a:cubicBezTo>
                      <a:cubicBezTo>
                        <a:pt x="155" y="116"/>
                        <a:pt x="152" y="116"/>
                        <a:pt x="151" y="118"/>
                      </a:cubicBezTo>
                      <a:cubicBezTo>
                        <a:pt x="150" y="117"/>
                        <a:pt x="151" y="115"/>
                        <a:pt x="151" y="114"/>
                      </a:cubicBezTo>
                      <a:cubicBezTo>
                        <a:pt x="152" y="112"/>
                        <a:pt x="154" y="111"/>
                        <a:pt x="156" y="110"/>
                      </a:cubicBezTo>
                      <a:cubicBezTo>
                        <a:pt x="157" y="109"/>
                        <a:pt x="156" y="108"/>
                        <a:pt x="156" y="108"/>
                      </a:cubicBezTo>
                      <a:cubicBezTo>
                        <a:pt x="157" y="106"/>
                        <a:pt x="158" y="104"/>
                        <a:pt x="160" y="104"/>
                      </a:cubicBezTo>
                      <a:cubicBezTo>
                        <a:pt x="163" y="103"/>
                        <a:pt x="163" y="106"/>
                        <a:pt x="164" y="108"/>
                      </a:cubicBezTo>
                      <a:close/>
                      <a:moveTo>
                        <a:pt x="92" y="113"/>
                      </a:moveTo>
                      <a:cubicBezTo>
                        <a:pt x="91" y="114"/>
                        <a:pt x="91" y="117"/>
                        <a:pt x="89" y="117"/>
                      </a:cubicBezTo>
                      <a:cubicBezTo>
                        <a:pt x="86" y="114"/>
                        <a:pt x="84" y="111"/>
                        <a:pt x="81" y="108"/>
                      </a:cubicBezTo>
                      <a:cubicBezTo>
                        <a:pt x="81" y="107"/>
                        <a:pt x="81" y="106"/>
                        <a:pt x="82" y="106"/>
                      </a:cubicBezTo>
                      <a:cubicBezTo>
                        <a:pt x="83" y="107"/>
                        <a:pt x="85" y="109"/>
                        <a:pt x="86" y="111"/>
                      </a:cubicBezTo>
                      <a:cubicBezTo>
                        <a:pt x="87" y="112"/>
                        <a:pt x="88" y="112"/>
                        <a:pt x="89" y="112"/>
                      </a:cubicBezTo>
                      <a:cubicBezTo>
                        <a:pt x="92" y="110"/>
                        <a:pt x="92" y="107"/>
                        <a:pt x="93" y="104"/>
                      </a:cubicBezTo>
                      <a:cubicBezTo>
                        <a:pt x="94" y="106"/>
                        <a:pt x="92" y="110"/>
                        <a:pt x="92" y="113"/>
                      </a:cubicBezTo>
                      <a:close/>
                      <a:moveTo>
                        <a:pt x="137" y="112"/>
                      </a:moveTo>
                      <a:cubicBezTo>
                        <a:pt x="139" y="116"/>
                        <a:pt x="142" y="123"/>
                        <a:pt x="138" y="128"/>
                      </a:cubicBezTo>
                      <a:cubicBezTo>
                        <a:pt x="136" y="133"/>
                        <a:pt x="130" y="136"/>
                        <a:pt x="124" y="136"/>
                      </a:cubicBezTo>
                      <a:cubicBezTo>
                        <a:pt x="121" y="136"/>
                        <a:pt x="118" y="136"/>
                        <a:pt x="116" y="133"/>
                      </a:cubicBezTo>
                      <a:cubicBezTo>
                        <a:pt x="112" y="129"/>
                        <a:pt x="110" y="123"/>
                        <a:pt x="112" y="118"/>
                      </a:cubicBezTo>
                      <a:cubicBezTo>
                        <a:pt x="113" y="117"/>
                        <a:pt x="114" y="117"/>
                        <a:pt x="116" y="116"/>
                      </a:cubicBezTo>
                      <a:cubicBezTo>
                        <a:pt x="116" y="121"/>
                        <a:pt x="118" y="127"/>
                        <a:pt x="123" y="129"/>
                      </a:cubicBezTo>
                      <a:cubicBezTo>
                        <a:pt x="127" y="129"/>
                        <a:pt x="131" y="129"/>
                        <a:pt x="133" y="125"/>
                      </a:cubicBezTo>
                      <a:cubicBezTo>
                        <a:pt x="134" y="123"/>
                        <a:pt x="134" y="121"/>
                        <a:pt x="133" y="118"/>
                      </a:cubicBezTo>
                      <a:cubicBezTo>
                        <a:pt x="131" y="114"/>
                        <a:pt x="126" y="112"/>
                        <a:pt x="121" y="112"/>
                      </a:cubicBezTo>
                      <a:cubicBezTo>
                        <a:pt x="109" y="113"/>
                        <a:pt x="102" y="125"/>
                        <a:pt x="98" y="135"/>
                      </a:cubicBezTo>
                      <a:cubicBezTo>
                        <a:pt x="93" y="137"/>
                        <a:pt x="87" y="140"/>
                        <a:pt x="84" y="146"/>
                      </a:cubicBezTo>
                      <a:cubicBezTo>
                        <a:pt x="83" y="149"/>
                        <a:pt x="82" y="152"/>
                        <a:pt x="80" y="154"/>
                      </a:cubicBezTo>
                      <a:cubicBezTo>
                        <a:pt x="80" y="157"/>
                        <a:pt x="83" y="158"/>
                        <a:pt x="84" y="160"/>
                      </a:cubicBezTo>
                      <a:cubicBezTo>
                        <a:pt x="86" y="167"/>
                        <a:pt x="92" y="173"/>
                        <a:pt x="99" y="175"/>
                      </a:cubicBezTo>
                      <a:cubicBezTo>
                        <a:pt x="103" y="185"/>
                        <a:pt x="112" y="196"/>
                        <a:pt x="123" y="197"/>
                      </a:cubicBezTo>
                      <a:cubicBezTo>
                        <a:pt x="127" y="197"/>
                        <a:pt x="130" y="194"/>
                        <a:pt x="132" y="191"/>
                      </a:cubicBezTo>
                      <a:cubicBezTo>
                        <a:pt x="132" y="189"/>
                        <a:pt x="133" y="186"/>
                        <a:pt x="131" y="184"/>
                      </a:cubicBezTo>
                      <a:cubicBezTo>
                        <a:pt x="130" y="182"/>
                        <a:pt x="128" y="181"/>
                        <a:pt x="126" y="181"/>
                      </a:cubicBezTo>
                      <a:cubicBezTo>
                        <a:pt x="123" y="181"/>
                        <a:pt x="120" y="184"/>
                        <a:pt x="119" y="187"/>
                      </a:cubicBezTo>
                      <a:cubicBezTo>
                        <a:pt x="119" y="189"/>
                        <a:pt x="118" y="191"/>
                        <a:pt x="119" y="192"/>
                      </a:cubicBezTo>
                      <a:cubicBezTo>
                        <a:pt x="118" y="193"/>
                        <a:pt x="118" y="193"/>
                        <a:pt x="118" y="193"/>
                      </a:cubicBezTo>
                      <a:cubicBezTo>
                        <a:pt x="116" y="193"/>
                        <a:pt x="114" y="191"/>
                        <a:pt x="112" y="190"/>
                      </a:cubicBezTo>
                      <a:cubicBezTo>
                        <a:pt x="112" y="186"/>
                        <a:pt x="113" y="183"/>
                        <a:pt x="115" y="180"/>
                      </a:cubicBezTo>
                      <a:cubicBezTo>
                        <a:pt x="117" y="177"/>
                        <a:pt x="121" y="175"/>
                        <a:pt x="124" y="175"/>
                      </a:cubicBezTo>
                      <a:cubicBezTo>
                        <a:pt x="128" y="175"/>
                        <a:pt x="133" y="175"/>
                        <a:pt x="136" y="179"/>
                      </a:cubicBezTo>
                      <a:cubicBezTo>
                        <a:pt x="138" y="181"/>
                        <a:pt x="139" y="184"/>
                        <a:pt x="140" y="187"/>
                      </a:cubicBezTo>
                      <a:cubicBezTo>
                        <a:pt x="140" y="192"/>
                        <a:pt x="138" y="197"/>
                        <a:pt x="133" y="200"/>
                      </a:cubicBezTo>
                      <a:cubicBezTo>
                        <a:pt x="127" y="204"/>
                        <a:pt x="117" y="204"/>
                        <a:pt x="111" y="200"/>
                      </a:cubicBezTo>
                      <a:cubicBezTo>
                        <a:pt x="108" y="199"/>
                        <a:pt x="105" y="195"/>
                        <a:pt x="102" y="193"/>
                      </a:cubicBezTo>
                      <a:cubicBezTo>
                        <a:pt x="100" y="190"/>
                        <a:pt x="96" y="186"/>
                        <a:pt x="96" y="180"/>
                      </a:cubicBezTo>
                      <a:cubicBezTo>
                        <a:pt x="85" y="177"/>
                        <a:pt x="82" y="163"/>
                        <a:pt x="72" y="157"/>
                      </a:cubicBezTo>
                      <a:cubicBezTo>
                        <a:pt x="71" y="156"/>
                        <a:pt x="71" y="155"/>
                        <a:pt x="72" y="155"/>
                      </a:cubicBezTo>
                      <a:cubicBezTo>
                        <a:pt x="79" y="150"/>
                        <a:pt x="79" y="141"/>
                        <a:pt x="86" y="136"/>
                      </a:cubicBezTo>
                      <a:cubicBezTo>
                        <a:pt x="88" y="133"/>
                        <a:pt x="91" y="132"/>
                        <a:pt x="94" y="130"/>
                      </a:cubicBezTo>
                      <a:cubicBezTo>
                        <a:pt x="97" y="120"/>
                        <a:pt x="105" y="111"/>
                        <a:pt x="116" y="108"/>
                      </a:cubicBezTo>
                      <a:cubicBezTo>
                        <a:pt x="120" y="106"/>
                        <a:pt x="127" y="105"/>
                        <a:pt x="132" y="108"/>
                      </a:cubicBezTo>
                      <a:cubicBezTo>
                        <a:pt x="137" y="112"/>
                        <a:pt x="137" y="112"/>
                        <a:pt x="137" y="112"/>
                      </a:cubicBezTo>
                      <a:close/>
                      <a:moveTo>
                        <a:pt x="216" y="120"/>
                      </a:moveTo>
                      <a:cubicBezTo>
                        <a:pt x="218" y="123"/>
                        <a:pt x="220" y="126"/>
                        <a:pt x="221" y="130"/>
                      </a:cubicBezTo>
                      <a:cubicBezTo>
                        <a:pt x="224" y="132"/>
                        <a:pt x="228" y="133"/>
                        <a:pt x="230" y="137"/>
                      </a:cubicBezTo>
                      <a:cubicBezTo>
                        <a:pt x="234" y="141"/>
                        <a:pt x="236" y="146"/>
                        <a:pt x="240" y="151"/>
                      </a:cubicBezTo>
                      <a:cubicBezTo>
                        <a:pt x="239" y="153"/>
                        <a:pt x="242" y="154"/>
                        <a:pt x="242" y="156"/>
                      </a:cubicBezTo>
                      <a:cubicBezTo>
                        <a:pt x="235" y="161"/>
                        <a:pt x="233" y="169"/>
                        <a:pt x="227" y="175"/>
                      </a:cubicBezTo>
                      <a:cubicBezTo>
                        <a:pt x="224" y="177"/>
                        <a:pt x="222" y="180"/>
                        <a:pt x="219" y="182"/>
                      </a:cubicBezTo>
                      <a:cubicBezTo>
                        <a:pt x="218" y="184"/>
                        <a:pt x="217" y="186"/>
                        <a:pt x="216" y="188"/>
                      </a:cubicBezTo>
                      <a:cubicBezTo>
                        <a:pt x="212" y="194"/>
                        <a:pt x="206" y="202"/>
                        <a:pt x="198" y="202"/>
                      </a:cubicBezTo>
                      <a:cubicBezTo>
                        <a:pt x="196" y="203"/>
                        <a:pt x="194" y="201"/>
                        <a:pt x="191" y="201"/>
                      </a:cubicBezTo>
                      <a:cubicBezTo>
                        <a:pt x="187" y="200"/>
                        <a:pt x="184" y="196"/>
                        <a:pt x="181" y="193"/>
                      </a:cubicBezTo>
                      <a:cubicBezTo>
                        <a:pt x="180" y="190"/>
                        <a:pt x="181" y="185"/>
                        <a:pt x="183" y="182"/>
                      </a:cubicBezTo>
                      <a:cubicBezTo>
                        <a:pt x="186" y="179"/>
                        <a:pt x="190" y="177"/>
                        <a:pt x="194" y="178"/>
                      </a:cubicBezTo>
                      <a:cubicBezTo>
                        <a:pt x="199" y="178"/>
                        <a:pt x="204" y="182"/>
                        <a:pt x="207" y="186"/>
                      </a:cubicBezTo>
                      <a:cubicBezTo>
                        <a:pt x="208" y="189"/>
                        <a:pt x="204" y="190"/>
                        <a:pt x="203" y="192"/>
                      </a:cubicBezTo>
                      <a:cubicBezTo>
                        <a:pt x="202" y="192"/>
                        <a:pt x="201" y="193"/>
                        <a:pt x="201" y="193"/>
                      </a:cubicBezTo>
                      <a:cubicBezTo>
                        <a:pt x="200" y="190"/>
                        <a:pt x="201" y="188"/>
                        <a:pt x="199" y="186"/>
                      </a:cubicBezTo>
                      <a:cubicBezTo>
                        <a:pt x="197" y="184"/>
                        <a:pt x="194" y="183"/>
                        <a:pt x="192" y="184"/>
                      </a:cubicBezTo>
                      <a:cubicBezTo>
                        <a:pt x="190" y="184"/>
                        <a:pt x="189" y="186"/>
                        <a:pt x="188" y="187"/>
                      </a:cubicBezTo>
                      <a:cubicBezTo>
                        <a:pt x="187" y="189"/>
                        <a:pt x="189" y="191"/>
                        <a:pt x="189" y="194"/>
                      </a:cubicBezTo>
                      <a:cubicBezTo>
                        <a:pt x="191" y="196"/>
                        <a:pt x="195" y="195"/>
                        <a:pt x="198" y="196"/>
                      </a:cubicBezTo>
                      <a:cubicBezTo>
                        <a:pt x="204" y="194"/>
                        <a:pt x="210" y="190"/>
                        <a:pt x="212" y="184"/>
                      </a:cubicBezTo>
                      <a:cubicBezTo>
                        <a:pt x="214" y="181"/>
                        <a:pt x="213" y="177"/>
                        <a:pt x="217" y="176"/>
                      </a:cubicBezTo>
                      <a:cubicBezTo>
                        <a:pt x="225" y="173"/>
                        <a:pt x="229" y="164"/>
                        <a:pt x="233" y="157"/>
                      </a:cubicBezTo>
                      <a:cubicBezTo>
                        <a:pt x="234" y="156"/>
                        <a:pt x="237" y="156"/>
                        <a:pt x="236" y="154"/>
                      </a:cubicBezTo>
                      <a:cubicBezTo>
                        <a:pt x="235" y="153"/>
                        <a:pt x="234" y="152"/>
                        <a:pt x="234" y="151"/>
                      </a:cubicBezTo>
                      <a:cubicBezTo>
                        <a:pt x="231" y="148"/>
                        <a:pt x="230" y="144"/>
                        <a:pt x="228" y="141"/>
                      </a:cubicBezTo>
                      <a:cubicBezTo>
                        <a:pt x="224" y="138"/>
                        <a:pt x="220" y="135"/>
                        <a:pt x="215" y="134"/>
                      </a:cubicBezTo>
                      <a:cubicBezTo>
                        <a:pt x="213" y="126"/>
                        <a:pt x="208" y="118"/>
                        <a:pt x="199" y="115"/>
                      </a:cubicBezTo>
                      <a:cubicBezTo>
                        <a:pt x="196" y="113"/>
                        <a:pt x="190" y="113"/>
                        <a:pt x="187" y="116"/>
                      </a:cubicBezTo>
                      <a:cubicBezTo>
                        <a:pt x="185" y="118"/>
                        <a:pt x="184" y="121"/>
                        <a:pt x="185" y="125"/>
                      </a:cubicBezTo>
                      <a:cubicBezTo>
                        <a:pt x="186" y="127"/>
                        <a:pt x="189" y="129"/>
                        <a:pt x="192" y="130"/>
                      </a:cubicBezTo>
                      <a:cubicBezTo>
                        <a:pt x="195" y="130"/>
                        <a:pt x="197" y="128"/>
                        <a:pt x="199" y="127"/>
                      </a:cubicBezTo>
                      <a:cubicBezTo>
                        <a:pt x="201" y="124"/>
                        <a:pt x="201" y="121"/>
                        <a:pt x="201" y="119"/>
                      </a:cubicBezTo>
                      <a:cubicBezTo>
                        <a:pt x="202" y="119"/>
                        <a:pt x="204" y="120"/>
                        <a:pt x="205" y="121"/>
                      </a:cubicBezTo>
                      <a:cubicBezTo>
                        <a:pt x="206" y="124"/>
                        <a:pt x="204" y="128"/>
                        <a:pt x="202" y="131"/>
                      </a:cubicBezTo>
                      <a:cubicBezTo>
                        <a:pt x="199" y="134"/>
                        <a:pt x="195" y="136"/>
                        <a:pt x="190" y="135"/>
                      </a:cubicBezTo>
                      <a:cubicBezTo>
                        <a:pt x="185" y="133"/>
                        <a:pt x="179" y="129"/>
                        <a:pt x="178" y="123"/>
                      </a:cubicBezTo>
                      <a:cubicBezTo>
                        <a:pt x="178" y="119"/>
                        <a:pt x="180" y="115"/>
                        <a:pt x="183" y="111"/>
                      </a:cubicBezTo>
                      <a:cubicBezTo>
                        <a:pt x="190" y="107"/>
                        <a:pt x="198" y="109"/>
                        <a:pt x="204" y="111"/>
                      </a:cubicBezTo>
                      <a:cubicBezTo>
                        <a:pt x="208" y="114"/>
                        <a:pt x="212" y="116"/>
                        <a:pt x="216" y="120"/>
                      </a:cubicBezTo>
                      <a:close/>
                      <a:moveTo>
                        <a:pt x="243" y="117"/>
                      </a:moveTo>
                      <a:cubicBezTo>
                        <a:pt x="245" y="123"/>
                        <a:pt x="247" y="131"/>
                        <a:pt x="242" y="136"/>
                      </a:cubicBezTo>
                      <a:cubicBezTo>
                        <a:pt x="241" y="137"/>
                        <a:pt x="240" y="138"/>
                        <a:pt x="239" y="138"/>
                      </a:cubicBezTo>
                      <a:cubicBezTo>
                        <a:pt x="237" y="137"/>
                        <a:pt x="235" y="136"/>
                        <a:pt x="234" y="134"/>
                      </a:cubicBezTo>
                      <a:cubicBezTo>
                        <a:pt x="234" y="133"/>
                        <a:pt x="233" y="130"/>
                        <a:pt x="234" y="129"/>
                      </a:cubicBezTo>
                      <a:cubicBezTo>
                        <a:pt x="236" y="129"/>
                        <a:pt x="238" y="132"/>
                        <a:pt x="240" y="130"/>
                      </a:cubicBezTo>
                      <a:cubicBezTo>
                        <a:pt x="242" y="127"/>
                        <a:pt x="241" y="124"/>
                        <a:pt x="241" y="120"/>
                      </a:cubicBezTo>
                      <a:cubicBezTo>
                        <a:pt x="240" y="117"/>
                        <a:pt x="236" y="114"/>
                        <a:pt x="238" y="111"/>
                      </a:cubicBezTo>
                      <a:cubicBezTo>
                        <a:pt x="240" y="112"/>
                        <a:pt x="242" y="115"/>
                        <a:pt x="243" y="117"/>
                      </a:cubicBezTo>
                      <a:close/>
                      <a:moveTo>
                        <a:pt x="77" y="119"/>
                      </a:moveTo>
                      <a:cubicBezTo>
                        <a:pt x="76" y="122"/>
                        <a:pt x="74" y="126"/>
                        <a:pt x="76" y="129"/>
                      </a:cubicBezTo>
                      <a:cubicBezTo>
                        <a:pt x="77" y="130"/>
                        <a:pt x="78" y="130"/>
                        <a:pt x="79" y="130"/>
                      </a:cubicBezTo>
                      <a:cubicBezTo>
                        <a:pt x="80" y="130"/>
                        <a:pt x="81" y="130"/>
                        <a:pt x="82" y="130"/>
                      </a:cubicBezTo>
                      <a:cubicBezTo>
                        <a:pt x="82" y="132"/>
                        <a:pt x="82" y="135"/>
                        <a:pt x="80" y="136"/>
                      </a:cubicBezTo>
                      <a:cubicBezTo>
                        <a:pt x="79" y="137"/>
                        <a:pt x="78" y="137"/>
                        <a:pt x="77" y="137"/>
                      </a:cubicBezTo>
                      <a:cubicBezTo>
                        <a:pt x="74" y="136"/>
                        <a:pt x="72" y="133"/>
                        <a:pt x="71" y="130"/>
                      </a:cubicBezTo>
                      <a:cubicBezTo>
                        <a:pt x="71" y="124"/>
                        <a:pt x="75" y="118"/>
                        <a:pt x="75" y="112"/>
                      </a:cubicBezTo>
                      <a:cubicBezTo>
                        <a:pt x="75" y="111"/>
                        <a:pt x="76" y="111"/>
                        <a:pt x="77" y="110"/>
                      </a:cubicBezTo>
                      <a:cubicBezTo>
                        <a:pt x="79" y="113"/>
                        <a:pt x="77" y="116"/>
                        <a:pt x="77" y="119"/>
                      </a:cubicBezTo>
                      <a:close/>
                      <a:moveTo>
                        <a:pt x="248" y="115"/>
                      </a:moveTo>
                      <a:cubicBezTo>
                        <a:pt x="247" y="117"/>
                        <a:pt x="250" y="118"/>
                        <a:pt x="250" y="120"/>
                      </a:cubicBezTo>
                      <a:cubicBezTo>
                        <a:pt x="252" y="124"/>
                        <a:pt x="253" y="129"/>
                        <a:pt x="252" y="133"/>
                      </a:cubicBezTo>
                      <a:cubicBezTo>
                        <a:pt x="250" y="137"/>
                        <a:pt x="248" y="143"/>
                        <a:pt x="251" y="146"/>
                      </a:cubicBezTo>
                      <a:cubicBezTo>
                        <a:pt x="253" y="148"/>
                        <a:pt x="255" y="148"/>
                        <a:pt x="256" y="148"/>
                      </a:cubicBezTo>
                      <a:cubicBezTo>
                        <a:pt x="259" y="146"/>
                        <a:pt x="259" y="146"/>
                        <a:pt x="259" y="146"/>
                      </a:cubicBezTo>
                      <a:cubicBezTo>
                        <a:pt x="259" y="149"/>
                        <a:pt x="256" y="152"/>
                        <a:pt x="254" y="153"/>
                      </a:cubicBezTo>
                      <a:cubicBezTo>
                        <a:pt x="252" y="154"/>
                        <a:pt x="250" y="153"/>
                        <a:pt x="248" y="152"/>
                      </a:cubicBezTo>
                      <a:cubicBezTo>
                        <a:pt x="244" y="150"/>
                        <a:pt x="244" y="145"/>
                        <a:pt x="244" y="141"/>
                      </a:cubicBezTo>
                      <a:cubicBezTo>
                        <a:pt x="245" y="136"/>
                        <a:pt x="249" y="132"/>
                        <a:pt x="247" y="127"/>
                      </a:cubicBezTo>
                      <a:cubicBezTo>
                        <a:pt x="248" y="122"/>
                        <a:pt x="245" y="119"/>
                        <a:pt x="245" y="114"/>
                      </a:cubicBezTo>
                      <a:cubicBezTo>
                        <a:pt x="246" y="114"/>
                        <a:pt x="247" y="114"/>
                        <a:pt x="248" y="115"/>
                      </a:cubicBezTo>
                      <a:close/>
                      <a:moveTo>
                        <a:pt x="72" y="114"/>
                      </a:moveTo>
                      <a:cubicBezTo>
                        <a:pt x="71" y="120"/>
                        <a:pt x="68" y="126"/>
                        <a:pt x="70" y="132"/>
                      </a:cubicBezTo>
                      <a:cubicBezTo>
                        <a:pt x="71" y="137"/>
                        <a:pt x="73" y="144"/>
                        <a:pt x="69" y="148"/>
                      </a:cubicBezTo>
                      <a:cubicBezTo>
                        <a:pt x="68" y="150"/>
                        <a:pt x="66" y="151"/>
                        <a:pt x="63" y="151"/>
                      </a:cubicBezTo>
                      <a:cubicBezTo>
                        <a:pt x="62" y="151"/>
                        <a:pt x="60" y="150"/>
                        <a:pt x="59" y="148"/>
                      </a:cubicBezTo>
                      <a:cubicBezTo>
                        <a:pt x="59" y="148"/>
                        <a:pt x="59" y="148"/>
                        <a:pt x="59" y="148"/>
                      </a:cubicBezTo>
                      <a:cubicBezTo>
                        <a:pt x="62" y="148"/>
                        <a:pt x="65" y="147"/>
                        <a:pt x="66" y="144"/>
                      </a:cubicBezTo>
                      <a:cubicBezTo>
                        <a:pt x="70" y="137"/>
                        <a:pt x="64" y="131"/>
                        <a:pt x="66" y="125"/>
                      </a:cubicBezTo>
                      <a:cubicBezTo>
                        <a:pt x="66" y="121"/>
                        <a:pt x="67" y="117"/>
                        <a:pt x="70" y="115"/>
                      </a:cubicBezTo>
                      <a:cubicBezTo>
                        <a:pt x="70" y="114"/>
                        <a:pt x="71" y="114"/>
                        <a:pt x="72" y="113"/>
                      </a:cubicBezTo>
                      <a:cubicBezTo>
                        <a:pt x="72" y="113"/>
                        <a:pt x="72" y="114"/>
                        <a:pt x="72" y="114"/>
                      </a:cubicBezTo>
                      <a:close/>
                      <a:moveTo>
                        <a:pt x="255" y="119"/>
                      </a:moveTo>
                      <a:cubicBezTo>
                        <a:pt x="258" y="124"/>
                        <a:pt x="257" y="130"/>
                        <a:pt x="255" y="134"/>
                      </a:cubicBezTo>
                      <a:cubicBezTo>
                        <a:pt x="255" y="137"/>
                        <a:pt x="253" y="141"/>
                        <a:pt x="256" y="143"/>
                      </a:cubicBezTo>
                      <a:cubicBezTo>
                        <a:pt x="256" y="144"/>
                        <a:pt x="257" y="144"/>
                        <a:pt x="257" y="145"/>
                      </a:cubicBezTo>
                      <a:cubicBezTo>
                        <a:pt x="257" y="146"/>
                        <a:pt x="255" y="146"/>
                        <a:pt x="254" y="145"/>
                      </a:cubicBezTo>
                      <a:cubicBezTo>
                        <a:pt x="249" y="140"/>
                        <a:pt x="255" y="134"/>
                        <a:pt x="254" y="128"/>
                      </a:cubicBezTo>
                      <a:cubicBezTo>
                        <a:pt x="255" y="124"/>
                        <a:pt x="253" y="120"/>
                        <a:pt x="251" y="116"/>
                      </a:cubicBezTo>
                      <a:cubicBezTo>
                        <a:pt x="253" y="115"/>
                        <a:pt x="254" y="118"/>
                        <a:pt x="255" y="119"/>
                      </a:cubicBezTo>
                      <a:close/>
                      <a:moveTo>
                        <a:pt x="130" y="118"/>
                      </a:moveTo>
                      <a:cubicBezTo>
                        <a:pt x="131" y="119"/>
                        <a:pt x="131" y="122"/>
                        <a:pt x="130" y="124"/>
                      </a:cubicBezTo>
                      <a:cubicBezTo>
                        <a:pt x="129" y="126"/>
                        <a:pt x="127" y="127"/>
                        <a:pt x="125" y="127"/>
                      </a:cubicBezTo>
                      <a:cubicBezTo>
                        <a:pt x="123" y="127"/>
                        <a:pt x="121" y="126"/>
                        <a:pt x="120" y="124"/>
                      </a:cubicBezTo>
                      <a:cubicBezTo>
                        <a:pt x="118" y="122"/>
                        <a:pt x="119" y="118"/>
                        <a:pt x="119" y="115"/>
                      </a:cubicBezTo>
                      <a:cubicBezTo>
                        <a:pt x="122" y="114"/>
                        <a:pt x="125" y="115"/>
                        <a:pt x="127" y="116"/>
                      </a:cubicBezTo>
                      <a:cubicBezTo>
                        <a:pt x="130" y="118"/>
                        <a:pt x="130" y="118"/>
                        <a:pt x="130" y="118"/>
                      </a:cubicBezTo>
                      <a:close/>
                      <a:moveTo>
                        <a:pt x="197" y="117"/>
                      </a:moveTo>
                      <a:cubicBezTo>
                        <a:pt x="197" y="119"/>
                        <a:pt x="197" y="119"/>
                        <a:pt x="197" y="119"/>
                      </a:cubicBezTo>
                      <a:cubicBezTo>
                        <a:pt x="196" y="118"/>
                        <a:pt x="194" y="116"/>
                        <a:pt x="192" y="118"/>
                      </a:cubicBezTo>
                      <a:cubicBezTo>
                        <a:pt x="190" y="118"/>
                        <a:pt x="189" y="120"/>
                        <a:pt x="189" y="121"/>
                      </a:cubicBezTo>
                      <a:cubicBezTo>
                        <a:pt x="188" y="122"/>
                        <a:pt x="189" y="123"/>
                        <a:pt x="189" y="124"/>
                      </a:cubicBezTo>
                      <a:cubicBezTo>
                        <a:pt x="190" y="126"/>
                        <a:pt x="191" y="126"/>
                        <a:pt x="193" y="126"/>
                      </a:cubicBezTo>
                      <a:cubicBezTo>
                        <a:pt x="194" y="126"/>
                        <a:pt x="196" y="126"/>
                        <a:pt x="197" y="125"/>
                      </a:cubicBezTo>
                      <a:cubicBezTo>
                        <a:pt x="198" y="123"/>
                        <a:pt x="197" y="121"/>
                        <a:pt x="198" y="120"/>
                      </a:cubicBezTo>
                      <a:cubicBezTo>
                        <a:pt x="200" y="121"/>
                        <a:pt x="199" y="123"/>
                        <a:pt x="199" y="124"/>
                      </a:cubicBezTo>
                      <a:cubicBezTo>
                        <a:pt x="197" y="125"/>
                        <a:pt x="196" y="127"/>
                        <a:pt x="194" y="127"/>
                      </a:cubicBezTo>
                      <a:cubicBezTo>
                        <a:pt x="192" y="128"/>
                        <a:pt x="189" y="127"/>
                        <a:pt x="188" y="125"/>
                      </a:cubicBezTo>
                      <a:cubicBezTo>
                        <a:pt x="187" y="124"/>
                        <a:pt x="186" y="122"/>
                        <a:pt x="187" y="121"/>
                      </a:cubicBezTo>
                      <a:cubicBezTo>
                        <a:pt x="188" y="118"/>
                        <a:pt x="190" y="116"/>
                        <a:pt x="193" y="116"/>
                      </a:cubicBezTo>
                      <a:cubicBezTo>
                        <a:pt x="194" y="116"/>
                        <a:pt x="197" y="116"/>
                        <a:pt x="197" y="117"/>
                      </a:cubicBezTo>
                      <a:close/>
                      <a:moveTo>
                        <a:pt x="130" y="120"/>
                      </a:moveTo>
                      <a:cubicBezTo>
                        <a:pt x="130" y="122"/>
                        <a:pt x="129" y="123"/>
                        <a:pt x="128" y="125"/>
                      </a:cubicBezTo>
                      <a:cubicBezTo>
                        <a:pt x="127" y="126"/>
                        <a:pt x="125" y="126"/>
                        <a:pt x="123" y="125"/>
                      </a:cubicBezTo>
                      <a:cubicBezTo>
                        <a:pt x="120" y="124"/>
                        <a:pt x="121" y="121"/>
                        <a:pt x="120" y="118"/>
                      </a:cubicBezTo>
                      <a:cubicBezTo>
                        <a:pt x="120" y="117"/>
                        <a:pt x="120" y="115"/>
                        <a:pt x="122" y="116"/>
                      </a:cubicBezTo>
                      <a:cubicBezTo>
                        <a:pt x="125" y="116"/>
                        <a:pt x="128" y="117"/>
                        <a:pt x="130" y="120"/>
                      </a:cubicBezTo>
                      <a:close/>
                      <a:moveTo>
                        <a:pt x="66" y="115"/>
                      </a:moveTo>
                      <a:cubicBezTo>
                        <a:pt x="63" y="122"/>
                        <a:pt x="62" y="131"/>
                        <a:pt x="65" y="138"/>
                      </a:cubicBezTo>
                      <a:cubicBezTo>
                        <a:pt x="65" y="140"/>
                        <a:pt x="65" y="143"/>
                        <a:pt x="63" y="144"/>
                      </a:cubicBezTo>
                      <a:cubicBezTo>
                        <a:pt x="62" y="145"/>
                        <a:pt x="62" y="146"/>
                        <a:pt x="60" y="145"/>
                      </a:cubicBezTo>
                      <a:cubicBezTo>
                        <a:pt x="61" y="143"/>
                        <a:pt x="62" y="141"/>
                        <a:pt x="62" y="138"/>
                      </a:cubicBezTo>
                      <a:cubicBezTo>
                        <a:pt x="60" y="133"/>
                        <a:pt x="62" y="128"/>
                        <a:pt x="63" y="123"/>
                      </a:cubicBezTo>
                      <a:cubicBezTo>
                        <a:pt x="64" y="120"/>
                        <a:pt x="64" y="117"/>
                        <a:pt x="66" y="115"/>
                      </a:cubicBezTo>
                      <a:close/>
                      <a:moveTo>
                        <a:pt x="239" y="127"/>
                      </a:moveTo>
                      <a:cubicBezTo>
                        <a:pt x="238" y="127"/>
                        <a:pt x="238" y="127"/>
                        <a:pt x="238" y="127"/>
                      </a:cubicBezTo>
                      <a:cubicBezTo>
                        <a:pt x="236" y="126"/>
                        <a:pt x="238" y="124"/>
                        <a:pt x="238" y="122"/>
                      </a:cubicBezTo>
                      <a:cubicBezTo>
                        <a:pt x="236" y="117"/>
                        <a:pt x="236" y="117"/>
                        <a:pt x="236" y="117"/>
                      </a:cubicBezTo>
                      <a:cubicBezTo>
                        <a:pt x="238" y="120"/>
                        <a:pt x="239" y="124"/>
                        <a:pt x="239" y="127"/>
                      </a:cubicBezTo>
                      <a:close/>
                      <a:moveTo>
                        <a:pt x="80" y="126"/>
                      </a:moveTo>
                      <a:cubicBezTo>
                        <a:pt x="80" y="127"/>
                        <a:pt x="80" y="128"/>
                        <a:pt x="79" y="128"/>
                      </a:cubicBezTo>
                      <a:cubicBezTo>
                        <a:pt x="77" y="128"/>
                        <a:pt x="77" y="127"/>
                        <a:pt x="77" y="126"/>
                      </a:cubicBezTo>
                      <a:cubicBezTo>
                        <a:pt x="77" y="124"/>
                        <a:pt x="78" y="122"/>
                        <a:pt x="79" y="121"/>
                      </a:cubicBezTo>
                      <a:cubicBezTo>
                        <a:pt x="80" y="122"/>
                        <a:pt x="79" y="125"/>
                        <a:pt x="80" y="126"/>
                      </a:cubicBezTo>
                      <a:close/>
                      <a:moveTo>
                        <a:pt x="21" y="121"/>
                      </a:moveTo>
                      <a:cubicBezTo>
                        <a:pt x="21" y="122"/>
                        <a:pt x="20" y="122"/>
                        <a:pt x="20" y="122"/>
                      </a:cubicBezTo>
                      <a:cubicBezTo>
                        <a:pt x="20" y="121"/>
                        <a:pt x="20" y="121"/>
                        <a:pt x="20" y="121"/>
                      </a:cubicBezTo>
                      <a:cubicBezTo>
                        <a:pt x="21" y="121"/>
                        <a:pt x="21" y="121"/>
                        <a:pt x="21" y="121"/>
                      </a:cubicBezTo>
                      <a:close/>
                      <a:moveTo>
                        <a:pt x="115" y="136"/>
                      </a:moveTo>
                      <a:cubicBezTo>
                        <a:pt x="112" y="137"/>
                        <a:pt x="109" y="139"/>
                        <a:pt x="106" y="141"/>
                      </a:cubicBezTo>
                      <a:cubicBezTo>
                        <a:pt x="103" y="143"/>
                        <a:pt x="98" y="145"/>
                        <a:pt x="97" y="150"/>
                      </a:cubicBezTo>
                      <a:cubicBezTo>
                        <a:pt x="95" y="156"/>
                        <a:pt x="96" y="163"/>
                        <a:pt x="102" y="167"/>
                      </a:cubicBezTo>
                      <a:cubicBezTo>
                        <a:pt x="103" y="169"/>
                        <a:pt x="106" y="169"/>
                        <a:pt x="108" y="170"/>
                      </a:cubicBezTo>
                      <a:cubicBezTo>
                        <a:pt x="110" y="173"/>
                        <a:pt x="112" y="175"/>
                        <a:pt x="116" y="175"/>
                      </a:cubicBezTo>
                      <a:cubicBezTo>
                        <a:pt x="116" y="177"/>
                        <a:pt x="114" y="177"/>
                        <a:pt x="113" y="179"/>
                      </a:cubicBezTo>
                      <a:cubicBezTo>
                        <a:pt x="112" y="181"/>
                        <a:pt x="111" y="184"/>
                        <a:pt x="110" y="187"/>
                      </a:cubicBezTo>
                      <a:cubicBezTo>
                        <a:pt x="106" y="183"/>
                        <a:pt x="102" y="179"/>
                        <a:pt x="101" y="174"/>
                      </a:cubicBezTo>
                      <a:cubicBezTo>
                        <a:pt x="100" y="172"/>
                        <a:pt x="97" y="172"/>
                        <a:pt x="96" y="171"/>
                      </a:cubicBezTo>
                      <a:cubicBezTo>
                        <a:pt x="89" y="167"/>
                        <a:pt x="87" y="161"/>
                        <a:pt x="83" y="155"/>
                      </a:cubicBezTo>
                      <a:cubicBezTo>
                        <a:pt x="86" y="150"/>
                        <a:pt x="87" y="143"/>
                        <a:pt x="93" y="139"/>
                      </a:cubicBezTo>
                      <a:cubicBezTo>
                        <a:pt x="95" y="138"/>
                        <a:pt x="98" y="137"/>
                        <a:pt x="100" y="137"/>
                      </a:cubicBezTo>
                      <a:cubicBezTo>
                        <a:pt x="102" y="131"/>
                        <a:pt x="105" y="127"/>
                        <a:pt x="108" y="122"/>
                      </a:cubicBezTo>
                      <a:cubicBezTo>
                        <a:pt x="109" y="127"/>
                        <a:pt x="111" y="133"/>
                        <a:pt x="115" y="136"/>
                      </a:cubicBezTo>
                      <a:close/>
                      <a:moveTo>
                        <a:pt x="110" y="133"/>
                      </a:moveTo>
                      <a:cubicBezTo>
                        <a:pt x="111" y="134"/>
                        <a:pt x="112" y="135"/>
                        <a:pt x="112" y="137"/>
                      </a:cubicBezTo>
                      <a:cubicBezTo>
                        <a:pt x="109" y="137"/>
                        <a:pt x="109" y="137"/>
                        <a:pt x="109" y="137"/>
                      </a:cubicBezTo>
                      <a:cubicBezTo>
                        <a:pt x="107" y="138"/>
                        <a:pt x="105" y="141"/>
                        <a:pt x="103" y="142"/>
                      </a:cubicBezTo>
                      <a:cubicBezTo>
                        <a:pt x="99" y="144"/>
                        <a:pt x="94" y="148"/>
                        <a:pt x="95" y="154"/>
                      </a:cubicBezTo>
                      <a:cubicBezTo>
                        <a:pt x="96" y="155"/>
                        <a:pt x="95" y="158"/>
                        <a:pt x="95" y="160"/>
                      </a:cubicBezTo>
                      <a:cubicBezTo>
                        <a:pt x="96" y="163"/>
                        <a:pt x="97" y="166"/>
                        <a:pt x="100" y="168"/>
                      </a:cubicBezTo>
                      <a:cubicBezTo>
                        <a:pt x="102" y="170"/>
                        <a:pt x="105" y="170"/>
                        <a:pt x="107" y="171"/>
                      </a:cubicBezTo>
                      <a:cubicBezTo>
                        <a:pt x="108" y="173"/>
                        <a:pt x="110" y="175"/>
                        <a:pt x="112" y="175"/>
                      </a:cubicBezTo>
                      <a:cubicBezTo>
                        <a:pt x="113" y="176"/>
                        <a:pt x="113" y="177"/>
                        <a:pt x="112" y="178"/>
                      </a:cubicBezTo>
                      <a:cubicBezTo>
                        <a:pt x="110" y="179"/>
                        <a:pt x="111" y="183"/>
                        <a:pt x="108" y="182"/>
                      </a:cubicBezTo>
                      <a:cubicBezTo>
                        <a:pt x="106" y="179"/>
                        <a:pt x="104" y="176"/>
                        <a:pt x="103" y="172"/>
                      </a:cubicBezTo>
                      <a:cubicBezTo>
                        <a:pt x="99" y="171"/>
                        <a:pt x="95" y="169"/>
                        <a:pt x="92" y="166"/>
                      </a:cubicBezTo>
                      <a:cubicBezTo>
                        <a:pt x="88" y="161"/>
                        <a:pt x="88" y="161"/>
                        <a:pt x="88" y="161"/>
                      </a:cubicBezTo>
                      <a:cubicBezTo>
                        <a:pt x="87" y="158"/>
                        <a:pt x="85" y="156"/>
                        <a:pt x="85" y="154"/>
                      </a:cubicBezTo>
                      <a:cubicBezTo>
                        <a:pt x="88" y="148"/>
                        <a:pt x="90" y="142"/>
                        <a:pt x="96" y="140"/>
                      </a:cubicBezTo>
                      <a:cubicBezTo>
                        <a:pt x="98" y="138"/>
                        <a:pt x="102" y="139"/>
                        <a:pt x="102" y="136"/>
                      </a:cubicBezTo>
                      <a:cubicBezTo>
                        <a:pt x="104" y="133"/>
                        <a:pt x="104" y="129"/>
                        <a:pt x="107" y="127"/>
                      </a:cubicBezTo>
                      <a:cubicBezTo>
                        <a:pt x="109" y="128"/>
                        <a:pt x="109" y="131"/>
                        <a:pt x="110" y="133"/>
                      </a:cubicBezTo>
                      <a:close/>
                      <a:moveTo>
                        <a:pt x="208" y="146"/>
                      </a:moveTo>
                      <a:cubicBezTo>
                        <a:pt x="212" y="146"/>
                        <a:pt x="216" y="148"/>
                        <a:pt x="217" y="151"/>
                      </a:cubicBezTo>
                      <a:cubicBezTo>
                        <a:pt x="219" y="155"/>
                        <a:pt x="219" y="159"/>
                        <a:pt x="217" y="162"/>
                      </a:cubicBezTo>
                      <a:cubicBezTo>
                        <a:pt x="214" y="164"/>
                        <a:pt x="212" y="165"/>
                        <a:pt x="209" y="165"/>
                      </a:cubicBezTo>
                      <a:cubicBezTo>
                        <a:pt x="207" y="168"/>
                        <a:pt x="206" y="171"/>
                        <a:pt x="203" y="172"/>
                      </a:cubicBezTo>
                      <a:cubicBezTo>
                        <a:pt x="199" y="173"/>
                        <a:pt x="196" y="171"/>
                        <a:pt x="194" y="169"/>
                      </a:cubicBezTo>
                      <a:cubicBezTo>
                        <a:pt x="193" y="167"/>
                        <a:pt x="193" y="163"/>
                        <a:pt x="195" y="161"/>
                      </a:cubicBezTo>
                      <a:cubicBezTo>
                        <a:pt x="195" y="160"/>
                        <a:pt x="197" y="160"/>
                        <a:pt x="198" y="161"/>
                      </a:cubicBezTo>
                      <a:cubicBezTo>
                        <a:pt x="200" y="162"/>
                        <a:pt x="197" y="164"/>
                        <a:pt x="200" y="165"/>
                      </a:cubicBezTo>
                      <a:cubicBezTo>
                        <a:pt x="204" y="166"/>
                        <a:pt x="206" y="163"/>
                        <a:pt x="209" y="162"/>
                      </a:cubicBezTo>
                      <a:cubicBezTo>
                        <a:pt x="211" y="162"/>
                        <a:pt x="212" y="160"/>
                        <a:pt x="214" y="159"/>
                      </a:cubicBezTo>
                      <a:cubicBezTo>
                        <a:pt x="215" y="157"/>
                        <a:pt x="215" y="154"/>
                        <a:pt x="214" y="152"/>
                      </a:cubicBezTo>
                      <a:cubicBezTo>
                        <a:pt x="212" y="149"/>
                        <a:pt x="209" y="149"/>
                        <a:pt x="206" y="150"/>
                      </a:cubicBezTo>
                      <a:cubicBezTo>
                        <a:pt x="205" y="148"/>
                        <a:pt x="203" y="145"/>
                        <a:pt x="200" y="145"/>
                      </a:cubicBezTo>
                      <a:cubicBezTo>
                        <a:pt x="199" y="147"/>
                        <a:pt x="197" y="149"/>
                        <a:pt x="195" y="148"/>
                      </a:cubicBezTo>
                      <a:cubicBezTo>
                        <a:pt x="193" y="147"/>
                        <a:pt x="193" y="146"/>
                        <a:pt x="193" y="144"/>
                      </a:cubicBezTo>
                      <a:cubicBezTo>
                        <a:pt x="193" y="142"/>
                        <a:pt x="194" y="140"/>
                        <a:pt x="196" y="140"/>
                      </a:cubicBezTo>
                      <a:cubicBezTo>
                        <a:pt x="198" y="139"/>
                        <a:pt x="200" y="139"/>
                        <a:pt x="202" y="139"/>
                      </a:cubicBezTo>
                      <a:cubicBezTo>
                        <a:pt x="204" y="141"/>
                        <a:pt x="205" y="144"/>
                        <a:pt x="208" y="146"/>
                      </a:cubicBezTo>
                      <a:close/>
                      <a:moveTo>
                        <a:pt x="121" y="140"/>
                      </a:moveTo>
                      <a:cubicBezTo>
                        <a:pt x="123" y="142"/>
                        <a:pt x="124" y="144"/>
                        <a:pt x="123" y="147"/>
                      </a:cubicBezTo>
                      <a:cubicBezTo>
                        <a:pt x="123" y="148"/>
                        <a:pt x="121" y="149"/>
                        <a:pt x="120" y="148"/>
                      </a:cubicBezTo>
                      <a:cubicBezTo>
                        <a:pt x="119" y="146"/>
                        <a:pt x="118" y="145"/>
                        <a:pt x="115" y="145"/>
                      </a:cubicBezTo>
                      <a:cubicBezTo>
                        <a:pt x="113" y="145"/>
                        <a:pt x="112" y="147"/>
                        <a:pt x="110" y="148"/>
                      </a:cubicBezTo>
                      <a:cubicBezTo>
                        <a:pt x="107" y="148"/>
                        <a:pt x="105" y="150"/>
                        <a:pt x="103" y="153"/>
                      </a:cubicBezTo>
                      <a:cubicBezTo>
                        <a:pt x="102" y="156"/>
                        <a:pt x="103" y="158"/>
                        <a:pt x="105" y="161"/>
                      </a:cubicBezTo>
                      <a:cubicBezTo>
                        <a:pt x="107" y="163"/>
                        <a:pt x="110" y="164"/>
                        <a:pt x="113" y="164"/>
                      </a:cubicBezTo>
                      <a:cubicBezTo>
                        <a:pt x="114" y="165"/>
                        <a:pt x="113" y="165"/>
                        <a:pt x="113" y="166"/>
                      </a:cubicBezTo>
                      <a:cubicBezTo>
                        <a:pt x="114" y="167"/>
                        <a:pt x="114" y="168"/>
                        <a:pt x="116" y="168"/>
                      </a:cubicBezTo>
                      <a:cubicBezTo>
                        <a:pt x="117" y="167"/>
                        <a:pt x="119" y="169"/>
                        <a:pt x="119" y="167"/>
                      </a:cubicBezTo>
                      <a:cubicBezTo>
                        <a:pt x="119" y="165"/>
                        <a:pt x="119" y="163"/>
                        <a:pt x="121" y="163"/>
                      </a:cubicBezTo>
                      <a:cubicBezTo>
                        <a:pt x="122" y="163"/>
                        <a:pt x="123" y="164"/>
                        <a:pt x="124" y="166"/>
                      </a:cubicBezTo>
                      <a:cubicBezTo>
                        <a:pt x="124" y="167"/>
                        <a:pt x="124" y="170"/>
                        <a:pt x="123" y="171"/>
                      </a:cubicBezTo>
                      <a:cubicBezTo>
                        <a:pt x="121" y="173"/>
                        <a:pt x="117" y="173"/>
                        <a:pt x="115" y="173"/>
                      </a:cubicBezTo>
                      <a:cubicBezTo>
                        <a:pt x="112" y="173"/>
                        <a:pt x="111" y="170"/>
                        <a:pt x="110" y="168"/>
                      </a:cubicBezTo>
                      <a:cubicBezTo>
                        <a:pt x="105" y="167"/>
                        <a:pt x="100" y="164"/>
                        <a:pt x="99" y="159"/>
                      </a:cubicBezTo>
                      <a:cubicBezTo>
                        <a:pt x="98" y="155"/>
                        <a:pt x="98" y="151"/>
                        <a:pt x="100" y="148"/>
                      </a:cubicBezTo>
                      <a:cubicBezTo>
                        <a:pt x="102" y="145"/>
                        <a:pt x="105" y="143"/>
                        <a:pt x="108" y="143"/>
                      </a:cubicBezTo>
                      <a:cubicBezTo>
                        <a:pt x="109" y="140"/>
                        <a:pt x="112" y="140"/>
                        <a:pt x="114" y="138"/>
                      </a:cubicBezTo>
                      <a:cubicBezTo>
                        <a:pt x="116" y="139"/>
                        <a:pt x="119" y="138"/>
                        <a:pt x="121" y="140"/>
                      </a:cubicBezTo>
                      <a:close/>
                      <a:moveTo>
                        <a:pt x="165" y="152"/>
                      </a:moveTo>
                      <a:cubicBezTo>
                        <a:pt x="165" y="154"/>
                        <a:pt x="166" y="157"/>
                        <a:pt x="164" y="159"/>
                      </a:cubicBezTo>
                      <a:cubicBezTo>
                        <a:pt x="163" y="161"/>
                        <a:pt x="161" y="161"/>
                        <a:pt x="159" y="161"/>
                      </a:cubicBezTo>
                      <a:cubicBezTo>
                        <a:pt x="157" y="160"/>
                        <a:pt x="154" y="160"/>
                        <a:pt x="154" y="157"/>
                      </a:cubicBezTo>
                      <a:cubicBezTo>
                        <a:pt x="153" y="156"/>
                        <a:pt x="153" y="154"/>
                        <a:pt x="154" y="153"/>
                      </a:cubicBezTo>
                      <a:cubicBezTo>
                        <a:pt x="156" y="150"/>
                        <a:pt x="159" y="148"/>
                        <a:pt x="162" y="149"/>
                      </a:cubicBezTo>
                      <a:cubicBezTo>
                        <a:pt x="163" y="150"/>
                        <a:pt x="164" y="151"/>
                        <a:pt x="165" y="152"/>
                      </a:cubicBezTo>
                      <a:close/>
                      <a:moveTo>
                        <a:pt x="162" y="152"/>
                      </a:moveTo>
                      <a:cubicBezTo>
                        <a:pt x="163" y="153"/>
                        <a:pt x="163" y="155"/>
                        <a:pt x="163" y="156"/>
                      </a:cubicBezTo>
                      <a:cubicBezTo>
                        <a:pt x="162" y="158"/>
                        <a:pt x="161" y="159"/>
                        <a:pt x="160" y="159"/>
                      </a:cubicBezTo>
                      <a:cubicBezTo>
                        <a:pt x="158" y="159"/>
                        <a:pt x="157" y="158"/>
                        <a:pt x="156" y="157"/>
                      </a:cubicBezTo>
                      <a:cubicBezTo>
                        <a:pt x="155" y="155"/>
                        <a:pt x="156" y="154"/>
                        <a:pt x="157" y="153"/>
                      </a:cubicBezTo>
                      <a:cubicBezTo>
                        <a:pt x="158" y="151"/>
                        <a:pt x="160" y="151"/>
                        <a:pt x="162" y="152"/>
                      </a:cubicBezTo>
                      <a:close/>
                      <a:moveTo>
                        <a:pt x="258" y="160"/>
                      </a:moveTo>
                      <a:cubicBezTo>
                        <a:pt x="258" y="160"/>
                        <a:pt x="258" y="160"/>
                        <a:pt x="258" y="160"/>
                      </a:cubicBezTo>
                      <a:cubicBezTo>
                        <a:pt x="254" y="160"/>
                        <a:pt x="250" y="161"/>
                        <a:pt x="248" y="164"/>
                      </a:cubicBezTo>
                      <a:cubicBezTo>
                        <a:pt x="246" y="168"/>
                        <a:pt x="249" y="171"/>
                        <a:pt x="249" y="174"/>
                      </a:cubicBezTo>
                      <a:cubicBezTo>
                        <a:pt x="250" y="180"/>
                        <a:pt x="253" y="187"/>
                        <a:pt x="250" y="193"/>
                      </a:cubicBezTo>
                      <a:cubicBezTo>
                        <a:pt x="249" y="194"/>
                        <a:pt x="247" y="195"/>
                        <a:pt x="245" y="195"/>
                      </a:cubicBezTo>
                      <a:cubicBezTo>
                        <a:pt x="246" y="190"/>
                        <a:pt x="249" y="183"/>
                        <a:pt x="246" y="177"/>
                      </a:cubicBezTo>
                      <a:cubicBezTo>
                        <a:pt x="242" y="174"/>
                        <a:pt x="244" y="169"/>
                        <a:pt x="243" y="166"/>
                      </a:cubicBezTo>
                      <a:cubicBezTo>
                        <a:pt x="243" y="161"/>
                        <a:pt x="246" y="157"/>
                        <a:pt x="251" y="156"/>
                      </a:cubicBezTo>
                      <a:cubicBezTo>
                        <a:pt x="252" y="156"/>
                        <a:pt x="254" y="156"/>
                        <a:pt x="256" y="157"/>
                      </a:cubicBezTo>
                      <a:cubicBezTo>
                        <a:pt x="256" y="158"/>
                        <a:pt x="258" y="158"/>
                        <a:pt x="258" y="160"/>
                      </a:cubicBezTo>
                      <a:close/>
                      <a:moveTo>
                        <a:pt x="312" y="157"/>
                      </a:moveTo>
                      <a:cubicBezTo>
                        <a:pt x="314" y="159"/>
                        <a:pt x="315" y="161"/>
                        <a:pt x="315" y="164"/>
                      </a:cubicBezTo>
                      <a:cubicBezTo>
                        <a:pt x="312" y="171"/>
                        <a:pt x="309" y="179"/>
                        <a:pt x="312" y="186"/>
                      </a:cubicBezTo>
                      <a:cubicBezTo>
                        <a:pt x="316" y="193"/>
                        <a:pt x="315" y="201"/>
                        <a:pt x="312" y="207"/>
                      </a:cubicBezTo>
                      <a:cubicBezTo>
                        <a:pt x="316" y="213"/>
                        <a:pt x="316" y="220"/>
                        <a:pt x="312" y="226"/>
                      </a:cubicBezTo>
                      <a:cubicBezTo>
                        <a:pt x="310" y="229"/>
                        <a:pt x="310" y="229"/>
                        <a:pt x="310" y="229"/>
                      </a:cubicBezTo>
                      <a:cubicBezTo>
                        <a:pt x="313" y="231"/>
                        <a:pt x="315" y="235"/>
                        <a:pt x="315" y="238"/>
                      </a:cubicBezTo>
                      <a:cubicBezTo>
                        <a:pt x="315" y="245"/>
                        <a:pt x="313" y="252"/>
                        <a:pt x="308" y="256"/>
                      </a:cubicBezTo>
                      <a:cubicBezTo>
                        <a:pt x="308" y="257"/>
                        <a:pt x="310" y="257"/>
                        <a:pt x="310" y="258"/>
                      </a:cubicBezTo>
                      <a:cubicBezTo>
                        <a:pt x="316" y="263"/>
                        <a:pt x="316" y="271"/>
                        <a:pt x="313" y="277"/>
                      </a:cubicBezTo>
                      <a:cubicBezTo>
                        <a:pt x="310" y="282"/>
                        <a:pt x="310" y="282"/>
                        <a:pt x="310" y="282"/>
                      </a:cubicBezTo>
                      <a:cubicBezTo>
                        <a:pt x="311" y="286"/>
                        <a:pt x="313" y="290"/>
                        <a:pt x="311" y="295"/>
                      </a:cubicBezTo>
                      <a:cubicBezTo>
                        <a:pt x="311" y="298"/>
                        <a:pt x="308" y="300"/>
                        <a:pt x="305" y="302"/>
                      </a:cubicBezTo>
                      <a:cubicBezTo>
                        <a:pt x="301" y="304"/>
                        <a:pt x="294" y="304"/>
                        <a:pt x="290" y="300"/>
                      </a:cubicBezTo>
                      <a:cubicBezTo>
                        <a:pt x="289" y="299"/>
                        <a:pt x="289" y="299"/>
                        <a:pt x="289" y="299"/>
                      </a:cubicBezTo>
                      <a:cubicBezTo>
                        <a:pt x="284" y="304"/>
                        <a:pt x="275" y="306"/>
                        <a:pt x="269" y="303"/>
                      </a:cubicBezTo>
                      <a:cubicBezTo>
                        <a:pt x="267" y="302"/>
                        <a:pt x="265" y="300"/>
                        <a:pt x="264" y="298"/>
                      </a:cubicBezTo>
                      <a:cubicBezTo>
                        <a:pt x="263" y="298"/>
                        <a:pt x="262" y="301"/>
                        <a:pt x="260" y="301"/>
                      </a:cubicBezTo>
                      <a:cubicBezTo>
                        <a:pt x="254" y="304"/>
                        <a:pt x="246" y="306"/>
                        <a:pt x="241" y="302"/>
                      </a:cubicBezTo>
                      <a:cubicBezTo>
                        <a:pt x="241" y="301"/>
                        <a:pt x="240" y="301"/>
                        <a:pt x="239" y="301"/>
                      </a:cubicBezTo>
                      <a:cubicBezTo>
                        <a:pt x="236" y="306"/>
                        <a:pt x="230" y="307"/>
                        <a:pt x="224" y="307"/>
                      </a:cubicBezTo>
                      <a:cubicBezTo>
                        <a:pt x="220" y="307"/>
                        <a:pt x="217" y="303"/>
                        <a:pt x="212" y="304"/>
                      </a:cubicBezTo>
                      <a:cubicBezTo>
                        <a:pt x="208" y="307"/>
                        <a:pt x="203" y="308"/>
                        <a:pt x="199" y="307"/>
                      </a:cubicBezTo>
                      <a:cubicBezTo>
                        <a:pt x="197" y="307"/>
                        <a:pt x="195" y="306"/>
                        <a:pt x="193" y="305"/>
                      </a:cubicBezTo>
                      <a:cubicBezTo>
                        <a:pt x="187" y="304"/>
                        <a:pt x="180" y="303"/>
                        <a:pt x="175" y="307"/>
                      </a:cubicBezTo>
                      <a:cubicBezTo>
                        <a:pt x="172" y="309"/>
                        <a:pt x="167" y="307"/>
                        <a:pt x="164" y="306"/>
                      </a:cubicBezTo>
                      <a:cubicBezTo>
                        <a:pt x="163" y="305"/>
                        <a:pt x="163" y="305"/>
                        <a:pt x="163" y="305"/>
                      </a:cubicBezTo>
                      <a:cubicBezTo>
                        <a:pt x="164" y="304"/>
                        <a:pt x="166" y="305"/>
                        <a:pt x="167" y="304"/>
                      </a:cubicBezTo>
                      <a:cubicBezTo>
                        <a:pt x="171" y="301"/>
                        <a:pt x="170" y="294"/>
                        <a:pt x="175" y="292"/>
                      </a:cubicBezTo>
                      <a:cubicBezTo>
                        <a:pt x="182" y="287"/>
                        <a:pt x="190" y="293"/>
                        <a:pt x="197" y="290"/>
                      </a:cubicBezTo>
                      <a:cubicBezTo>
                        <a:pt x="203" y="285"/>
                        <a:pt x="210" y="280"/>
                        <a:pt x="218" y="284"/>
                      </a:cubicBezTo>
                      <a:cubicBezTo>
                        <a:pt x="220" y="281"/>
                        <a:pt x="221" y="278"/>
                        <a:pt x="225" y="276"/>
                      </a:cubicBezTo>
                      <a:cubicBezTo>
                        <a:pt x="227" y="275"/>
                        <a:pt x="229" y="274"/>
                        <a:pt x="232" y="273"/>
                      </a:cubicBezTo>
                      <a:cubicBezTo>
                        <a:pt x="232" y="270"/>
                        <a:pt x="233" y="267"/>
                        <a:pt x="235" y="265"/>
                      </a:cubicBezTo>
                      <a:cubicBezTo>
                        <a:pt x="238" y="263"/>
                        <a:pt x="240" y="262"/>
                        <a:pt x="242" y="262"/>
                      </a:cubicBezTo>
                      <a:cubicBezTo>
                        <a:pt x="244" y="262"/>
                        <a:pt x="246" y="263"/>
                        <a:pt x="247" y="261"/>
                      </a:cubicBezTo>
                      <a:cubicBezTo>
                        <a:pt x="248" y="258"/>
                        <a:pt x="251" y="256"/>
                        <a:pt x="253" y="255"/>
                      </a:cubicBezTo>
                      <a:cubicBezTo>
                        <a:pt x="254" y="250"/>
                        <a:pt x="256" y="245"/>
                        <a:pt x="261" y="244"/>
                      </a:cubicBezTo>
                      <a:cubicBezTo>
                        <a:pt x="264" y="243"/>
                        <a:pt x="269" y="244"/>
                        <a:pt x="270" y="240"/>
                      </a:cubicBezTo>
                      <a:cubicBezTo>
                        <a:pt x="270" y="233"/>
                        <a:pt x="274" y="227"/>
                        <a:pt x="281" y="224"/>
                      </a:cubicBezTo>
                      <a:cubicBezTo>
                        <a:pt x="281" y="224"/>
                        <a:pt x="283" y="224"/>
                        <a:pt x="283" y="223"/>
                      </a:cubicBezTo>
                      <a:cubicBezTo>
                        <a:pt x="282" y="220"/>
                        <a:pt x="284" y="217"/>
                        <a:pt x="286" y="214"/>
                      </a:cubicBezTo>
                      <a:cubicBezTo>
                        <a:pt x="288" y="212"/>
                        <a:pt x="290" y="211"/>
                        <a:pt x="292" y="210"/>
                      </a:cubicBezTo>
                      <a:cubicBezTo>
                        <a:pt x="293" y="210"/>
                        <a:pt x="293" y="210"/>
                        <a:pt x="293" y="210"/>
                      </a:cubicBezTo>
                      <a:cubicBezTo>
                        <a:pt x="291" y="205"/>
                        <a:pt x="291" y="199"/>
                        <a:pt x="293" y="194"/>
                      </a:cubicBezTo>
                      <a:cubicBezTo>
                        <a:pt x="296" y="190"/>
                        <a:pt x="299" y="187"/>
                        <a:pt x="299" y="183"/>
                      </a:cubicBezTo>
                      <a:cubicBezTo>
                        <a:pt x="297" y="177"/>
                        <a:pt x="298" y="171"/>
                        <a:pt x="302" y="166"/>
                      </a:cubicBezTo>
                      <a:cubicBezTo>
                        <a:pt x="304" y="162"/>
                        <a:pt x="313" y="164"/>
                        <a:pt x="310" y="157"/>
                      </a:cubicBezTo>
                      <a:cubicBezTo>
                        <a:pt x="310" y="157"/>
                        <a:pt x="311" y="157"/>
                        <a:pt x="312" y="157"/>
                      </a:cubicBezTo>
                      <a:close/>
                      <a:moveTo>
                        <a:pt x="71" y="164"/>
                      </a:moveTo>
                      <a:cubicBezTo>
                        <a:pt x="73" y="168"/>
                        <a:pt x="73" y="173"/>
                        <a:pt x="70" y="176"/>
                      </a:cubicBezTo>
                      <a:cubicBezTo>
                        <a:pt x="65" y="183"/>
                        <a:pt x="69" y="191"/>
                        <a:pt x="72" y="197"/>
                      </a:cubicBezTo>
                      <a:cubicBezTo>
                        <a:pt x="70" y="197"/>
                        <a:pt x="69" y="197"/>
                        <a:pt x="68" y="196"/>
                      </a:cubicBezTo>
                      <a:cubicBezTo>
                        <a:pt x="66" y="192"/>
                        <a:pt x="65" y="189"/>
                        <a:pt x="65" y="185"/>
                      </a:cubicBezTo>
                      <a:cubicBezTo>
                        <a:pt x="65" y="178"/>
                        <a:pt x="65" y="178"/>
                        <a:pt x="65" y="178"/>
                      </a:cubicBezTo>
                      <a:cubicBezTo>
                        <a:pt x="66" y="174"/>
                        <a:pt x="68" y="170"/>
                        <a:pt x="66" y="167"/>
                      </a:cubicBezTo>
                      <a:cubicBezTo>
                        <a:pt x="64" y="165"/>
                        <a:pt x="62" y="164"/>
                        <a:pt x="60" y="164"/>
                      </a:cubicBezTo>
                      <a:cubicBezTo>
                        <a:pt x="59" y="164"/>
                        <a:pt x="58" y="165"/>
                        <a:pt x="58" y="165"/>
                      </a:cubicBezTo>
                      <a:cubicBezTo>
                        <a:pt x="57" y="163"/>
                        <a:pt x="58" y="161"/>
                        <a:pt x="60" y="160"/>
                      </a:cubicBezTo>
                      <a:cubicBezTo>
                        <a:pt x="62" y="158"/>
                        <a:pt x="65" y="158"/>
                        <a:pt x="68" y="159"/>
                      </a:cubicBezTo>
                      <a:cubicBezTo>
                        <a:pt x="69" y="161"/>
                        <a:pt x="71" y="163"/>
                        <a:pt x="71" y="164"/>
                      </a:cubicBezTo>
                      <a:close/>
                      <a:moveTo>
                        <a:pt x="256" y="162"/>
                      </a:moveTo>
                      <a:cubicBezTo>
                        <a:pt x="254" y="163"/>
                        <a:pt x="252" y="166"/>
                        <a:pt x="252" y="168"/>
                      </a:cubicBezTo>
                      <a:cubicBezTo>
                        <a:pt x="254" y="176"/>
                        <a:pt x="256" y="184"/>
                        <a:pt x="254" y="192"/>
                      </a:cubicBezTo>
                      <a:cubicBezTo>
                        <a:pt x="253" y="193"/>
                        <a:pt x="253" y="194"/>
                        <a:pt x="252" y="194"/>
                      </a:cubicBezTo>
                      <a:cubicBezTo>
                        <a:pt x="251" y="194"/>
                        <a:pt x="251" y="193"/>
                        <a:pt x="251" y="193"/>
                      </a:cubicBezTo>
                      <a:cubicBezTo>
                        <a:pt x="255" y="187"/>
                        <a:pt x="252" y="179"/>
                        <a:pt x="251" y="172"/>
                      </a:cubicBezTo>
                      <a:cubicBezTo>
                        <a:pt x="250" y="169"/>
                        <a:pt x="249" y="166"/>
                        <a:pt x="252" y="163"/>
                      </a:cubicBezTo>
                      <a:cubicBezTo>
                        <a:pt x="253" y="163"/>
                        <a:pt x="255" y="162"/>
                        <a:pt x="256" y="162"/>
                      </a:cubicBezTo>
                      <a:close/>
                      <a:moveTo>
                        <a:pt x="9" y="164"/>
                      </a:moveTo>
                      <a:cubicBezTo>
                        <a:pt x="13" y="165"/>
                        <a:pt x="18" y="168"/>
                        <a:pt x="19" y="173"/>
                      </a:cubicBezTo>
                      <a:cubicBezTo>
                        <a:pt x="21" y="178"/>
                        <a:pt x="20" y="184"/>
                        <a:pt x="20" y="189"/>
                      </a:cubicBezTo>
                      <a:cubicBezTo>
                        <a:pt x="18" y="192"/>
                        <a:pt x="23" y="194"/>
                        <a:pt x="23" y="196"/>
                      </a:cubicBezTo>
                      <a:cubicBezTo>
                        <a:pt x="27" y="201"/>
                        <a:pt x="25" y="207"/>
                        <a:pt x="25" y="212"/>
                      </a:cubicBezTo>
                      <a:cubicBezTo>
                        <a:pt x="27" y="214"/>
                        <a:pt x="31" y="215"/>
                        <a:pt x="32" y="219"/>
                      </a:cubicBezTo>
                      <a:cubicBezTo>
                        <a:pt x="33" y="221"/>
                        <a:pt x="32" y="224"/>
                        <a:pt x="35" y="224"/>
                      </a:cubicBezTo>
                      <a:cubicBezTo>
                        <a:pt x="40" y="225"/>
                        <a:pt x="43" y="229"/>
                        <a:pt x="46" y="233"/>
                      </a:cubicBezTo>
                      <a:cubicBezTo>
                        <a:pt x="46" y="235"/>
                        <a:pt x="47" y="237"/>
                        <a:pt x="47" y="240"/>
                      </a:cubicBezTo>
                      <a:cubicBezTo>
                        <a:pt x="49" y="242"/>
                        <a:pt x="51" y="243"/>
                        <a:pt x="53" y="245"/>
                      </a:cubicBezTo>
                      <a:cubicBezTo>
                        <a:pt x="58" y="245"/>
                        <a:pt x="62" y="248"/>
                        <a:pt x="64" y="252"/>
                      </a:cubicBezTo>
                      <a:cubicBezTo>
                        <a:pt x="65" y="255"/>
                        <a:pt x="66" y="258"/>
                        <a:pt x="65" y="261"/>
                      </a:cubicBezTo>
                      <a:cubicBezTo>
                        <a:pt x="68" y="264"/>
                        <a:pt x="68" y="264"/>
                        <a:pt x="68" y="264"/>
                      </a:cubicBezTo>
                      <a:cubicBezTo>
                        <a:pt x="74" y="263"/>
                        <a:pt x="78" y="266"/>
                        <a:pt x="83" y="269"/>
                      </a:cubicBezTo>
                      <a:cubicBezTo>
                        <a:pt x="85" y="271"/>
                        <a:pt x="84" y="274"/>
                        <a:pt x="86" y="276"/>
                      </a:cubicBezTo>
                      <a:cubicBezTo>
                        <a:pt x="91" y="276"/>
                        <a:pt x="95" y="279"/>
                        <a:pt x="97" y="282"/>
                      </a:cubicBezTo>
                      <a:cubicBezTo>
                        <a:pt x="99" y="283"/>
                        <a:pt x="98" y="286"/>
                        <a:pt x="100" y="285"/>
                      </a:cubicBezTo>
                      <a:cubicBezTo>
                        <a:pt x="108" y="282"/>
                        <a:pt x="114" y="289"/>
                        <a:pt x="121" y="291"/>
                      </a:cubicBezTo>
                      <a:cubicBezTo>
                        <a:pt x="125" y="290"/>
                        <a:pt x="130" y="288"/>
                        <a:pt x="134" y="289"/>
                      </a:cubicBezTo>
                      <a:cubicBezTo>
                        <a:pt x="140" y="290"/>
                        <a:pt x="145" y="295"/>
                        <a:pt x="147" y="300"/>
                      </a:cubicBezTo>
                      <a:cubicBezTo>
                        <a:pt x="149" y="302"/>
                        <a:pt x="151" y="302"/>
                        <a:pt x="153" y="302"/>
                      </a:cubicBezTo>
                      <a:cubicBezTo>
                        <a:pt x="154" y="302"/>
                        <a:pt x="154" y="302"/>
                        <a:pt x="154" y="303"/>
                      </a:cubicBezTo>
                      <a:cubicBezTo>
                        <a:pt x="154" y="304"/>
                        <a:pt x="152" y="304"/>
                        <a:pt x="152" y="304"/>
                      </a:cubicBezTo>
                      <a:cubicBezTo>
                        <a:pt x="151" y="306"/>
                        <a:pt x="149" y="308"/>
                        <a:pt x="146" y="308"/>
                      </a:cubicBezTo>
                      <a:cubicBezTo>
                        <a:pt x="141" y="308"/>
                        <a:pt x="137" y="305"/>
                        <a:pt x="133" y="304"/>
                      </a:cubicBezTo>
                      <a:cubicBezTo>
                        <a:pt x="129" y="303"/>
                        <a:pt x="124" y="305"/>
                        <a:pt x="121" y="307"/>
                      </a:cubicBezTo>
                      <a:cubicBezTo>
                        <a:pt x="115" y="310"/>
                        <a:pt x="108" y="307"/>
                        <a:pt x="102" y="304"/>
                      </a:cubicBezTo>
                      <a:cubicBezTo>
                        <a:pt x="99" y="303"/>
                        <a:pt x="96" y="306"/>
                        <a:pt x="94" y="306"/>
                      </a:cubicBezTo>
                      <a:cubicBezTo>
                        <a:pt x="88" y="306"/>
                        <a:pt x="82" y="306"/>
                        <a:pt x="77" y="302"/>
                      </a:cubicBezTo>
                      <a:cubicBezTo>
                        <a:pt x="73" y="305"/>
                        <a:pt x="73" y="305"/>
                        <a:pt x="73" y="305"/>
                      </a:cubicBezTo>
                      <a:cubicBezTo>
                        <a:pt x="70" y="305"/>
                        <a:pt x="67" y="306"/>
                        <a:pt x="64" y="306"/>
                      </a:cubicBezTo>
                      <a:cubicBezTo>
                        <a:pt x="59" y="305"/>
                        <a:pt x="55" y="303"/>
                        <a:pt x="52" y="300"/>
                      </a:cubicBezTo>
                      <a:cubicBezTo>
                        <a:pt x="50" y="300"/>
                        <a:pt x="49" y="302"/>
                        <a:pt x="47" y="303"/>
                      </a:cubicBezTo>
                      <a:cubicBezTo>
                        <a:pt x="43" y="306"/>
                        <a:pt x="37" y="307"/>
                        <a:pt x="32" y="305"/>
                      </a:cubicBezTo>
                      <a:cubicBezTo>
                        <a:pt x="30" y="305"/>
                        <a:pt x="28" y="304"/>
                        <a:pt x="26" y="303"/>
                      </a:cubicBezTo>
                      <a:cubicBezTo>
                        <a:pt x="24" y="303"/>
                        <a:pt x="23" y="305"/>
                        <a:pt x="21" y="305"/>
                      </a:cubicBezTo>
                      <a:cubicBezTo>
                        <a:pt x="16" y="307"/>
                        <a:pt x="11" y="306"/>
                        <a:pt x="7" y="303"/>
                      </a:cubicBezTo>
                      <a:cubicBezTo>
                        <a:pt x="4" y="300"/>
                        <a:pt x="3" y="294"/>
                        <a:pt x="4" y="290"/>
                      </a:cubicBezTo>
                      <a:cubicBezTo>
                        <a:pt x="4" y="287"/>
                        <a:pt x="7" y="285"/>
                        <a:pt x="7" y="283"/>
                      </a:cubicBezTo>
                      <a:cubicBezTo>
                        <a:pt x="5" y="280"/>
                        <a:pt x="3" y="276"/>
                        <a:pt x="3" y="272"/>
                      </a:cubicBezTo>
                      <a:cubicBezTo>
                        <a:pt x="3" y="268"/>
                        <a:pt x="5" y="264"/>
                        <a:pt x="7" y="261"/>
                      </a:cubicBezTo>
                      <a:cubicBezTo>
                        <a:pt x="8" y="260"/>
                        <a:pt x="9" y="260"/>
                        <a:pt x="9" y="259"/>
                      </a:cubicBezTo>
                      <a:cubicBezTo>
                        <a:pt x="9" y="258"/>
                        <a:pt x="7" y="257"/>
                        <a:pt x="7" y="256"/>
                      </a:cubicBezTo>
                      <a:cubicBezTo>
                        <a:pt x="5" y="253"/>
                        <a:pt x="3" y="251"/>
                        <a:pt x="2" y="248"/>
                      </a:cubicBezTo>
                      <a:cubicBezTo>
                        <a:pt x="2" y="244"/>
                        <a:pt x="2" y="239"/>
                        <a:pt x="4" y="236"/>
                      </a:cubicBezTo>
                      <a:cubicBezTo>
                        <a:pt x="5" y="235"/>
                        <a:pt x="7" y="235"/>
                        <a:pt x="7" y="233"/>
                      </a:cubicBezTo>
                      <a:cubicBezTo>
                        <a:pt x="3" y="231"/>
                        <a:pt x="2" y="226"/>
                        <a:pt x="1" y="222"/>
                      </a:cubicBezTo>
                      <a:cubicBezTo>
                        <a:pt x="2" y="217"/>
                        <a:pt x="2" y="213"/>
                        <a:pt x="4" y="209"/>
                      </a:cubicBezTo>
                      <a:cubicBezTo>
                        <a:pt x="4" y="207"/>
                        <a:pt x="3" y="205"/>
                        <a:pt x="2" y="204"/>
                      </a:cubicBezTo>
                      <a:cubicBezTo>
                        <a:pt x="1" y="200"/>
                        <a:pt x="1" y="196"/>
                        <a:pt x="2" y="192"/>
                      </a:cubicBezTo>
                      <a:cubicBezTo>
                        <a:pt x="4" y="185"/>
                        <a:pt x="8" y="176"/>
                        <a:pt x="3" y="169"/>
                      </a:cubicBezTo>
                      <a:cubicBezTo>
                        <a:pt x="2" y="166"/>
                        <a:pt x="1" y="164"/>
                        <a:pt x="2" y="161"/>
                      </a:cubicBezTo>
                      <a:cubicBezTo>
                        <a:pt x="3" y="160"/>
                        <a:pt x="4" y="159"/>
                        <a:pt x="5" y="160"/>
                      </a:cubicBezTo>
                      <a:cubicBezTo>
                        <a:pt x="6" y="162"/>
                        <a:pt x="7" y="163"/>
                        <a:pt x="9" y="164"/>
                      </a:cubicBezTo>
                      <a:close/>
                      <a:moveTo>
                        <a:pt x="312" y="164"/>
                      </a:moveTo>
                      <a:cubicBezTo>
                        <a:pt x="312" y="167"/>
                        <a:pt x="310" y="171"/>
                        <a:pt x="309" y="174"/>
                      </a:cubicBezTo>
                      <a:cubicBezTo>
                        <a:pt x="308" y="180"/>
                        <a:pt x="309" y="186"/>
                        <a:pt x="312" y="191"/>
                      </a:cubicBezTo>
                      <a:cubicBezTo>
                        <a:pt x="314" y="196"/>
                        <a:pt x="312" y="203"/>
                        <a:pt x="308" y="207"/>
                      </a:cubicBezTo>
                      <a:cubicBezTo>
                        <a:pt x="308" y="208"/>
                        <a:pt x="309" y="208"/>
                        <a:pt x="310" y="209"/>
                      </a:cubicBezTo>
                      <a:cubicBezTo>
                        <a:pt x="313" y="213"/>
                        <a:pt x="313" y="220"/>
                        <a:pt x="311" y="224"/>
                      </a:cubicBezTo>
                      <a:cubicBezTo>
                        <a:pt x="310" y="226"/>
                        <a:pt x="307" y="226"/>
                        <a:pt x="307" y="228"/>
                      </a:cubicBezTo>
                      <a:cubicBezTo>
                        <a:pt x="301" y="229"/>
                        <a:pt x="294" y="231"/>
                        <a:pt x="293" y="237"/>
                      </a:cubicBezTo>
                      <a:cubicBezTo>
                        <a:pt x="293" y="241"/>
                        <a:pt x="294" y="244"/>
                        <a:pt x="297" y="246"/>
                      </a:cubicBezTo>
                      <a:cubicBezTo>
                        <a:pt x="298" y="247"/>
                        <a:pt x="299" y="246"/>
                        <a:pt x="300" y="245"/>
                      </a:cubicBezTo>
                      <a:cubicBezTo>
                        <a:pt x="301" y="245"/>
                        <a:pt x="300" y="244"/>
                        <a:pt x="300" y="243"/>
                      </a:cubicBezTo>
                      <a:cubicBezTo>
                        <a:pt x="299" y="242"/>
                        <a:pt x="298" y="243"/>
                        <a:pt x="297" y="243"/>
                      </a:cubicBezTo>
                      <a:cubicBezTo>
                        <a:pt x="296" y="241"/>
                        <a:pt x="295" y="239"/>
                        <a:pt x="296" y="237"/>
                      </a:cubicBezTo>
                      <a:cubicBezTo>
                        <a:pt x="297" y="233"/>
                        <a:pt x="301" y="231"/>
                        <a:pt x="304" y="230"/>
                      </a:cubicBezTo>
                      <a:cubicBezTo>
                        <a:pt x="307" y="230"/>
                        <a:pt x="311" y="231"/>
                        <a:pt x="312" y="234"/>
                      </a:cubicBezTo>
                      <a:cubicBezTo>
                        <a:pt x="314" y="240"/>
                        <a:pt x="313" y="247"/>
                        <a:pt x="309" y="252"/>
                      </a:cubicBezTo>
                      <a:cubicBezTo>
                        <a:pt x="306" y="256"/>
                        <a:pt x="302" y="254"/>
                        <a:pt x="299" y="256"/>
                      </a:cubicBezTo>
                      <a:cubicBezTo>
                        <a:pt x="296" y="257"/>
                        <a:pt x="293" y="260"/>
                        <a:pt x="291" y="262"/>
                      </a:cubicBezTo>
                      <a:cubicBezTo>
                        <a:pt x="289" y="266"/>
                        <a:pt x="290" y="271"/>
                        <a:pt x="292" y="275"/>
                      </a:cubicBezTo>
                      <a:cubicBezTo>
                        <a:pt x="294" y="275"/>
                        <a:pt x="297" y="277"/>
                        <a:pt x="299" y="276"/>
                      </a:cubicBezTo>
                      <a:cubicBezTo>
                        <a:pt x="300" y="276"/>
                        <a:pt x="300" y="274"/>
                        <a:pt x="301" y="273"/>
                      </a:cubicBezTo>
                      <a:cubicBezTo>
                        <a:pt x="301" y="273"/>
                        <a:pt x="300" y="272"/>
                        <a:pt x="300" y="272"/>
                      </a:cubicBezTo>
                      <a:cubicBezTo>
                        <a:pt x="298" y="272"/>
                        <a:pt x="296" y="276"/>
                        <a:pt x="294" y="273"/>
                      </a:cubicBezTo>
                      <a:cubicBezTo>
                        <a:pt x="292" y="270"/>
                        <a:pt x="292" y="267"/>
                        <a:pt x="293" y="264"/>
                      </a:cubicBezTo>
                      <a:cubicBezTo>
                        <a:pt x="295" y="260"/>
                        <a:pt x="299" y="257"/>
                        <a:pt x="303" y="257"/>
                      </a:cubicBezTo>
                      <a:cubicBezTo>
                        <a:pt x="307" y="257"/>
                        <a:pt x="310" y="259"/>
                        <a:pt x="311" y="263"/>
                      </a:cubicBezTo>
                      <a:cubicBezTo>
                        <a:pt x="314" y="268"/>
                        <a:pt x="313" y="275"/>
                        <a:pt x="310" y="279"/>
                      </a:cubicBezTo>
                      <a:cubicBezTo>
                        <a:pt x="309" y="280"/>
                        <a:pt x="307" y="281"/>
                        <a:pt x="306" y="282"/>
                      </a:cubicBezTo>
                      <a:cubicBezTo>
                        <a:pt x="309" y="285"/>
                        <a:pt x="309" y="288"/>
                        <a:pt x="310" y="291"/>
                      </a:cubicBezTo>
                      <a:cubicBezTo>
                        <a:pt x="310" y="295"/>
                        <a:pt x="308" y="299"/>
                        <a:pt x="304" y="301"/>
                      </a:cubicBezTo>
                      <a:cubicBezTo>
                        <a:pt x="300" y="302"/>
                        <a:pt x="294" y="301"/>
                        <a:pt x="291" y="298"/>
                      </a:cubicBezTo>
                      <a:cubicBezTo>
                        <a:pt x="288" y="298"/>
                        <a:pt x="288" y="298"/>
                        <a:pt x="288" y="298"/>
                      </a:cubicBezTo>
                      <a:cubicBezTo>
                        <a:pt x="285" y="302"/>
                        <a:pt x="280" y="303"/>
                        <a:pt x="275" y="303"/>
                      </a:cubicBezTo>
                      <a:cubicBezTo>
                        <a:pt x="272" y="302"/>
                        <a:pt x="269" y="301"/>
                        <a:pt x="267" y="299"/>
                      </a:cubicBezTo>
                      <a:cubicBezTo>
                        <a:pt x="265" y="295"/>
                        <a:pt x="264" y="290"/>
                        <a:pt x="266" y="285"/>
                      </a:cubicBezTo>
                      <a:cubicBezTo>
                        <a:pt x="268" y="283"/>
                        <a:pt x="270" y="281"/>
                        <a:pt x="273" y="281"/>
                      </a:cubicBezTo>
                      <a:cubicBezTo>
                        <a:pt x="275" y="281"/>
                        <a:pt x="278" y="281"/>
                        <a:pt x="280" y="284"/>
                      </a:cubicBezTo>
                      <a:cubicBezTo>
                        <a:pt x="281" y="286"/>
                        <a:pt x="277" y="287"/>
                        <a:pt x="279" y="289"/>
                      </a:cubicBezTo>
                      <a:cubicBezTo>
                        <a:pt x="279" y="290"/>
                        <a:pt x="280" y="291"/>
                        <a:pt x="281" y="290"/>
                      </a:cubicBezTo>
                      <a:cubicBezTo>
                        <a:pt x="283" y="288"/>
                        <a:pt x="282" y="285"/>
                        <a:pt x="282" y="283"/>
                      </a:cubicBezTo>
                      <a:cubicBezTo>
                        <a:pt x="280" y="280"/>
                        <a:pt x="276" y="279"/>
                        <a:pt x="273" y="279"/>
                      </a:cubicBezTo>
                      <a:cubicBezTo>
                        <a:pt x="269" y="280"/>
                        <a:pt x="265" y="283"/>
                        <a:pt x="263" y="288"/>
                      </a:cubicBezTo>
                      <a:cubicBezTo>
                        <a:pt x="263" y="290"/>
                        <a:pt x="262" y="294"/>
                        <a:pt x="263" y="296"/>
                      </a:cubicBezTo>
                      <a:cubicBezTo>
                        <a:pt x="261" y="299"/>
                        <a:pt x="258" y="302"/>
                        <a:pt x="254" y="302"/>
                      </a:cubicBezTo>
                      <a:cubicBezTo>
                        <a:pt x="249" y="302"/>
                        <a:pt x="244" y="304"/>
                        <a:pt x="241" y="299"/>
                      </a:cubicBezTo>
                      <a:cubicBezTo>
                        <a:pt x="239" y="295"/>
                        <a:pt x="241" y="291"/>
                        <a:pt x="243" y="288"/>
                      </a:cubicBezTo>
                      <a:cubicBezTo>
                        <a:pt x="244" y="287"/>
                        <a:pt x="246" y="285"/>
                        <a:pt x="248" y="286"/>
                      </a:cubicBezTo>
                      <a:cubicBezTo>
                        <a:pt x="248" y="286"/>
                        <a:pt x="249" y="287"/>
                        <a:pt x="249" y="287"/>
                      </a:cubicBezTo>
                      <a:cubicBezTo>
                        <a:pt x="249" y="288"/>
                        <a:pt x="247" y="289"/>
                        <a:pt x="249" y="290"/>
                      </a:cubicBezTo>
                      <a:cubicBezTo>
                        <a:pt x="249" y="290"/>
                        <a:pt x="250" y="290"/>
                        <a:pt x="250" y="290"/>
                      </a:cubicBezTo>
                      <a:cubicBezTo>
                        <a:pt x="251" y="289"/>
                        <a:pt x="252" y="287"/>
                        <a:pt x="251" y="286"/>
                      </a:cubicBezTo>
                      <a:cubicBezTo>
                        <a:pt x="250" y="285"/>
                        <a:pt x="249" y="284"/>
                        <a:pt x="248" y="284"/>
                      </a:cubicBezTo>
                      <a:cubicBezTo>
                        <a:pt x="244" y="284"/>
                        <a:pt x="241" y="288"/>
                        <a:pt x="239" y="291"/>
                      </a:cubicBezTo>
                      <a:cubicBezTo>
                        <a:pt x="238" y="293"/>
                        <a:pt x="238" y="296"/>
                        <a:pt x="238" y="299"/>
                      </a:cubicBezTo>
                      <a:cubicBezTo>
                        <a:pt x="235" y="304"/>
                        <a:pt x="229" y="305"/>
                        <a:pt x="224" y="306"/>
                      </a:cubicBezTo>
                      <a:cubicBezTo>
                        <a:pt x="219" y="306"/>
                        <a:pt x="216" y="302"/>
                        <a:pt x="211" y="302"/>
                      </a:cubicBezTo>
                      <a:cubicBezTo>
                        <a:pt x="207" y="305"/>
                        <a:pt x="203" y="307"/>
                        <a:pt x="198" y="305"/>
                      </a:cubicBezTo>
                      <a:cubicBezTo>
                        <a:pt x="192" y="303"/>
                        <a:pt x="185" y="301"/>
                        <a:pt x="179" y="303"/>
                      </a:cubicBezTo>
                      <a:cubicBezTo>
                        <a:pt x="175" y="304"/>
                        <a:pt x="172" y="307"/>
                        <a:pt x="168" y="305"/>
                      </a:cubicBezTo>
                      <a:cubicBezTo>
                        <a:pt x="168" y="305"/>
                        <a:pt x="170" y="304"/>
                        <a:pt x="170" y="303"/>
                      </a:cubicBezTo>
                      <a:cubicBezTo>
                        <a:pt x="173" y="300"/>
                        <a:pt x="172" y="293"/>
                        <a:pt x="178" y="292"/>
                      </a:cubicBezTo>
                      <a:cubicBezTo>
                        <a:pt x="185" y="290"/>
                        <a:pt x="193" y="295"/>
                        <a:pt x="199" y="291"/>
                      </a:cubicBezTo>
                      <a:cubicBezTo>
                        <a:pt x="203" y="288"/>
                        <a:pt x="208" y="283"/>
                        <a:pt x="214" y="285"/>
                      </a:cubicBezTo>
                      <a:cubicBezTo>
                        <a:pt x="216" y="285"/>
                        <a:pt x="218" y="285"/>
                        <a:pt x="218" y="287"/>
                      </a:cubicBezTo>
                      <a:cubicBezTo>
                        <a:pt x="218" y="289"/>
                        <a:pt x="219" y="292"/>
                        <a:pt x="222" y="293"/>
                      </a:cubicBezTo>
                      <a:cubicBezTo>
                        <a:pt x="224" y="293"/>
                        <a:pt x="226" y="294"/>
                        <a:pt x="228" y="293"/>
                      </a:cubicBezTo>
                      <a:cubicBezTo>
                        <a:pt x="228" y="292"/>
                        <a:pt x="229" y="291"/>
                        <a:pt x="229" y="289"/>
                      </a:cubicBezTo>
                      <a:cubicBezTo>
                        <a:pt x="228" y="289"/>
                        <a:pt x="227" y="288"/>
                        <a:pt x="226" y="289"/>
                      </a:cubicBezTo>
                      <a:cubicBezTo>
                        <a:pt x="225" y="289"/>
                        <a:pt x="225" y="291"/>
                        <a:pt x="224" y="291"/>
                      </a:cubicBezTo>
                      <a:cubicBezTo>
                        <a:pt x="222" y="291"/>
                        <a:pt x="221" y="290"/>
                        <a:pt x="221" y="288"/>
                      </a:cubicBezTo>
                      <a:cubicBezTo>
                        <a:pt x="221" y="284"/>
                        <a:pt x="222" y="281"/>
                        <a:pt x="225" y="278"/>
                      </a:cubicBezTo>
                      <a:cubicBezTo>
                        <a:pt x="227" y="276"/>
                        <a:pt x="231" y="276"/>
                        <a:pt x="234" y="276"/>
                      </a:cubicBezTo>
                      <a:cubicBezTo>
                        <a:pt x="235" y="275"/>
                        <a:pt x="235" y="274"/>
                        <a:pt x="235" y="274"/>
                      </a:cubicBezTo>
                      <a:cubicBezTo>
                        <a:pt x="234" y="273"/>
                        <a:pt x="234" y="272"/>
                        <a:pt x="234" y="271"/>
                      </a:cubicBezTo>
                      <a:cubicBezTo>
                        <a:pt x="235" y="268"/>
                        <a:pt x="237" y="267"/>
                        <a:pt x="239" y="265"/>
                      </a:cubicBezTo>
                      <a:cubicBezTo>
                        <a:pt x="241" y="264"/>
                        <a:pt x="245" y="264"/>
                        <a:pt x="247" y="265"/>
                      </a:cubicBezTo>
                      <a:cubicBezTo>
                        <a:pt x="249" y="265"/>
                        <a:pt x="248" y="262"/>
                        <a:pt x="249" y="261"/>
                      </a:cubicBezTo>
                      <a:cubicBezTo>
                        <a:pt x="250" y="258"/>
                        <a:pt x="253" y="258"/>
                        <a:pt x="256" y="256"/>
                      </a:cubicBezTo>
                      <a:cubicBezTo>
                        <a:pt x="258" y="256"/>
                        <a:pt x="261" y="256"/>
                        <a:pt x="263" y="257"/>
                      </a:cubicBezTo>
                      <a:cubicBezTo>
                        <a:pt x="265" y="261"/>
                        <a:pt x="271" y="265"/>
                        <a:pt x="269" y="270"/>
                      </a:cubicBezTo>
                      <a:cubicBezTo>
                        <a:pt x="268" y="272"/>
                        <a:pt x="267" y="275"/>
                        <a:pt x="264" y="276"/>
                      </a:cubicBezTo>
                      <a:cubicBezTo>
                        <a:pt x="263" y="277"/>
                        <a:pt x="261" y="277"/>
                        <a:pt x="259" y="276"/>
                      </a:cubicBezTo>
                      <a:cubicBezTo>
                        <a:pt x="258" y="275"/>
                        <a:pt x="259" y="272"/>
                        <a:pt x="257" y="271"/>
                      </a:cubicBezTo>
                      <a:cubicBezTo>
                        <a:pt x="256" y="271"/>
                        <a:pt x="256" y="272"/>
                        <a:pt x="255" y="272"/>
                      </a:cubicBezTo>
                      <a:cubicBezTo>
                        <a:pt x="254" y="274"/>
                        <a:pt x="255" y="275"/>
                        <a:pt x="255" y="277"/>
                      </a:cubicBezTo>
                      <a:cubicBezTo>
                        <a:pt x="257" y="279"/>
                        <a:pt x="260" y="280"/>
                        <a:pt x="263" y="279"/>
                      </a:cubicBezTo>
                      <a:cubicBezTo>
                        <a:pt x="266" y="278"/>
                        <a:pt x="269" y="276"/>
                        <a:pt x="271" y="273"/>
                      </a:cubicBezTo>
                      <a:cubicBezTo>
                        <a:pt x="272" y="271"/>
                        <a:pt x="272" y="267"/>
                        <a:pt x="272" y="264"/>
                      </a:cubicBezTo>
                      <a:cubicBezTo>
                        <a:pt x="273" y="263"/>
                        <a:pt x="275" y="264"/>
                        <a:pt x="276" y="264"/>
                      </a:cubicBezTo>
                      <a:cubicBezTo>
                        <a:pt x="280" y="264"/>
                        <a:pt x="283" y="264"/>
                        <a:pt x="286" y="261"/>
                      </a:cubicBezTo>
                      <a:cubicBezTo>
                        <a:pt x="289" y="258"/>
                        <a:pt x="290" y="254"/>
                        <a:pt x="289" y="250"/>
                      </a:cubicBezTo>
                      <a:cubicBezTo>
                        <a:pt x="288" y="247"/>
                        <a:pt x="285" y="246"/>
                        <a:pt x="282" y="245"/>
                      </a:cubicBezTo>
                      <a:cubicBezTo>
                        <a:pt x="280" y="246"/>
                        <a:pt x="278" y="248"/>
                        <a:pt x="277" y="250"/>
                      </a:cubicBezTo>
                      <a:cubicBezTo>
                        <a:pt x="277" y="251"/>
                        <a:pt x="278" y="252"/>
                        <a:pt x="279" y="252"/>
                      </a:cubicBezTo>
                      <a:cubicBezTo>
                        <a:pt x="280" y="253"/>
                        <a:pt x="282" y="252"/>
                        <a:pt x="282" y="251"/>
                      </a:cubicBezTo>
                      <a:cubicBezTo>
                        <a:pt x="283" y="250"/>
                        <a:pt x="281" y="248"/>
                        <a:pt x="282" y="248"/>
                      </a:cubicBezTo>
                      <a:cubicBezTo>
                        <a:pt x="284" y="248"/>
                        <a:pt x="286" y="249"/>
                        <a:pt x="287" y="251"/>
                      </a:cubicBezTo>
                      <a:cubicBezTo>
                        <a:pt x="287" y="254"/>
                        <a:pt x="287" y="257"/>
                        <a:pt x="285" y="260"/>
                      </a:cubicBezTo>
                      <a:cubicBezTo>
                        <a:pt x="282" y="263"/>
                        <a:pt x="276" y="263"/>
                        <a:pt x="272" y="261"/>
                      </a:cubicBezTo>
                      <a:cubicBezTo>
                        <a:pt x="270" y="259"/>
                        <a:pt x="266" y="257"/>
                        <a:pt x="266" y="254"/>
                      </a:cubicBezTo>
                      <a:cubicBezTo>
                        <a:pt x="266" y="251"/>
                        <a:pt x="267" y="249"/>
                        <a:pt x="267" y="246"/>
                      </a:cubicBezTo>
                      <a:cubicBezTo>
                        <a:pt x="269" y="244"/>
                        <a:pt x="270" y="243"/>
                        <a:pt x="272" y="241"/>
                      </a:cubicBezTo>
                      <a:cubicBezTo>
                        <a:pt x="272" y="235"/>
                        <a:pt x="275" y="229"/>
                        <a:pt x="281" y="226"/>
                      </a:cubicBezTo>
                      <a:cubicBezTo>
                        <a:pt x="282" y="226"/>
                        <a:pt x="285" y="226"/>
                        <a:pt x="286" y="225"/>
                      </a:cubicBezTo>
                      <a:cubicBezTo>
                        <a:pt x="283" y="221"/>
                        <a:pt x="286" y="218"/>
                        <a:pt x="288" y="215"/>
                      </a:cubicBezTo>
                      <a:cubicBezTo>
                        <a:pt x="290" y="213"/>
                        <a:pt x="294" y="211"/>
                        <a:pt x="297" y="213"/>
                      </a:cubicBezTo>
                      <a:cubicBezTo>
                        <a:pt x="299" y="214"/>
                        <a:pt x="299" y="216"/>
                        <a:pt x="300" y="217"/>
                      </a:cubicBezTo>
                      <a:cubicBezTo>
                        <a:pt x="299" y="219"/>
                        <a:pt x="299" y="220"/>
                        <a:pt x="299" y="221"/>
                      </a:cubicBezTo>
                      <a:cubicBezTo>
                        <a:pt x="297" y="221"/>
                        <a:pt x="297" y="219"/>
                        <a:pt x="296" y="219"/>
                      </a:cubicBezTo>
                      <a:cubicBezTo>
                        <a:pt x="295" y="220"/>
                        <a:pt x="293" y="220"/>
                        <a:pt x="293" y="221"/>
                      </a:cubicBezTo>
                      <a:cubicBezTo>
                        <a:pt x="293" y="222"/>
                        <a:pt x="293" y="223"/>
                        <a:pt x="294" y="224"/>
                      </a:cubicBezTo>
                      <a:cubicBezTo>
                        <a:pt x="295" y="225"/>
                        <a:pt x="297" y="225"/>
                        <a:pt x="298" y="224"/>
                      </a:cubicBezTo>
                      <a:cubicBezTo>
                        <a:pt x="301" y="222"/>
                        <a:pt x="302" y="219"/>
                        <a:pt x="302" y="215"/>
                      </a:cubicBezTo>
                      <a:cubicBezTo>
                        <a:pt x="301" y="211"/>
                        <a:pt x="297" y="211"/>
                        <a:pt x="294" y="210"/>
                      </a:cubicBezTo>
                      <a:cubicBezTo>
                        <a:pt x="294" y="206"/>
                        <a:pt x="293" y="201"/>
                        <a:pt x="295" y="197"/>
                      </a:cubicBezTo>
                      <a:cubicBezTo>
                        <a:pt x="296" y="192"/>
                        <a:pt x="302" y="188"/>
                        <a:pt x="301" y="181"/>
                      </a:cubicBezTo>
                      <a:cubicBezTo>
                        <a:pt x="300" y="176"/>
                        <a:pt x="301" y="171"/>
                        <a:pt x="304" y="167"/>
                      </a:cubicBezTo>
                      <a:cubicBezTo>
                        <a:pt x="307" y="166"/>
                        <a:pt x="309" y="165"/>
                        <a:pt x="312" y="164"/>
                      </a:cubicBezTo>
                      <a:close/>
                      <a:moveTo>
                        <a:pt x="17" y="173"/>
                      </a:moveTo>
                      <a:cubicBezTo>
                        <a:pt x="19" y="179"/>
                        <a:pt x="19" y="186"/>
                        <a:pt x="17" y="192"/>
                      </a:cubicBezTo>
                      <a:cubicBezTo>
                        <a:pt x="22" y="196"/>
                        <a:pt x="25" y="203"/>
                        <a:pt x="23" y="209"/>
                      </a:cubicBezTo>
                      <a:cubicBezTo>
                        <a:pt x="23" y="210"/>
                        <a:pt x="22" y="212"/>
                        <a:pt x="23" y="213"/>
                      </a:cubicBezTo>
                      <a:cubicBezTo>
                        <a:pt x="27" y="215"/>
                        <a:pt x="32" y="219"/>
                        <a:pt x="31" y="224"/>
                      </a:cubicBezTo>
                      <a:cubicBezTo>
                        <a:pt x="34" y="227"/>
                        <a:pt x="37" y="226"/>
                        <a:pt x="39" y="228"/>
                      </a:cubicBezTo>
                      <a:cubicBezTo>
                        <a:pt x="44" y="230"/>
                        <a:pt x="46" y="235"/>
                        <a:pt x="45" y="240"/>
                      </a:cubicBezTo>
                      <a:cubicBezTo>
                        <a:pt x="49" y="243"/>
                        <a:pt x="53" y="247"/>
                        <a:pt x="52" y="251"/>
                      </a:cubicBezTo>
                      <a:cubicBezTo>
                        <a:pt x="53" y="255"/>
                        <a:pt x="49" y="257"/>
                        <a:pt x="48" y="260"/>
                      </a:cubicBezTo>
                      <a:cubicBezTo>
                        <a:pt x="46" y="263"/>
                        <a:pt x="41" y="263"/>
                        <a:pt x="37" y="262"/>
                      </a:cubicBezTo>
                      <a:cubicBezTo>
                        <a:pt x="35" y="261"/>
                        <a:pt x="32" y="260"/>
                        <a:pt x="30" y="258"/>
                      </a:cubicBezTo>
                      <a:cubicBezTo>
                        <a:pt x="29" y="254"/>
                        <a:pt x="30" y="250"/>
                        <a:pt x="31" y="248"/>
                      </a:cubicBezTo>
                      <a:cubicBezTo>
                        <a:pt x="32" y="247"/>
                        <a:pt x="33" y="247"/>
                        <a:pt x="34" y="247"/>
                      </a:cubicBezTo>
                      <a:cubicBezTo>
                        <a:pt x="35" y="249"/>
                        <a:pt x="36" y="249"/>
                        <a:pt x="38" y="249"/>
                      </a:cubicBezTo>
                      <a:cubicBezTo>
                        <a:pt x="38" y="249"/>
                        <a:pt x="39" y="249"/>
                        <a:pt x="39" y="248"/>
                      </a:cubicBezTo>
                      <a:cubicBezTo>
                        <a:pt x="39" y="246"/>
                        <a:pt x="38" y="245"/>
                        <a:pt x="36" y="245"/>
                      </a:cubicBezTo>
                      <a:cubicBezTo>
                        <a:pt x="34" y="244"/>
                        <a:pt x="32" y="246"/>
                        <a:pt x="30" y="246"/>
                      </a:cubicBezTo>
                      <a:cubicBezTo>
                        <a:pt x="28" y="249"/>
                        <a:pt x="27" y="253"/>
                        <a:pt x="28" y="256"/>
                      </a:cubicBezTo>
                      <a:cubicBezTo>
                        <a:pt x="29" y="262"/>
                        <a:pt x="35" y="264"/>
                        <a:pt x="40" y="265"/>
                      </a:cubicBezTo>
                      <a:cubicBezTo>
                        <a:pt x="42" y="265"/>
                        <a:pt x="43" y="264"/>
                        <a:pt x="44" y="265"/>
                      </a:cubicBezTo>
                      <a:cubicBezTo>
                        <a:pt x="42" y="268"/>
                        <a:pt x="44" y="272"/>
                        <a:pt x="44" y="274"/>
                      </a:cubicBezTo>
                      <a:cubicBezTo>
                        <a:pt x="44" y="278"/>
                        <a:pt x="48" y="280"/>
                        <a:pt x="50" y="282"/>
                      </a:cubicBezTo>
                      <a:cubicBezTo>
                        <a:pt x="52" y="282"/>
                        <a:pt x="55" y="283"/>
                        <a:pt x="58" y="282"/>
                      </a:cubicBezTo>
                      <a:cubicBezTo>
                        <a:pt x="60" y="281"/>
                        <a:pt x="63" y="279"/>
                        <a:pt x="63" y="276"/>
                      </a:cubicBezTo>
                      <a:cubicBezTo>
                        <a:pt x="63" y="275"/>
                        <a:pt x="61" y="274"/>
                        <a:pt x="61" y="274"/>
                      </a:cubicBezTo>
                      <a:cubicBezTo>
                        <a:pt x="60" y="273"/>
                        <a:pt x="59" y="273"/>
                        <a:pt x="58" y="274"/>
                      </a:cubicBezTo>
                      <a:cubicBezTo>
                        <a:pt x="58" y="274"/>
                        <a:pt x="57" y="275"/>
                        <a:pt x="58" y="276"/>
                      </a:cubicBezTo>
                      <a:cubicBezTo>
                        <a:pt x="59" y="276"/>
                        <a:pt x="59" y="277"/>
                        <a:pt x="60" y="278"/>
                      </a:cubicBezTo>
                      <a:cubicBezTo>
                        <a:pt x="59" y="280"/>
                        <a:pt x="57" y="280"/>
                        <a:pt x="56" y="281"/>
                      </a:cubicBezTo>
                      <a:cubicBezTo>
                        <a:pt x="52" y="281"/>
                        <a:pt x="49" y="280"/>
                        <a:pt x="47" y="277"/>
                      </a:cubicBezTo>
                      <a:cubicBezTo>
                        <a:pt x="46" y="273"/>
                        <a:pt x="44" y="268"/>
                        <a:pt x="48" y="265"/>
                      </a:cubicBezTo>
                      <a:cubicBezTo>
                        <a:pt x="51" y="262"/>
                        <a:pt x="55" y="260"/>
                        <a:pt x="59" y="261"/>
                      </a:cubicBezTo>
                      <a:cubicBezTo>
                        <a:pt x="60" y="261"/>
                        <a:pt x="61" y="261"/>
                        <a:pt x="62" y="261"/>
                      </a:cubicBezTo>
                      <a:cubicBezTo>
                        <a:pt x="64" y="262"/>
                        <a:pt x="66" y="263"/>
                        <a:pt x="67" y="266"/>
                      </a:cubicBezTo>
                      <a:cubicBezTo>
                        <a:pt x="68" y="266"/>
                        <a:pt x="69" y="265"/>
                        <a:pt x="71" y="265"/>
                      </a:cubicBezTo>
                      <a:cubicBezTo>
                        <a:pt x="76" y="266"/>
                        <a:pt x="80" y="269"/>
                        <a:pt x="83" y="273"/>
                      </a:cubicBezTo>
                      <a:cubicBezTo>
                        <a:pt x="84" y="275"/>
                        <a:pt x="83" y="277"/>
                        <a:pt x="83" y="279"/>
                      </a:cubicBezTo>
                      <a:cubicBezTo>
                        <a:pt x="83" y="279"/>
                        <a:pt x="84" y="280"/>
                        <a:pt x="85" y="279"/>
                      </a:cubicBezTo>
                      <a:cubicBezTo>
                        <a:pt x="87" y="277"/>
                        <a:pt x="90" y="279"/>
                        <a:pt x="92" y="279"/>
                      </a:cubicBezTo>
                      <a:cubicBezTo>
                        <a:pt x="95" y="281"/>
                        <a:pt x="96" y="283"/>
                        <a:pt x="97" y="286"/>
                      </a:cubicBezTo>
                      <a:cubicBezTo>
                        <a:pt x="98" y="289"/>
                        <a:pt x="95" y="291"/>
                        <a:pt x="93" y="292"/>
                      </a:cubicBezTo>
                      <a:cubicBezTo>
                        <a:pt x="91" y="293"/>
                        <a:pt x="90" y="293"/>
                        <a:pt x="89" y="293"/>
                      </a:cubicBezTo>
                      <a:cubicBezTo>
                        <a:pt x="88" y="291"/>
                        <a:pt x="88" y="290"/>
                        <a:pt x="87" y="289"/>
                      </a:cubicBezTo>
                      <a:cubicBezTo>
                        <a:pt x="86" y="289"/>
                        <a:pt x="85" y="290"/>
                        <a:pt x="85" y="291"/>
                      </a:cubicBezTo>
                      <a:cubicBezTo>
                        <a:pt x="86" y="293"/>
                        <a:pt x="88" y="294"/>
                        <a:pt x="91" y="295"/>
                      </a:cubicBezTo>
                      <a:cubicBezTo>
                        <a:pt x="95" y="294"/>
                        <a:pt x="98" y="290"/>
                        <a:pt x="100" y="287"/>
                      </a:cubicBezTo>
                      <a:cubicBezTo>
                        <a:pt x="110" y="283"/>
                        <a:pt x="117" y="296"/>
                        <a:pt x="127" y="291"/>
                      </a:cubicBezTo>
                      <a:cubicBezTo>
                        <a:pt x="130" y="290"/>
                        <a:pt x="134" y="291"/>
                        <a:pt x="137" y="292"/>
                      </a:cubicBezTo>
                      <a:cubicBezTo>
                        <a:pt x="143" y="294"/>
                        <a:pt x="144" y="301"/>
                        <a:pt x="149" y="304"/>
                      </a:cubicBezTo>
                      <a:cubicBezTo>
                        <a:pt x="150" y="304"/>
                        <a:pt x="149" y="304"/>
                        <a:pt x="149" y="305"/>
                      </a:cubicBezTo>
                      <a:cubicBezTo>
                        <a:pt x="144" y="308"/>
                        <a:pt x="139" y="304"/>
                        <a:pt x="134" y="303"/>
                      </a:cubicBezTo>
                      <a:cubicBezTo>
                        <a:pt x="126" y="300"/>
                        <a:pt x="121" y="307"/>
                        <a:pt x="114" y="306"/>
                      </a:cubicBezTo>
                      <a:cubicBezTo>
                        <a:pt x="109" y="306"/>
                        <a:pt x="104" y="302"/>
                        <a:pt x="99" y="302"/>
                      </a:cubicBezTo>
                      <a:cubicBezTo>
                        <a:pt x="94" y="305"/>
                        <a:pt x="87" y="304"/>
                        <a:pt x="82" y="303"/>
                      </a:cubicBezTo>
                      <a:cubicBezTo>
                        <a:pt x="81" y="302"/>
                        <a:pt x="79" y="302"/>
                        <a:pt x="79" y="300"/>
                      </a:cubicBezTo>
                      <a:cubicBezTo>
                        <a:pt x="80" y="296"/>
                        <a:pt x="79" y="292"/>
                        <a:pt x="76" y="289"/>
                      </a:cubicBezTo>
                      <a:cubicBezTo>
                        <a:pt x="74" y="288"/>
                        <a:pt x="72" y="287"/>
                        <a:pt x="70" y="287"/>
                      </a:cubicBezTo>
                      <a:cubicBezTo>
                        <a:pt x="67" y="287"/>
                        <a:pt x="67" y="290"/>
                        <a:pt x="65" y="291"/>
                      </a:cubicBezTo>
                      <a:cubicBezTo>
                        <a:pt x="64" y="292"/>
                        <a:pt x="65" y="293"/>
                        <a:pt x="65" y="293"/>
                      </a:cubicBezTo>
                      <a:cubicBezTo>
                        <a:pt x="66" y="294"/>
                        <a:pt x="67" y="294"/>
                        <a:pt x="67" y="294"/>
                      </a:cubicBezTo>
                      <a:cubicBezTo>
                        <a:pt x="70" y="293"/>
                        <a:pt x="67" y="291"/>
                        <a:pt x="69" y="290"/>
                      </a:cubicBezTo>
                      <a:cubicBezTo>
                        <a:pt x="71" y="289"/>
                        <a:pt x="73" y="290"/>
                        <a:pt x="74" y="290"/>
                      </a:cubicBezTo>
                      <a:cubicBezTo>
                        <a:pt x="76" y="292"/>
                        <a:pt x="77" y="294"/>
                        <a:pt x="77" y="297"/>
                      </a:cubicBezTo>
                      <a:cubicBezTo>
                        <a:pt x="76" y="299"/>
                        <a:pt x="76" y="302"/>
                        <a:pt x="73" y="302"/>
                      </a:cubicBezTo>
                      <a:cubicBezTo>
                        <a:pt x="67" y="305"/>
                        <a:pt x="59" y="305"/>
                        <a:pt x="54" y="300"/>
                      </a:cubicBezTo>
                      <a:cubicBezTo>
                        <a:pt x="52" y="298"/>
                        <a:pt x="53" y="297"/>
                        <a:pt x="53" y="294"/>
                      </a:cubicBezTo>
                      <a:cubicBezTo>
                        <a:pt x="53" y="291"/>
                        <a:pt x="52" y="288"/>
                        <a:pt x="50" y="286"/>
                      </a:cubicBezTo>
                      <a:cubicBezTo>
                        <a:pt x="47" y="282"/>
                        <a:pt x="42" y="279"/>
                        <a:pt x="37" y="281"/>
                      </a:cubicBezTo>
                      <a:cubicBezTo>
                        <a:pt x="35" y="282"/>
                        <a:pt x="33" y="283"/>
                        <a:pt x="32" y="285"/>
                      </a:cubicBezTo>
                      <a:cubicBezTo>
                        <a:pt x="31" y="287"/>
                        <a:pt x="32" y="289"/>
                        <a:pt x="33" y="291"/>
                      </a:cubicBezTo>
                      <a:cubicBezTo>
                        <a:pt x="34" y="291"/>
                        <a:pt x="35" y="292"/>
                        <a:pt x="36" y="291"/>
                      </a:cubicBezTo>
                      <a:cubicBezTo>
                        <a:pt x="37" y="291"/>
                        <a:pt x="36" y="290"/>
                        <a:pt x="36" y="289"/>
                      </a:cubicBezTo>
                      <a:cubicBezTo>
                        <a:pt x="35" y="288"/>
                        <a:pt x="34" y="288"/>
                        <a:pt x="34" y="287"/>
                      </a:cubicBezTo>
                      <a:cubicBezTo>
                        <a:pt x="34" y="285"/>
                        <a:pt x="35" y="284"/>
                        <a:pt x="37" y="283"/>
                      </a:cubicBezTo>
                      <a:cubicBezTo>
                        <a:pt x="40" y="283"/>
                        <a:pt x="44" y="283"/>
                        <a:pt x="47" y="285"/>
                      </a:cubicBezTo>
                      <a:cubicBezTo>
                        <a:pt x="51" y="288"/>
                        <a:pt x="52" y="292"/>
                        <a:pt x="50" y="297"/>
                      </a:cubicBezTo>
                      <a:cubicBezTo>
                        <a:pt x="47" y="303"/>
                        <a:pt x="38" y="305"/>
                        <a:pt x="31" y="304"/>
                      </a:cubicBezTo>
                      <a:cubicBezTo>
                        <a:pt x="29" y="303"/>
                        <a:pt x="27" y="303"/>
                        <a:pt x="26" y="301"/>
                      </a:cubicBezTo>
                      <a:cubicBezTo>
                        <a:pt x="24" y="301"/>
                        <a:pt x="24" y="303"/>
                        <a:pt x="22" y="303"/>
                      </a:cubicBezTo>
                      <a:cubicBezTo>
                        <a:pt x="17" y="305"/>
                        <a:pt x="11" y="305"/>
                        <a:pt x="7" y="301"/>
                      </a:cubicBezTo>
                      <a:cubicBezTo>
                        <a:pt x="4" y="298"/>
                        <a:pt x="5" y="293"/>
                        <a:pt x="5" y="290"/>
                      </a:cubicBezTo>
                      <a:cubicBezTo>
                        <a:pt x="6" y="287"/>
                        <a:pt x="8" y="286"/>
                        <a:pt x="10" y="283"/>
                      </a:cubicBezTo>
                      <a:cubicBezTo>
                        <a:pt x="10" y="282"/>
                        <a:pt x="7" y="281"/>
                        <a:pt x="7" y="280"/>
                      </a:cubicBezTo>
                      <a:cubicBezTo>
                        <a:pt x="3" y="276"/>
                        <a:pt x="4" y="269"/>
                        <a:pt x="6" y="265"/>
                      </a:cubicBezTo>
                      <a:cubicBezTo>
                        <a:pt x="8" y="261"/>
                        <a:pt x="12" y="260"/>
                        <a:pt x="15" y="259"/>
                      </a:cubicBezTo>
                      <a:cubicBezTo>
                        <a:pt x="18" y="260"/>
                        <a:pt x="21" y="260"/>
                        <a:pt x="24" y="262"/>
                      </a:cubicBezTo>
                      <a:cubicBezTo>
                        <a:pt x="27" y="263"/>
                        <a:pt x="28" y="266"/>
                        <a:pt x="28" y="269"/>
                      </a:cubicBezTo>
                      <a:cubicBezTo>
                        <a:pt x="28" y="271"/>
                        <a:pt x="27" y="273"/>
                        <a:pt x="25" y="273"/>
                      </a:cubicBezTo>
                      <a:cubicBezTo>
                        <a:pt x="22" y="274"/>
                        <a:pt x="22" y="274"/>
                        <a:pt x="22" y="274"/>
                      </a:cubicBezTo>
                      <a:cubicBezTo>
                        <a:pt x="21" y="273"/>
                        <a:pt x="21" y="271"/>
                        <a:pt x="20" y="270"/>
                      </a:cubicBezTo>
                      <a:cubicBezTo>
                        <a:pt x="18" y="270"/>
                        <a:pt x="18" y="271"/>
                        <a:pt x="18" y="272"/>
                      </a:cubicBezTo>
                      <a:cubicBezTo>
                        <a:pt x="18" y="274"/>
                        <a:pt x="19" y="274"/>
                        <a:pt x="20" y="275"/>
                      </a:cubicBezTo>
                      <a:cubicBezTo>
                        <a:pt x="23" y="276"/>
                        <a:pt x="25" y="276"/>
                        <a:pt x="27" y="274"/>
                      </a:cubicBezTo>
                      <a:cubicBezTo>
                        <a:pt x="29" y="273"/>
                        <a:pt x="30" y="271"/>
                        <a:pt x="30" y="269"/>
                      </a:cubicBezTo>
                      <a:cubicBezTo>
                        <a:pt x="31" y="265"/>
                        <a:pt x="27" y="262"/>
                        <a:pt x="24" y="260"/>
                      </a:cubicBezTo>
                      <a:cubicBezTo>
                        <a:pt x="21" y="258"/>
                        <a:pt x="17" y="257"/>
                        <a:pt x="13" y="258"/>
                      </a:cubicBezTo>
                      <a:cubicBezTo>
                        <a:pt x="9" y="255"/>
                        <a:pt x="4" y="251"/>
                        <a:pt x="4" y="246"/>
                      </a:cubicBezTo>
                      <a:cubicBezTo>
                        <a:pt x="4" y="242"/>
                        <a:pt x="4" y="237"/>
                        <a:pt x="8" y="235"/>
                      </a:cubicBezTo>
                      <a:cubicBezTo>
                        <a:pt x="11" y="233"/>
                        <a:pt x="15" y="233"/>
                        <a:pt x="18" y="234"/>
                      </a:cubicBezTo>
                      <a:cubicBezTo>
                        <a:pt x="20" y="236"/>
                        <a:pt x="21" y="239"/>
                        <a:pt x="20" y="242"/>
                      </a:cubicBezTo>
                      <a:cubicBezTo>
                        <a:pt x="20" y="245"/>
                        <a:pt x="14" y="243"/>
                        <a:pt x="17" y="247"/>
                      </a:cubicBezTo>
                      <a:cubicBezTo>
                        <a:pt x="18" y="248"/>
                        <a:pt x="19" y="247"/>
                        <a:pt x="20" y="247"/>
                      </a:cubicBezTo>
                      <a:cubicBezTo>
                        <a:pt x="23" y="243"/>
                        <a:pt x="23" y="238"/>
                        <a:pt x="21" y="235"/>
                      </a:cubicBezTo>
                      <a:cubicBezTo>
                        <a:pt x="19" y="232"/>
                        <a:pt x="16" y="231"/>
                        <a:pt x="13" y="231"/>
                      </a:cubicBezTo>
                      <a:cubicBezTo>
                        <a:pt x="12" y="231"/>
                        <a:pt x="13" y="230"/>
                        <a:pt x="13" y="229"/>
                      </a:cubicBezTo>
                      <a:cubicBezTo>
                        <a:pt x="10" y="226"/>
                        <a:pt x="9" y="223"/>
                        <a:pt x="9" y="219"/>
                      </a:cubicBezTo>
                      <a:cubicBezTo>
                        <a:pt x="9" y="215"/>
                        <a:pt x="11" y="211"/>
                        <a:pt x="14" y="208"/>
                      </a:cubicBezTo>
                      <a:cubicBezTo>
                        <a:pt x="12" y="203"/>
                        <a:pt x="9" y="200"/>
                        <a:pt x="8" y="195"/>
                      </a:cubicBezTo>
                      <a:cubicBezTo>
                        <a:pt x="8" y="189"/>
                        <a:pt x="11" y="184"/>
                        <a:pt x="13" y="178"/>
                      </a:cubicBezTo>
                      <a:cubicBezTo>
                        <a:pt x="13" y="178"/>
                        <a:pt x="13" y="178"/>
                        <a:pt x="13" y="178"/>
                      </a:cubicBezTo>
                      <a:cubicBezTo>
                        <a:pt x="15" y="183"/>
                        <a:pt x="15" y="187"/>
                        <a:pt x="13" y="191"/>
                      </a:cubicBezTo>
                      <a:cubicBezTo>
                        <a:pt x="13" y="194"/>
                        <a:pt x="14" y="196"/>
                        <a:pt x="16" y="197"/>
                      </a:cubicBezTo>
                      <a:cubicBezTo>
                        <a:pt x="21" y="200"/>
                        <a:pt x="20" y="208"/>
                        <a:pt x="19" y="213"/>
                      </a:cubicBezTo>
                      <a:cubicBezTo>
                        <a:pt x="19" y="215"/>
                        <a:pt x="16" y="217"/>
                        <a:pt x="19" y="219"/>
                      </a:cubicBezTo>
                      <a:cubicBezTo>
                        <a:pt x="22" y="221"/>
                        <a:pt x="28" y="222"/>
                        <a:pt x="29" y="227"/>
                      </a:cubicBezTo>
                      <a:cubicBezTo>
                        <a:pt x="27" y="231"/>
                        <a:pt x="32" y="230"/>
                        <a:pt x="33" y="231"/>
                      </a:cubicBezTo>
                      <a:cubicBezTo>
                        <a:pt x="36" y="232"/>
                        <a:pt x="40" y="234"/>
                        <a:pt x="40" y="238"/>
                      </a:cubicBezTo>
                      <a:cubicBezTo>
                        <a:pt x="40" y="239"/>
                        <a:pt x="40" y="240"/>
                        <a:pt x="39" y="241"/>
                      </a:cubicBezTo>
                      <a:cubicBezTo>
                        <a:pt x="41" y="242"/>
                        <a:pt x="42" y="243"/>
                        <a:pt x="44" y="243"/>
                      </a:cubicBezTo>
                      <a:cubicBezTo>
                        <a:pt x="44" y="242"/>
                        <a:pt x="43" y="241"/>
                        <a:pt x="42" y="240"/>
                      </a:cubicBezTo>
                      <a:cubicBezTo>
                        <a:pt x="43" y="237"/>
                        <a:pt x="42" y="235"/>
                        <a:pt x="40" y="233"/>
                      </a:cubicBezTo>
                      <a:cubicBezTo>
                        <a:pt x="37" y="230"/>
                        <a:pt x="34" y="230"/>
                        <a:pt x="31" y="228"/>
                      </a:cubicBezTo>
                      <a:cubicBezTo>
                        <a:pt x="30" y="227"/>
                        <a:pt x="31" y="225"/>
                        <a:pt x="30" y="224"/>
                      </a:cubicBezTo>
                      <a:cubicBezTo>
                        <a:pt x="28" y="220"/>
                        <a:pt x="24" y="219"/>
                        <a:pt x="20" y="217"/>
                      </a:cubicBezTo>
                      <a:cubicBezTo>
                        <a:pt x="20" y="217"/>
                        <a:pt x="20" y="217"/>
                        <a:pt x="20" y="217"/>
                      </a:cubicBezTo>
                      <a:cubicBezTo>
                        <a:pt x="22" y="211"/>
                        <a:pt x="23" y="204"/>
                        <a:pt x="20" y="199"/>
                      </a:cubicBezTo>
                      <a:cubicBezTo>
                        <a:pt x="18" y="196"/>
                        <a:pt x="13" y="194"/>
                        <a:pt x="15" y="191"/>
                      </a:cubicBezTo>
                      <a:cubicBezTo>
                        <a:pt x="17" y="184"/>
                        <a:pt x="16" y="176"/>
                        <a:pt x="11" y="171"/>
                      </a:cubicBezTo>
                      <a:cubicBezTo>
                        <a:pt x="8" y="172"/>
                        <a:pt x="12" y="174"/>
                        <a:pt x="11" y="176"/>
                      </a:cubicBezTo>
                      <a:cubicBezTo>
                        <a:pt x="11" y="184"/>
                        <a:pt x="3" y="192"/>
                        <a:pt x="8" y="201"/>
                      </a:cubicBezTo>
                      <a:cubicBezTo>
                        <a:pt x="11" y="207"/>
                        <a:pt x="11" y="207"/>
                        <a:pt x="11" y="207"/>
                      </a:cubicBezTo>
                      <a:cubicBezTo>
                        <a:pt x="9" y="212"/>
                        <a:pt x="5" y="218"/>
                        <a:pt x="7" y="224"/>
                      </a:cubicBezTo>
                      <a:cubicBezTo>
                        <a:pt x="8" y="227"/>
                        <a:pt x="9" y="229"/>
                        <a:pt x="11" y="231"/>
                      </a:cubicBezTo>
                      <a:cubicBezTo>
                        <a:pt x="11" y="232"/>
                        <a:pt x="10" y="232"/>
                        <a:pt x="10" y="232"/>
                      </a:cubicBezTo>
                      <a:cubicBezTo>
                        <a:pt x="7" y="232"/>
                        <a:pt x="6" y="229"/>
                        <a:pt x="5" y="227"/>
                      </a:cubicBezTo>
                      <a:cubicBezTo>
                        <a:pt x="3" y="222"/>
                        <a:pt x="3" y="216"/>
                        <a:pt x="5" y="211"/>
                      </a:cubicBezTo>
                      <a:cubicBezTo>
                        <a:pt x="7" y="208"/>
                        <a:pt x="7" y="208"/>
                        <a:pt x="7" y="208"/>
                      </a:cubicBezTo>
                      <a:cubicBezTo>
                        <a:pt x="4" y="203"/>
                        <a:pt x="2" y="196"/>
                        <a:pt x="4" y="190"/>
                      </a:cubicBezTo>
                      <a:cubicBezTo>
                        <a:pt x="7" y="184"/>
                        <a:pt x="9" y="176"/>
                        <a:pt x="6" y="169"/>
                      </a:cubicBezTo>
                      <a:cubicBezTo>
                        <a:pt x="4" y="168"/>
                        <a:pt x="3" y="165"/>
                        <a:pt x="4" y="163"/>
                      </a:cubicBezTo>
                      <a:cubicBezTo>
                        <a:pt x="8" y="167"/>
                        <a:pt x="14" y="168"/>
                        <a:pt x="17" y="173"/>
                      </a:cubicBezTo>
                      <a:close/>
                      <a:moveTo>
                        <a:pt x="309" y="168"/>
                      </a:moveTo>
                      <a:cubicBezTo>
                        <a:pt x="308" y="169"/>
                        <a:pt x="307" y="170"/>
                        <a:pt x="307" y="171"/>
                      </a:cubicBezTo>
                      <a:cubicBezTo>
                        <a:pt x="305" y="177"/>
                        <a:pt x="305" y="183"/>
                        <a:pt x="309" y="188"/>
                      </a:cubicBezTo>
                      <a:cubicBezTo>
                        <a:pt x="312" y="194"/>
                        <a:pt x="309" y="201"/>
                        <a:pt x="306" y="206"/>
                      </a:cubicBezTo>
                      <a:cubicBezTo>
                        <a:pt x="306" y="208"/>
                        <a:pt x="308" y="210"/>
                        <a:pt x="309" y="212"/>
                      </a:cubicBezTo>
                      <a:cubicBezTo>
                        <a:pt x="310" y="216"/>
                        <a:pt x="309" y="221"/>
                        <a:pt x="306" y="224"/>
                      </a:cubicBezTo>
                      <a:cubicBezTo>
                        <a:pt x="306" y="224"/>
                        <a:pt x="305" y="224"/>
                        <a:pt x="305" y="224"/>
                      </a:cubicBezTo>
                      <a:cubicBezTo>
                        <a:pt x="305" y="221"/>
                        <a:pt x="308" y="219"/>
                        <a:pt x="307" y="216"/>
                      </a:cubicBezTo>
                      <a:cubicBezTo>
                        <a:pt x="307" y="213"/>
                        <a:pt x="306" y="210"/>
                        <a:pt x="304" y="208"/>
                      </a:cubicBezTo>
                      <a:cubicBezTo>
                        <a:pt x="305" y="204"/>
                        <a:pt x="307" y="201"/>
                        <a:pt x="308" y="198"/>
                      </a:cubicBezTo>
                      <a:cubicBezTo>
                        <a:pt x="309" y="194"/>
                        <a:pt x="308" y="190"/>
                        <a:pt x="305" y="187"/>
                      </a:cubicBezTo>
                      <a:cubicBezTo>
                        <a:pt x="305" y="187"/>
                        <a:pt x="305" y="187"/>
                        <a:pt x="305" y="187"/>
                      </a:cubicBezTo>
                      <a:cubicBezTo>
                        <a:pt x="302" y="193"/>
                        <a:pt x="297" y="198"/>
                        <a:pt x="299" y="205"/>
                      </a:cubicBezTo>
                      <a:cubicBezTo>
                        <a:pt x="299" y="206"/>
                        <a:pt x="299" y="207"/>
                        <a:pt x="298" y="207"/>
                      </a:cubicBezTo>
                      <a:cubicBezTo>
                        <a:pt x="297" y="207"/>
                        <a:pt x="297" y="206"/>
                        <a:pt x="297" y="205"/>
                      </a:cubicBezTo>
                      <a:cubicBezTo>
                        <a:pt x="295" y="196"/>
                        <a:pt x="304" y="190"/>
                        <a:pt x="303" y="181"/>
                      </a:cubicBezTo>
                      <a:cubicBezTo>
                        <a:pt x="302" y="177"/>
                        <a:pt x="302" y="172"/>
                        <a:pt x="306" y="169"/>
                      </a:cubicBezTo>
                      <a:cubicBezTo>
                        <a:pt x="307" y="168"/>
                        <a:pt x="308" y="168"/>
                        <a:pt x="309" y="168"/>
                      </a:cubicBezTo>
                      <a:close/>
                      <a:moveTo>
                        <a:pt x="64" y="168"/>
                      </a:moveTo>
                      <a:cubicBezTo>
                        <a:pt x="66" y="172"/>
                        <a:pt x="63" y="175"/>
                        <a:pt x="63" y="179"/>
                      </a:cubicBezTo>
                      <a:cubicBezTo>
                        <a:pt x="63" y="184"/>
                        <a:pt x="63" y="190"/>
                        <a:pt x="65" y="194"/>
                      </a:cubicBezTo>
                      <a:cubicBezTo>
                        <a:pt x="65" y="195"/>
                        <a:pt x="65" y="195"/>
                        <a:pt x="65" y="195"/>
                      </a:cubicBezTo>
                      <a:cubicBezTo>
                        <a:pt x="63" y="195"/>
                        <a:pt x="63" y="195"/>
                        <a:pt x="63" y="195"/>
                      </a:cubicBezTo>
                      <a:cubicBezTo>
                        <a:pt x="60" y="191"/>
                        <a:pt x="61" y="184"/>
                        <a:pt x="61" y="179"/>
                      </a:cubicBezTo>
                      <a:cubicBezTo>
                        <a:pt x="62" y="175"/>
                        <a:pt x="63" y="170"/>
                        <a:pt x="60" y="167"/>
                      </a:cubicBezTo>
                      <a:cubicBezTo>
                        <a:pt x="61" y="165"/>
                        <a:pt x="64" y="167"/>
                        <a:pt x="64" y="168"/>
                      </a:cubicBezTo>
                      <a:close/>
                      <a:moveTo>
                        <a:pt x="244" y="179"/>
                      </a:moveTo>
                      <a:cubicBezTo>
                        <a:pt x="246" y="185"/>
                        <a:pt x="244" y="190"/>
                        <a:pt x="243" y="196"/>
                      </a:cubicBezTo>
                      <a:cubicBezTo>
                        <a:pt x="241" y="197"/>
                        <a:pt x="240" y="199"/>
                        <a:pt x="239" y="199"/>
                      </a:cubicBezTo>
                      <a:cubicBezTo>
                        <a:pt x="238" y="198"/>
                        <a:pt x="238" y="198"/>
                        <a:pt x="238" y="198"/>
                      </a:cubicBezTo>
                      <a:cubicBezTo>
                        <a:pt x="239" y="193"/>
                        <a:pt x="240" y="187"/>
                        <a:pt x="239" y="182"/>
                      </a:cubicBezTo>
                      <a:cubicBezTo>
                        <a:pt x="238" y="181"/>
                        <a:pt x="237" y="180"/>
                        <a:pt x="235" y="181"/>
                      </a:cubicBezTo>
                      <a:cubicBezTo>
                        <a:pt x="233" y="180"/>
                        <a:pt x="232" y="182"/>
                        <a:pt x="231" y="183"/>
                      </a:cubicBezTo>
                      <a:cubicBezTo>
                        <a:pt x="230" y="180"/>
                        <a:pt x="230" y="177"/>
                        <a:pt x="232" y="175"/>
                      </a:cubicBezTo>
                      <a:cubicBezTo>
                        <a:pt x="234" y="173"/>
                        <a:pt x="237" y="172"/>
                        <a:pt x="239" y="173"/>
                      </a:cubicBezTo>
                      <a:cubicBezTo>
                        <a:pt x="242" y="174"/>
                        <a:pt x="243" y="177"/>
                        <a:pt x="244" y="179"/>
                      </a:cubicBezTo>
                      <a:close/>
                      <a:moveTo>
                        <a:pt x="83" y="175"/>
                      </a:moveTo>
                      <a:cubicBezTo>
                        <a:pt x="84" y="176"/>
                        <a:pt x="84" y="178"/>
                        <a:pt x="84" y="179"/>
                      </a:cubicBezTo>
                      <a:cubicBezTo>
                        <a:pt x="82" y="179"/>
                        <a:pt x="79" y="179"/>
                        <a:pt x="78" y="180"/>
                      </a:cubicBezTo>
                      <a:cubicBezTo>
                        <a:pt x="76" y="182"/>
                        <a:pt x="75" y="185"/>
                        <a:pt x="74" y="187"/>
                      </a:cubicBezTo>
                      <a:cubicBezTo>
                        <a:pt x="74" y="192"/>
                        <a:pt x="77" y="197"/>
                        <a:pt x="81" y="200"/>
                      </a:cubicBezTo>
                      <a:cubicBezTo>
                        <a:pt x="81" y="201"/>
                        <a:pt x="80" y="202"/>
                        <a:pt x="80" y="203"/>
                      </a:cubicBezTo>
                      <a:cubicBezTo>
                        <a:pt x="78" y="202"/>
                        <a:pt x="77" y="201"/>
                        <a:pt x="76" y="200"/>
                      </a:cubicBezTo>
                      <a:cubicBezTo>
                        <a:pt x="74" y="196"/>
                        <a:pt x="72" y="193"/>
                        <a:pt x="71" y="190"/>
                      </a:cubicBezTo>
                      <a:cubicBezTo>
                        <a:pt x="69" y="186"/>
                        <a:pt x="70" y="181"/>
                        <a:pt x="71" y="177"/>
                      </a:cubicBezTo>
                      <a:cubicBezTo>
                        <a:pt x="73" y="174"/>
                        <a:pt x="76" y="173"/>
                        <a:pt x="79" y="172"/>
                      </a:cubicBezTo>
                      <a:cubicBezTo>
                        <a:pt x="80" y="172"/>
                        <a:pt x="82" y="173"/>
                        <a:pt x="83" y="175"/>
                      </a:cubicBezTo>
                      <a:close/>
                      <a:moveTo>
                        <a:pt x="238" y="186"/>
                      </a:moveTo>
                      <a:cubicBezTo>
                        <a:pt x="238" y="190"/>
                        <a:pt x="237" y="194"/>
                        <a:pt x="236" y="198"/>
                      </a:cubicBezTo>
                      <a:cubicBezTo>
                        <a:pt x="233" y="197"/>
                        <a:pt x="236" y="194"/>
                        <a:pt x="236" y="191"/>
                      </a:cubicBezTo>
                      <a:cubicBezTo>
                        <a:pt x="236" y="189"/>
                        <a:pt x="237" y="188"/>
                        <a:pt x="236" y="185"/>
                      </a:cubicBezTo>
                      <a:cubicBezTo>
                        <a:pt x="236" y="184"/>
                        <a:pt x="233" y="185"/>
                        <a:pt x="235" y="183"/>
                      </a:cubicBezTo>
                      <a:cubicBezTo>
                        <a:pt x="237" y="182"/>
                        <a:pt x="237" y="185"/>
                        <a:pt x="238" y="186"/>
                      </a:cubicBezTo>
                      <a:close/>
                      <a:moveTo>
                        <a:pt x="81" y="182"/>
                      </a:moveTo>
                      <a:cubicBezTo>
                        <a:pt x="79" y="184"/>
                        <a:pt x="79" y="187"/>
                        <a:pt x="78" y="189"/>
                      </a:cubicBezTo>
                      <a:cubicBezTo>
                        <a:pt x="79" y="193"/>
                        <a:pt x="81" y="195"/>
                        <a:pt x="82" y="198"/>
                      </a:cubicBezTo>
                      <a:cubicBezTo>
                        <a:pt x="80" y="197"/>
                        <a:pt x="79" y="195"/>
                        <a:pt x="78" y="194"/>
                      </a:cubicBezTo>
                      <a:cubicBezTo>
                        <a:pt x="76" y="191"/>
                        <a:pt x="75" y="186"/>
                        <a:pt x="78" y="183"/>
                      </a:cubicBezTo>
                      <a:cubicBezTo>
                        <a:pt x="79" y="182"/>
                        <a:pt x="80" y="181"/>
                        <a:pt x="81" y="182"/>
                      </a:cubicBezTo>
                      <a:close/>
                      <a:moveTo>
                        <a:pt x="129" y="185"/>
                      </a:moveTo>
                      <a:cubicBezTo>
                        <a:pt x="130" y="188"/>
                        <a:pt x="129" y="192"/>
                        <a:pt x="127" y="194"/>
                      </a:cubicBezTo>
                      <a:cubicBezTo>
                        <a:pt x="126" y="195"/>
                        <a:pt x="124" y="195"/>
                        <a:pt x="122" y="194"/>
                      </a:cubicBezTo>
                      <a:cubicBezTo>
                        <a:pt x="120" y="192"/>
                        <a:pt x="120" y="189"/>
                        <a:pt x="121" y="187"/>
                      </a:cubicBezTo>
                      <a:cubicBezTo>
                        <a:pt x="122" y="185"/>
                        <a:pt x="123" y="184"/>
                        <a:pt x="125" y="183"/>
                      </a:cubicBezTo>
                      <a:cubicBezTo>
                        <a:pt x="127" y="183"/>
                        <a:pt x="128" y="184"/>
                        <a:pt x="129" y="185"/>
                      </a:cubicBezTo>
                      <a:close/>
                      <a:moveTo>
                        <a:pt x="129" y="187"/>
                      </a:moveTo>
                      <a:cubicBezTo>
                        <a:pt x="128" y="189"/>
                        <a:pt x="129" y="191"/>
                        <a:pt x="126" y="192"/>
                      </a:cubicBezTo>
                      <a:cubicBezTo>
                        <a:pt x="125" y="193"/>
                        <a:pt x="124" y="193"/>
                        <a:pt x="123" y="193"/>
                      </a:cubicBezTo>
                      <a:cubicBezTo>
                        <a:pt x="122" y="192"/>
                        <a:pt x="121" y="189"/>
                        <a:pt x="122" y="188"/>
                      </a:cubicBezTo>
                      <a:cubicBezTo>
                        <a:pt x="123" y="186"/>
                        <a:pt x="125" y="186"/>
                        <a:pt x="126" y="185"/>
                      </a:cubicBezTo>
                      <a:cubicBezTo>
                        <a:pt x="128" y="184"/>
                        <a:pt x="128" y="186"/>
                        <a:pt x="129" y="187"/>
                      </a:cubicBezTo>
                      <a:close/>
                      <a:moveTo>
                        <a:pt x="198" y="189"/>
                      </a:moveTo>
                      <a:cubicBezTo>
                        <a:pt x="199" y="190"/>
                        <a:pt x="198" y="192"/>
                        <a:pt x="198" y="193"/>
                      </a:cubicBezTo>
                      <a:cubicBezTo>
                        <a:pt x="197" y="195"/>
                        <a:pt x="194" y="194"/>
                        <a:pt x="193" y="194"/>
                      </a:cubicBezTo>
                      <a:cubicBezTo>
                        <a:pt x="192" y="193"/>
                        <a:pt x="191" y="192"/>
                        <a:pt x="190" y="190"/>
                      </a:cubicBezTo>
                      <a:cubicBezTo>
                        <a:pt x="190" y="189"/>
                        <a:pt x="191" y="188"/>
                        <a:pt x="191" y="187"/>
                      </a:cubicBezTo>
                      <a:cubicBezTo>
                        <a:pt x="194" y="186"/>
                        <a:pt x="197" y="186"/>
                        <a:pt x="198" y="189"/>
                      </a:cubicBezTo>
                      <a:close/>
                      <a:moveTo>
                        <a:pt x="173" y="188"/>
                      </a:moveTo>
                      <a:cubicBezTo>
                        <a:pt x="175" y="190"/>
                        <a:pt x="175" y="192"/>
                        <a:pt x="175" y="195"/>
                      </a:cubicBezTo>
                      <a:cubicBezTo>
                        <a:pt x="175" y="198"/>
                        <a:pt x="171" y="200"/>
                        <a:pt x="168" y="201"/>
                      </a:cubicBezTo>
                      <a:cubicBezTo>
                        <a:pt x="167" y="205"/>
                        <a:pt x="166" y="209"/>
                        <a:pt x="163" y="211"/>
                      </a:cubicBezTo>
                      <a:cubicBezTo>
                        <a:pt x="160" y="212"/>
                        <a:pt x="157" y="213"/>
                        <a:pt x="154" y="211"/>
                      </a:cubicBezTo>
                      <a:cubicBezTo>
                        <a:pt x="152" y="210"/>
                        <a:pt x="151" y="209"/>
                        <a:pt x="149" y="207"/>
                      </a:cubicBezTo>
                      <a:cubicBezTo>
                        <a:pt x="149" y="205"/>
                        <a:pt x="149" y="203"/>
                        <a:pt x="149" y="201"/>
                      </a:cubicBezTo>
                      <a:cubicBezTo>
                        <a:pt x="149" y="198"/>
                        <a:pt x="145" y="200"/>
                        <a:pt x="145" y="197"/>
                      </a:cubicBezTo>
                      <a:cubicBezTo>
                        <a:pt x="144" y="196"/>
                        <a:pt x="144" y="193"/>
                        <a:pt x="144" y="191"/>
                      </a:cubicBezTo>
                      <a:cubicBezTo>
                        <a:pt x="146" y="189"/>
                        <a:pt x="148" y="187"/>
                        <a:pt x="151" y="187"/>
                      </a:cubicBezTo>
                      <a:cubicBezTo>
                        <a:pt x="152" y="187"/>
                        <a:pt x="154" y="187"/>
                        <a:pt x="154" y="188"/>
                      </a:cubicBezTo>
                      <a:cubicBezTo>
                        <a:pt x="154" y="190"/>
                        <a:pt x="156" y="190"/>
                        <a:pt x="155" y="191"/>
                      </a:cubicBezTo>
                      <a:cubicBezTo>
                        <a:pt x="154" y="192"/>
                        <a:pt x="153" y="191"/>
                        <a:pt x="151" y="192"/>
                      </a:cubicBezTo>
                      <a:cubicBezTo>
                        <a:pt x="150" y="193"/>
                        <a:pt x="150" y="195"/>
                        <a:pt x="150" y="196"/>
                      </a:cubicBezTo>
                      <a:cubicBezTo>
                        <a:pt x="150" y="198"/>
                        <a:pt x="152" y="199"/>
                        <a:pt x="153" y="200"/>
                      </a:cubicBezTo>
                      <a:cubicBezTo>
                        <a:pt x="153" y="202"/>
                        <a:pt x="153" y="204"/>
                        <a:pt x="154" y="206"/>
                      </a:cubicBezTo>
                      <a:cubicBezTo>
                        <a:pt x="156" y="208"/>
                        <a:pt x="157" y="208"/>
                        <a:pt x="159" y="209"/>
                      </a:cubicBezTo>
                      <a:cubicBezTo>
                        <a:pt x="163" y="209"/>
                        <a:pt x="164" y="204"/>
                        <a:pt x="165" y="202"/>
                      </a:cubicBezTo>
                      <a:cubicBezTo>
                        <a:pt x="168" y="199"/>
                        <a:pt x="172" y="196"/>
                        <a:pt x="171" y="192"/>
                      </a:cubicBezTo>
                      <a:cubicBezTo>
                        <a:pt x="170" y="190"/>
                        <a:pt x="164" y="193"/>
                        <a:pt x="166" y="189"/>
                      </a:cubicBezTo>
                      <a:cubicBezTo>
                        <a:pt x="166" y="188"/>
                        <a:pt x="167" y="187"/>
                        <a:pt x="168" y="187"/>
                      </a:cubicBezTo>
                      <a:cubicBezTo>
                        <a:pt x="170" y="187"/>
                        <a:pt x="172" y="187"/>
                        <a:pt x="173" y="188"/>
                      </a:cubicBezTo>
                      <a:close/>
                      <a:moveTo>
                        <a:pt x="197" y="190"/>
                      </a:moveTo>
                      <a:cubicBezTo>
                        <a:pt x="197" y="191"/>
                        <a:pt x="196" y="192"/>
                        <a:pt x="195" y="193"/>
                      </a:cubicBezTo>
                      <a:cubicBezTo>
                        <a:pt x="194" y="192"/>
                        <a:pt x="192" y="192"/>
                        <a:pt x="192" y="190"/>
                      </a:cubicBezTo>
                      <a:cubicBezTo>
                        <a:pt x="192" y="189"/>
                        <a:pt x="193" y="188"/>
                        <a:pt x="194" y="188"/>
                      </a:cubicBezTo>
                      <a:cubicBezTo>
                        <a:pt x="195" y="187"/>
                        <a:pt x="197" y="188"/>
                        <a:pt x="197" y="190"/>
                      </a:cubicBezTo>
                      <a:close/>
                      <a:moveTo>
                        <a:pt x="228" y="193"/>
                      </a:moveTo>
                      <a:cubicBezTo>
                        <a:pt x="231" y="195"/>
                        <a:pt x="235" y="198"/>
                        <a:pt x="235" y="203"/>
                      </a:cubicBezTo>
                      <a:cubicBezTo>
                        <a:pt x="235" y="203"/>
                        <a:pt x="235" y="203"/>
                        <a:pt x="235" y="203"/>
                      </a:cubicBezTo>
                      <a:cubicBezTo>
                        <a:pt x="232" y="200"/>
                        <a:pt x="230" y="197"/>
                        <a:pt x="227" y="197"/>
                      </a:cubicBezTo>
                      <a:cubicBezTo>
                        <a:pt x="225" y="199"/>
                        <a:pt x="225" y="204"/>
                        <a:pt x="226" y="207"/>
                      </a:cubicBezTo>
                      <a:cubicBezTo>
                        <a:pt x="225" y="207"/>
                        <a:pt x="224" y="206"/>
                        <a:pt x="224" y="206"/>
                      </a:cubicBezTo>
                      <a:cubicBezTo>
                        <a:pt x="223" y="201"/>
                        <a:pt x="224" y="196"/>
                        <a:pt x="226" y="193"/>
                      </a:cubicBezTo>
                      <a:cubicBezTo>
                        <a:pt x="227" y="192"/>
                        <a:pt x="227" y="192"/>
                        <a:pt x="228" y="193"/>
                      </a:cubicBezTo>
                      <a:close/>
                      <a:moveTo>
                        <a:pt x="147" y="201"/>
                      </a:moveTo>
                      <a:cubicBezTo>
                        <a:pt x="147" y="206"/>
                        <a:pt x="147" y="206"/>
                        <a:pt x="147" y="206"/>
                      </a:cubicBezTo>
                      <a:cubicBezTo>
                        <a:pt x="148" y="210"/>
                        <a:pt x="151" y="213"/>
                        <a:pt x="155" y="214"/>
                      </a:cubicBezTo>
                      <a:cubicBezTo>
                        <a:pt x="155" y="215"/>
                        <a:pt x="153" y="214"/>
                        <a:pt x="152" y="214"/>
                      </a:cubicBezTo>
                      <a:cubicBezTo>
                        <a:pt x="148" y="213"/>
                        <a:pt x="147" y="209"/>
                        <a:pt x="145" y="206"/>
                      </a:cubicBezTo>
                      <a:cubicBezTo>
                        <a:pt x="145" y="203"/>
                        <a:pt x="143" y="201"/>
                        <a:pt x="141" y="199"/>
                      </a:cubicBezTo>
                      <a:cubicBezTo>
                        <a:pt x="139" y="199"/>
                        <a:pt x="140" y="201"/>
                        <a:pt x="138" y="202"/>
                      </a:cubicBezTo>
                      <a:cubicBezTo>
                        <a:pt x="136" y="204"/>
                        <a:pt x="133" y="204"/>
                        <a:pt x="130" y="206"/>
                      </a:cubicBezTo>
                      <a:cubicBezTo>
                        <a:pt x="130" y="207"/>
                        <a:pt x="131" y="207"/>
                        <a:pt x="132" y="207"/>
                      </a:cubicBezTo>
                      <a:cubicBezTo>
                        <a:pt x="134" y="208"/>
                        <a:pt x="137" y="207"/>
                        <a:pt x="138" y="208"/>
                      </a:cubicBezTo>
                      <a:cubicBezTo>
                        <a:pt x="140" y="216"/>
                        <a:pt x="148" y="222"/>
                        <a:pt x="155" y="224"/>
                      </a:cubicBezTo>
                      <a:cubicBezTo>
                        <a:pt x="158" y="228"/>
                        <a:pt x="159" y="222"/>
                        <a:pt x="162" y="223"/>
                      </a:cubicBezTo>
                      <a:cubicBezTo>
                        <a:pt x="165" y="221"/>
                        <a:pt x="169" y="220"/>
                        <a:pt x="172" y="217"/>
                      </a:cubicBezTo>
                      <a:cubicBezTo>
                        <a:pt x="174" y="215"/>
                        <a:pt x="174" y="213"/>
                        <a:pt x="175" y="211"/>
                      </a:cubicBezTo>
                      <a:cubicBezTo>
                        <a:pt x="180" y="210"/>
                        <a:pt x="184" y="208"/>
                        <a:pt x="187" y="205"/>
                      </a:cubicBezTo>
                      <a:cubicBezTo>
                        <a:pt x="188" y="205"/>
                        <a:pt x="189" y="205"/>
                        <a:pt x="189" y="204"/>
                      </a:cubicBezTo>
                      <a:cubicBezTo>
                        <a:pt x="189" y="203"/>
                        <a:pt x="189" y="203"/>
                        <a:pt x="189" y="203"/>
                      </a:cubicBezTo>
                      <a:cubicBezTo>
                        <a:pt x="190" y="203"/>
                        <a:pt x="190" y="203"/>
                        <a:pt x="190" y="204"/>
                      </a:cubicBezTo>
                      <a:cubicBezTo>
                        <a:pt x="189" y="207"/>
                        <a:pt x="186" y="209"/>
                        <a:pt x="184" y="210"/>
                      </a:cubicBezTo>
                      <a:cubicBezTo>
                        <a:pt x="182" y="212"/>
                        <a:pt x="179" y="212"/>
                        <a:pt x="175" y="213"/>
                      </a:cubicBezTo>
                      <a:cubicBezTo>
                        <a:pt x="174" y="219"/>
                        <a:pt x="168" y="223"/>
                        <a:pt x="162" y="225"/>
                      </a:cubicBezTo>
                      <a:cubicBezTo>
                        <a:pt x="160" y="225"/>
                        <a:pt x="159" y="229"/>
                        <a:pt x="156" y="227"/>
                      </a:cubicBezTo>
                      <a:cubicBezTo>
                        <a:pt x="151" y="224"/>
                        <a:pt x="144" y="222"/>
                        <a:pt x="140" y="216"/>
                      </a:cubicBezTo>
                      <a:cubicBezTo>
                        <a:pt x="139" y="214"/>
                        <a:pt x="137" y="212"/>
                        <a:pt x="137" y="210"/>
                      </a:cubicBezTo>
                      <a:cubicBezTo>
                        <a:pt x="136" y="208"/>
                        <a:pt x="133" y="209"/>
                        <a:pt x="131" y="208"/>
                      </a:cubicBezTo>
                      <a:cubicBezTo>
                        <a:pt x="130" y="208"/>
                        <a:pt x="128" y="206"/>
                        <a:pt x="128" y="204"/>
                      </a:cubicBezTo>
                      <a:cubicBezTo>
                        <a:pt x="132" y="203"/>
                        <a:pt x="137" y="202"/>
                        <a:pt x="139" y="198"/>
                      </a:cubicBezTo>
                      <a:cubicBezTo>
                        <a:pt x="141" y="194"/>
                        <a:pt x="141" y="194"/>
                        <a:pt x="141" y="194"/>
                      </a:cubicBezTo>
                      <a:cubicBezTo>
                        <a:pt x="142" y="197"/>
                        <a:pt x="143" y="201"/>
                        <a:pt x="147" y="201"/>
                      </a:cubicBezTo>
                      <a:close/>
                      <a:moveTo>
                        <a:pt x="91" y="195"/>
                      </a:moveTo>
                      <a:cubicBezTo>
                        <a:pt x="93" y="199"/>
                        <a:pt x="97" y="203"/>
                        <a:pt x="94" y="208"/>
                      </a:cubicBezTo>
                      <a:cubicBezTo>
                        <a:pt x="94" y="209"/>
                        <a:pt x="94" y="209"/>
                        <a:pt x="93" y="209"/>
                      </a:cubicBezTo>
                      <a:cubicBezTo>
                        <a:pt x="92" y="205"/>
                        <a:pt x="93" y="200"/>
                        <a:pt x="89" y="197"/>
                      </a:cubicBezTo>
                      <a:cubicBezTo>
                        <a:pt x="87" y="197"/>
                        <a:pt x="87" y="200"/>
                        <a:pt x="86" y="201"/>
                      </a:cubicBezTo>
                      <a:cubicBezTo>
                        <a:pt x="85" y="202"/>
                        <a:pt x="84" y="204"/>
                        <a:pt x="82" y="206"/>
                      </a:cubicBezTo>
                      <a:cubicBezTo>
                        <a:pt x="81" y="202"/>
                        <a:pt x="84" y="199"/>
                        <a:pt x="86" y="196"/>
                      </a:cubicBezTo>
                      <a:cubicBezTo>
                        <a:pt x="87" y="195"/>
                        <a:pt x="89" y="192"/>
                        <a:pt x="91" y="195"/>
                      </a:cubicBezTo>
                      <a:close/>
                      <a:moveTo>
                        <a:pt x="256" y="197"/>
                      </a:moveTo>
                      <a:cubicBezTo>
                        <a:pt x="256" y="198"/>
                        <a:pt x="256" y="199"/>
                        <a:pt x="255" y="198"/>
                      </a:cubicBezTo>
                      <a:cubicBezTo>
                        <a:pt x="246" y="198"/>
                        <a:pt x="238" y="204"/>
                        <a:pt x="233" y="211"/>
                      </a:cubicBezTo>
                      <a:cubicBezTo>
                        <a:pt x="233" y="212"/>
                        <a:pt x="233" y="213"/>
                        <a:pt x="232" y="214"/>
                      </a:cubicBezTo>
                      <a:cubicBezTo>
                        <a:pt x="232" y="207"/>
                        <a:pt x="237" y="202"/>
                        <a:pt x="243" y="199"/>
                      </a:cubicBezTo>
                      <a:cubicBezTo>
                        <a:pt x="247" y="197"/>
                        <a:pt x="251" y="195"/>
                        <a:pt x="256" y="197"/>
                      </a:cubicBezTo>
                      <a:cubicBezTo>
                        <a:pt x="256" y="197"/>
                        <a:pt x="256" y="197"/>
                        <a:pt x="256" y="197"/>
                      </a:cubicBezTo>
                      <a:close/>
                      <a:moveTo>
                        <a:pt x="74" y="201"/>
                      </a:moveTo>
                      <a:cubicBezTo>
                        <a:pt x="80" y="206"/>
                        <a:pt x="84" y="212"/>
                        <a:pt x="84" y="219"/>
                      </a:cubicBezTo>
                      <a:cubicBezTo>
                        <a:pt x="84" y="221"/>
                        <a:pt x="84" y="221"/>
                        <a:pt x="84" y="221"/>
                      </a:cubicBezTo>
                      <a:cubicBezTo>
                        <a:pt x="83" y="218"/>
                        <a:pt x="82" y="214"/>
                        <a:pt x="80" y="211"/>
                      </a:cubicBezTo>
                      <a:cubicBezTo>
                        <a:pt x="77" y="206"/>
                        <a:pt x="72" y="203"/>
                        <a:pt x="66" y="202"/>
                      </a:cubicBezTo>
                      <a:cubicBezTo>
                        <a:pt x="64" y="201"/>
                        <a:pt x="62" y="201"/>
                        <a:pt x="59" y="202"/>
                      </a:cubicBezTo>
                      <a:cubicBezTo>
                        <a:pt x="59" y="201"/>
                        <a:pt x="58" y="199"/>
                        <a:pt x="58" y="198"/>
                      </a:cubicBezTo>
                      <a:cubicBezTo>
                        <a:pt x="64" y="197"/>
                        <a:pt x="69" y="199"/>
                        <a:pt x="74" y="201"/>
                      </a:cubicBezTo>
                      <a:close/>
                      <a:moveTo>
                        <a:pt x="232" y="205"/>
                      </a:moveTo>
                      <a:cubicBezTo>
                        <a:pt x="233" y="207"/>
                        <a:pt x="231" y="208"/>
                        <a:pt x="231" y="210"/>
                      </a:cubicBezTo>
                      <a:cubicBezTo>
                        <a:pt x="229" y="209"/>
                        <a:pt x="229" y="207"/>
                        <a:pt x="228" y="205"/>
                      </a:cubicBezTo>
                      <a:cubicBezTo>
                        <a:pt x="228" y="204"/>
                        <a:pt x="227" y="201"/>
                        <a:pt x="228" y="200"/>
                      </a:cubicBezTo>
                      <a:cubicBezTo>
                        <a:pt x="230" y="201"/>
                        <a:pt x="232" y="203"/>
                        <a:pt x="232" y="205"/>
                      </a:cubicBezTo>
                      <a:close/>
                      <a:moveTo>
                        <a:pt x="253" y="201"/>
                      </a:moveTo>
                      <a:cubicBezTo>
                        <a:pt x="253" y="204"/>
                        <a:pt x="251" y="205"/>
                        <a:pt x="249" y="207"/>
                      </a:cubicBezTo>
                      <a:cubicBezTo>
                        <a:pt x="245" y="211"/>
                        <a:pt x="240" y="214"/>
                        <a:pt x="235" y="215"/>
                      </a:cubicBezTo>
                      <a:cubicBezTo>
                        <a:pt x="235" y="217"/>
                        <a:pt x="236" y="218"/>
                        <a:pt x="235" y="219"/>
                      </a:cubicBezTo>
                      <a:cubicBezTo>
                        <a:pt x="235" y="220"/>
                        <a:pt x="235" y="221"/>
                        <a:pt x="234" y="221"/>
                      </a:cubicBezTo>
                      <a:cubicBezTo>
                        <a:pt x="232" y="220"/>
                        <a:pt x="234" y="218"/>
                        <a:pt x="234" y="216"/>
                      </a:cubicBezTo>
                      <a:cubicBezTo>
                        <a:pt x="236" y="209"/>
                        <a:pt x="242" y="204"/>
                        <a:pt x="249" y="202"/>
                      </a:cubicBezTo>
                      <a:cubicBezTo>
                        <a:pt x="251" y="202"/>
                        <a:pt x="252" y="201"/>
                        <a:pt x="253" y="201"/>
                      </a:cubicBezTo>
                      <a:close/>
                      <a:moveTo>
                        <a:pt x="90" y="205"/>
                      </a:moveTo>
                      <a:cubicBezTo>
                        <a:pt x="90" y="212"/>
                        <a:pt x="90" y="212"/>
                        <a:pt x="90" y="212"/>
                      </a:cubicBezTo>
                      <a:cubicBezTo>
                        <a:pt x="89" y="213"/>
                        <a:pt x="88" y="215"/>
                        <a:pt x="86" y="216"/>
                      </a:cubicBezTo>
                      <a:cubicBezTo>
                        <a:pt x="86" y="212"/>
                        <a:pt x="82" y="209"/>
                        <a:pt x="85" y="204"/>
                      </a:cubicBezTo>
                      <a:cubicBezTo>
                        <a:pt x="86" y="203"/>
                        <a:pt x="87" y="202"/>
                        <a:pt x="89" y="201"/>
                      </a:cubicBezTo>
                      <a:cubicBezTo>
                        <a:pt x="90" y="201"/>
                        <a:pt x="90" y="204"/>
                        <a:pt x="90" y="205"/>
                      </a:cubicBezTo>
                      <a:close/>
                      <a:moveTo>
                        <a:pt x="228" y="215"/>
                      </a:moveTo>
                      <a:cubicBezTo>
                        <a:pt x="229" y="218"/>
                        <a:pt x="229" y="218"/>
                        <a:pt x="229" y="218"/>
                      </a:cubicBezTo>
                      <a:cubicBezTo>
                        <a:pt x="226" y="213"/>
                        <a:pt x="220" y="207"/>
                        <a:pt x="213" y="206"/>
                      </a:cubicBezTo>
                      <a:cubicBezTo>
                        <a:pt x="212" y="206"/>
                        <a:pt x="212" y="208"/>
                        <a:pt x="213" y="209"/>
                      </a:cubicBezTo>
                      <a:cubicBezTo>
                        <a:pt x="212" y="213"/>
                        <a:pt x="214" y="217"/>
                        <a:pt x="218" y="219"/>
                      </a:cubicBezTo>
                      <a:cubicBezTo>
                        <a:pt x="220" y="222"/>
                        <a:pt x="223" y="222"/>
                        <a:pt x="226" y="224"/>
                      </a:cubicBezTo>
                      <a:cubicBezTo>
                        <a:pt x="226" y="224"/>
                        <a:pt x="226" y="224"/>
                        <a:pt x="226" y="224"/>
                      </a:cubicBezTo>
                      <a:cubicBezTo>
                        <a:pt x="221" y="225"/>
                        <a:pt x="217" y="221"/>
                        <a:pt x="214" y="218"/>
                      </a:cubicBezTo>
                      <a:cubicBezTo>
                        <a:pt x="211" y="214"/>
                        <a:pt x="209" y="209"/>
                        <a:pt x="210" y="204"/>
                      </a:cubicBezTo>
                      <a:cubicBezTo>
                        <a:pt x="215" y="202"/>
                        <a:pt x="220" y="205"/>
                        <a:pt x="224" y="208"/>
                      </a:cubicBezTo>
                      <a:cubicBezTo>
                        <a:pt x="225" y="210"/>
                        <a:pt x="227" y="213"/>
                        <a:pt x="228" y="215"/>
                      </a:cubicBezTo>
                      <a:close/>
                      <a:moveTo>
                        <a:pt x="199" y="204"/>
                      </a:moveTo>
                      <a:cubicBezTo>
                        <a:pt x="199" y="206"/>
                        <a:pt x="198" y="207"/>
                        <a:pt x="197" y="209"/>
                      </a:cubicBezTo>
                      <a:cubicBezTo>
                        <a:pt x="192" y="214"/>
                        <a:pt x="187" y="217"/>
                        <a:pt x="180" y="218"/>
                      </a:cubicBezTo>
                      <a:cubicBezTo>
                        <a:pt x="178" y="221"/>
                        <a:pt x="177" y="225"/>
                        <a:pt x="174" y="227"/>
                      </a:cubicBezTo>
                      <a:cubicBezTo>
                        <a:pt x="171" y="230"/>
                        <a:pt x="166" y="231"/>
                        <a:pt x="163" y="234"/>
                      </a:cubicBezTo>
                      <a:cubicBezTo>
                        <a:pt x="161" y="235"/>
                        <a:pt x="161" y="237"/>
                        <a:pt x="159" y="238"/>
                      </a:cubicBezTo>
                      <a:cubicBezTo>
                        <a:pt x="152" y="231"/>
                        <a:pt x="143" y="230"/>
                        <a:pt x="137" y="223"/>
                      </a:cubicBezTo>
                      <a:cubicBezTo>
                        <a:pt x="135" y="220"/>
                        <a:pt x="132" y="218"/>
                        <a:pt x="131" y="214"/>
                      </a:cubicBezTo>
                      <a:cubicBezTo>
                        <a:pt x="131" y="213"/>
                        <a:pt x="130" y="215"/>
                        <a:pt x="129" y="214"/>
                      </a:cubicBezTo>
                      <a:cubicBezTo>
                        <a:pt x="124" y="213"/>
                        <a:pt x="121" y="210"/>
                        <a:pt x="118" y="206"/>
                      </a:cubicBezTo>
                      <a:cubicBezTo>
                        <a:pt x="118" y="205"/>
                        <a:pt x="118" y="205"/>
                        <a:pt x="118" y="205"/>
                      </a:cubicBezTo>
                      <a:cubicBezTo>
                        <a:pt x="121" y="205"/>
                        <a:pt x="125" y="204"/>
                        <a:pt x="126" y="207"/>
                      </a:cubicBezTo>
                      <a:cubicBezTo>
                        <a:pt x="128" y="210"/>
                        <a:pt x="132" y="211"/>
                        <a:pt x="135" y="211"/>
                      </a:cubicBezTo>
                      <a:cubicBezTo>
                        <a:pt x="137" y="218"/>
                        <a:pt x="143" y="224"/>
                        <a:pt x="150" y="227"/>
                      </a:cubicBezTo>
                      <a:cubicBezTo>
                        <a:pt x="153" y="228"/>
                        <a:pt x="156" y="229"/>
                        <a:pt x="158" y="231"/>
                      </a:cubicBezTo>
                      <a:cubicBezTo>
                        <a:pt x="162" y="231"/>
                        <a:pt x="162" y="225"/>
                        <a:pt x="166" y="225"/>
                      </a:cubicBezTo>
                      <a:cubicBezTo>
                        <a:pt x="171" y="224"/>
                        <a:pt x="175" y="219"/>
                        <a:pt x="178" y="214"/>
                      </a:cubicBezTo>
                      <a:cubicBezTo>
                        <a:pt x="184" y="214"/>
                        <a:pt x="190" y="210"/>
                        <a:pt x="193" y="205"/>
                      </a:cubicBezTo>
                      <a:cubicBezTo>
                        <a:pt x="195" y="204"/>
                        <a:pt x="198" y="204"/>
                        <a:pt x="199" y="204"/>
                      </a:cubicBezTo>
                      <a:close/>
                      <a:moveTo>
                        <a:pt x="79" y="213"/>
                      </a:moveTo>
                      <a:cubicBezTo>
                        <a:pt x="81" y="216"/>
                        <a:pt x="83" y="220"/>
                        <a:pt x="82" y="224"/>
                      </a:cubicBezTo>
                      <a:cubicBezTo>
                        <a:pt x="80" y="224"/>
                        <a:pt x="80" y="221"/>
                        <a:pt x="80" y="219"/>
                      </a:cubicBezTo>
                      <a:cubicBezTo>
                        <a:pt x="79" y="217"/>
                        <a:pt x="79" y="217"/>
                        <a:pt x="79" y="217"/>
                      </a:cubicBezTo>
                      <a:cubicBezTo>
                        <a:pt x="72" y="216"/>
                        <a:pt x="64" y="212"/>
                        <a:pt x="61" y="204"/>
                      </a:cubicBezTo>
                      <a:cubicBezTo>
                        <a:pt x="62" y="202"/>
                        <a:pt x="65" y="204"/>
                        <a:pt x="67" y="204"/>
                      </a:cubicBezTo>
                      <a:cubicBezTo>
                        <a:pt x="72" y="206"/>
                        <a:pt x="77" y="208"/>
                        <a:pt x="79" y="213"/>
                      </a:cubicBezTo>
                      <a:close/>
                      <a:moveTo>
                        <a:pt x="108" y="209"/>
                      </a:moveTo>
                      <a:cubicBezTo>
                        <a:pt x="108" y="214"/>
                        <a:pt x="105" y="217"/>
                        <a:pt x="102" y="220"/>
                      </a:cubicBezTo>
                      <a:cubicBezTo>
                        <a:pt x="99" y="223"/>
                        <a:pt x="96" y="225"/>
                        <a:pt x="92" y="226"/>
                      </a:cubicBezTo>
                      <a:cubicBezTo>
                        <a:pt x="95" y="224"/>
                        <a:pt x="100" y="221"/>
                        <a:pt x="103" y="216"/>
                      </a:cubicBezTo>
                      <a:cubicBezTo>
                        <a:pt x="105" y="211"/>
                        <a:pt x="105" y="211"/>
                        <a:pt x="105" y="211"/>
                      </a:cubicBezTo>
                      <a:cubicBezTo>
                        <a:pt x="104" y="209"/>
                        <a:pt x="102" y="210"/>
                        <a:pt x="101" y="210"/>
                      </a:cubicBezTo>
                      <a:cubicBezTo>
                        <a:pt x="101" y="210"/>
                        <a:pt x="101" y="210"/>
                        <a:pt x="101" y="210"/>
                      </a:cubicBezTo>
                      <a:cubicBezTo>
                        <a:pt x="97" y="212"/>
                        <a:pt x="92" y="215"/>
                        <a:pt x="89" y="219"/>
                      </a:cubicBezTo>
                      <a:cubicBezTo>
                        <a:pt x="91" y="212"/>
                        <a:pt x="99" y="207"/>
                        <a:pt x="106" y="207"/>
                      </a:cubicBezTo>
                      <a:cubicBezTo>
                        <a:pt x="108" y="207"/>
                        <a:pt x="108" y="208"/>
                        <a:pt x="108" y="209"/>
                      </a:cubicBezTo>
                      <a:close/>
                      <a:moveTo>
                        <a:pt x="228" y="221"/>
                      </a:moveTo>
                      <a:cubicBezTo>
                        <a:pt x="228" y="222"/>
                        <a:pt x="228" y="222"/>
                        <a:pt x="228" y="222"/>
                      </a:cubicBezTo>
                      <a:cubicBezTo>
                        <a:pt x="223" y="220"/>
                        <a:pt x="215" y="217"/>
                        <a:pt x="215" y="211"/>
                      </a:cubicBezTo>
                      <a:cubicBezTo>
                        <a:pt x="215" y="210"/>
                        <a:pt x="215" y="209"/>
                        <a:pt x="215" y="209"/>
                      </a:cubicBezTo>
                      <a:cubicBezTo>
                        <a:pt x="217" y="209"/>
                        <a:pt x="218" y="210"/>
                        <a:pt x="219" y="210"/>
                      </a:cubicBezTo>
                      <a:cubicBezTo>
                        <a:pt x="223" y="213"/>
                        <a:pt x="225" y="217"/>
                        <a:pt x="228" y="221"/>
                      </a:cubicBezTo>
                      <a:close/>
                      <a:moveTo>
                        <a:pt x="102" y="212"/>
                      </a:moveTo>
                      <a:cubicBezTo>
                        <a:pt x="100" y="218"/>
                        <a:pt x="94" y="223"/>
                        <a:pt x="88" y="225"/>
                      </a:cubicBezTo>
                      <a:cubicBezTo>
                        <a:pt x="88" y="223"/>
                        <a:pt x="90" y="221"/>
                        <a:pt x="91" y="219"/>
                      </a:cubicBezTo>
                      <a:cubicBezTo>
                        <a:pt x="94" y="216"/>
                        <a:pt x="98" y="214"/>
                        <a:pt x="101" y="212"/>
                      </a:cubicBezTo>
                      <a:cubicBezTo>
                        <a:pt x="102" y="212"/>
                        <a:pt x="102" y="212"/>
                        <a:pt x="102" y="212"/>
                      </a:cubicBezTo>
                      <a:close/>
                      <a:moveTo>
                        <a:pt x="297" y="216"/>
                      </a:moveTo>
                      <a:cubicBezTo>
                        <a:pt x="296" y="219"/>
                        <a:pt x="293" y="215"/>
                        <a:pt x="292" y="217"/>
                      </a:cubicBezTo>
                      <a:cubicBezTo>
                        <a:pt x="288" y="220"/>
                        <a:pt x="289" y="224"/>
                        <a:pt x="290" y="228"/>
                      </a:cubicBezTo>
                      <a:cubicBezTo>
                        <a:pt x="289" y="228"/>
                        <a:pt x="289" y="228"/>
                        <a:pt x="289" y="228"/>
                      </a:cubicBezTo>
                      <a:cubicBezTo>
                        <a:pt x="285" y="229"/>
                        <a:pt x="280" y="230"/>
                        <a:pt x="278" y="235"/>
                      </a:cubicBezTo>
                      <a:cubicBezTo>
                        <a:pt x="277" y="238"/>
                        <a:pt x="276" y="241"/>
                        <a:pt x="277" y="244"/>
                      </a:cubicBezTo>
                      <a:cubicBezTo>
                        <a:pt x="275" y="245"/>
                        <a:pt x="272" y="247"/>
                        <a:pt x="272" y="249"/>
                      </a:cubicBezTo>
                      <a:cubicBezTo>
                        <a:pt x="271" y="252"/>
                        <a:pt x="272" y="254"/>
                        <a:pt x="274" y="256"/>
                      </a:cubicBezTo>
                      <a:cubicBezTo>
                        <a:pt x="277" y="258"/>
                        <a:pt x="279" y="257"/>
                        <a:pt x="282" y="256"/>
                      </a:cubicBezTo>
                      <a:cubicBezTo>
                        <a:pt x="284" y="255"/>
                        <a:pt x="283" y="251"/>
                        <a:pt x="286" y="252"/>
                      </a:cubicBezTo>
                      <a:cubicBezTo>
                        <a:pt x="286" y="255"/>
                        <a:pt x="283" y="256"/>
                        <a:pt x="282" y="258"/>
                      </a:cubicBezTo>
                      <a:cubicBezTo>
                        <a:pt x="279" y="259"/>
                        <a:pt x="276" y="259"/>
                        <a:pt x="274" y="258"/>
                      </a:cubicBezTo>
                      <a:cubicBezTo>
                        <a:pt x="271" y="256"/>
                        <a:pt x="269" y="253"/>
                        <a:pt x="270" y="249"/>
                      </a:cubicBezTo>
                      <a:cubicBezTo>
                        <a:pt x="270" y="247"/>
                        <a:pt x="272" y="245"/>
                        <a:pt x="274" y="243"/>
                      </a:cubicBezTo>
                      <a:cubicBezTo>
                        <a:pt x="275" y="238"/>
                        <a:pt x="276" y="232"/>
                        <a:pt x="281" y="229"/>
                      </a:cubicBezTo>
                      <a:cubicBezTo>
                        <a:pt x="283" y="227"/>
                        <a:pt x="286" y="228"/>
                        <a:pt x="287" y="226"/>
                      </a:cubicBezTo>
                      <a:cubicBezTo>
                        <a:pt x="287" y="223"/>
                        <a:pt x="287" y="220"/>
                        <a:pt x="289" y="217"/>
                      </a:cubicBezTo>
                      <a:cubicBezTo>
                        <a:pt x="290" y="215"/>
                        <a:pt x="293" y="215"/>
                        <a:pt x="296" y="215"/>
                      </a:cubicBezTo>
                      <a:cubicBezTo>
                        <a:pt x="297" y="216"/>
                        <a:pt x="297" y="216"/>
                        <a:pt x="297" y="216"/>
                      </a:cubicBezTo>
                      <a:close/>
                      <a:moveTo>
                        <a:pt x="214" y="223"/>
                      </a:moveTo>
                      <a:cubicBezTo>
                        <a:pt x="210" y="223"/>
                        <a:pt x="203" y="221"/>
                        <a:pt x="200" y="226"/>
                      </a:cubicBezTo>
                      <a:cubicBezTo>
                        <a:pt x="200" y="228"/>
                        <a:pt x="200" y="228"/>
                        <a:pt x="200" y="228"/>
                      </a:cubicBezTo>
                      <a:cubicBezTo>
                        <a:pt x="202" y="230"/>
                        <a:pt x="204" y="231"/>
                        <a:pt x="207" y="233"/>
                      </a:cubicBezTo>
                      <a:cubicBezTo>
                        <a:pt x="206" y="234"/>
                        <a:pt x="204" y="233"/>
                        <a:pt x="202" y="233"/>
                      </a:cubicBezTo>
                      <a:cubicBezTo>
                        <a:pt x="200" y="231"/>
                        <a:pt x="198" y="229"/>
                        <a:pt x="197" y="227"/>
                      </a:cubicBezTo>
                      <a:cubicBezTo>
                        <a:pt x="197" y="224"/>
                        <a:pt x="200" y="224"/>
                        <a:pt x="201" y="222"/>
                      </a:cubicBezTo>
                      <a:cubicBezTo>
                        <a:pt x="205" y="221"/>
                        <a:pt x="211" y="219"/>
                        <a:pt x="214" y="223"/>
                      </a:cubicBezTo>
                      <a:close/>
                      <a:moveTo>
                        <a:pt x="120" y="228"/>
                      </a:moveTo>
                      <a:cubicBezTo>
                        <a:pt x="121" y="228"/>
                        <a:pt x="120" y="229"/>
                        <a:pt x="120" y="230"/>
                      </a:cubicBezTo>
                      <a:cubicBezTo>
                        <a:pt x="116" y="232"/>
                        <a:pt x="113" y="234"/>
                        <a:pt x="109" y="235"/>
                      </a:cubicBezTo>
                      <a:cubicBezTo>
                        <a:pt x="109" y="234"/>
                        <a:pt x="109" y="234"/>
                        <a:pt x="109" y="234"/>
                      </a:cubicBezTo>
                      <a:cubicBezTo>
                        <a:pt x="112" y="233"/>
                        <a:pt x="115" y="231"/>
                        <a:pt x="116" y="229"/>
                      </a:cubicBezTo>
                      <a:cubicBezTo>
                        <a:pt x="113" y="225"/>
                        <a:pt x="107" y="225"/>
                        <a:pt x="101" y="224"/>
                      </a:cubicBezTo>
                      <a:cubicBezTo>
                        <a:pt x="101" y="223"/>
                        <a:pt x="102" y="223"/>
                        <a:pt x="103" y="223"/>
                      </a:cubicBezTo>
                      <a:cubicBezTo>
                        <a:pt x="109" y="222"/>
                        <a:pt x="113" y="225"/>
                        <a:pt x="118" y="227"/>
                      </a:cubicBezTo>
                      <a:cubicBezTo>
                        <a:pt x="120" y="228"/>
                        <a:pt x="120" y="228"/>
                        <a:pt x="120" y="228"/>
                      </a:cubicBezTo>
                      <a:close/>
                      <a:moveTo>
                        <a:pt x="218" y="226"/>
                      </a:moveTo>
                      <a:cubicBezTo>
                        <a:pt x="217" y="228"/>
                        <a:pt x="214" y="229"/>
                        <a:pt x="212" y="230"/>
                      </a:cubicBezTo>
                      <a:cubicBezTo>
                        <a:pt x="210" y="232"/>
                        <a:pt x="209" y="231"/>
                        <a:pt x="208" y="231"/>
                      </a:cubicBezTo>
                      <a:cubicBezTo>
                        <a:pt x="206" y="229"/>
                        <a:pt x="204" y="229"/>
                        <a:pt x="203" y="227"/>
                      </a:cubicBezTo>
                      <a:cubicBezTo>
                        <a:pt x="203" y="226"/>
                        <a:pt x="204" y="226"/>
                        <a:pt x="205" y="225"/>
                      </a:cubicBezTo>
                      <a:cubicBezTo>
                        <a:pt x="209" y="225"/>
                        <a:pt x="214" y="224"/>
                        <a:pt x="218" y="226"/>
                      </a:cubicBezTo>
                      <a:close/>
                      <a:moveTo>
                        <a:pt x="297" y="228"/>
                      </a:moveTo>
                      <a:cubicBezTo>
                        <a:pt x="293" y="231"/>
                        <a:pt x="290" y="235"/>
                        <a:pt x="291" y="240"/>
                      </a:cubicBezTo>
                      <a:cubicBezTo>
                        <a:pt x="291" y="244"/>
                        <a:pt x="292" y="247"/>
                        <a:pt x="295" y="248"/>
                      </a:cubicBezTo>
                      <a:cubicBezTo>
                        <a:pt x="296" y="248"/>
                        <a:pt x="298" y="248"/>
                        <a:pt x="298" y="249"/>
                      </a:cubicBezTo>
                      <a:cubicBezTo>
                        <a:pt x="298" y="250"/>
                        <a:pt x="297" y="250"/>
                        <a:pt x="297" y="250"/>
                      </a:cubicBezTo>
                      <a:cubicBezTo>
                        <a:pt x="294" y="250"/>
                        <a:pt x="291" y="248"/>
                        <a:pt x="290" y="245"/>
                      </a:cubicBezTo>
                      <a:cubicBezTo>
                        <a:pt x="288" y="241"/>
                        <a:pt x="288" y="235"/>
                        <a:pt x="291" y="231"/>
                      </a:cubicBezTo>
                      <a:cubicBezTo>
                        <a:pt x="296" y="227"/>
                        <a:pt x="296" y="227"/>
                        <a:pt x="296" y="227"/>
                      </a:cubicBezTo>
                      <a:cubicBezTo>
                        <a:pt x="297" y="227"/>
                        <a:pt x="297" y="228"/>
                        <a:pt x="297" y="228"/>
                      </a:cubicBezTo>
                      <a:close/>
                      <a:moveTo>
                        <a:pt x="113" y="229"/>
                      </a:moveTo>
                      <a:cubicBezTo>
                        <a:pt x="113" y="230"/>
                        <a:pt x="110" y="231"/>
                        <a:pt x="109" y="232"/>
                      </a:cubicBezTo>
                      <a:cubicBezTo>
                        <a:pt x="106" y="234"/>
                        <a:pt x="103" y="230"/>
                        <a:pt x="100" y="230"/>
                      </a:cubicBezTo>
                      <a:cubicBezTo>
                        <a:pt x="94" y="229"/>
                        <a:pt x="94" y="229"/>
                        <a:pt x="94" y="229"/>
                      </a:cubicBezTo>
                      <a:cubicBezTo>
                        <a:pt x="94" y="228"/>
                        <a:pt x="95" y="228"/>
                        <a:pt x="96" y="227"/>
                      </a:cubicBezTo>
                      <a:cubicBezTo>
                        <a:pt x="98" y="226"/>
                        <a:pt x="99" y="226"/>
                        <a:pt x="101" y="226"/>
                      </a:cubicBezTo>
                      <a:cubicBezTo>
                        <a:pt x="105" y="226"/>
                        <a:pt x="110" y="226"/>
                        <a:pt x="113" y="229"/>
                      </a:cubicBezTo>
                      <a:close/>
                      <a:moveTo>
                        <a:pt x="227" y="228"/>
                      </a:moveTo>
                      <a:cubicBezTo>
                        <a:pt x="226" y="230"/>
                        <a:pt x="223" y="230"/>
                        <a:pt x="221" y="231"/>
                      </a:cubicBezTo>
                      <a:cubicBezTo>
                        <a:pt x="218" y="233"/>
                        <a:pt x="219" y="236"/>
                        <a:pt x="218" y="239"/>
                      </a:cubicBezTo>
                      <a:cubicBezTo>
                        <a:pt x="216" y="243"/>
                        <a:pt x="212" y="247"/>
                        <a:pt x="208" y="249"/>
                      </a:cubicBezTo>
                      <a:cubicBezTo>
                        <a:pt x="207" y="248"/>
                        <a:pt x="208" y="245"/>
                        <a:pt x="209" y="244"/>
                      </a:cubicBezTo>
                      <a:cubicBezTo>
                        <a:pt x="211" y="236"/>
                        <a:pt x="219" y="230"/>
                        <a:pt x="226" y="228"/>
                      </a:cubicBezTo>
                      <a:cubicBezTo>
                        <a:pt x="227" y="228"/>
                        <a:pt x="227" y="228"/>
                        <a:pt x="227" y="228"/>
                      </a:cubicBezTo>
                      <a:close/>
                      <a:moveTo>
                        <a:pt x="218" y="229"/>
                      </a:moveTo>
                      <a:cubicBezTo>
                        <a:pt x="211" y="235"/>
                        <a:pt x="204" y="241"/>
                        <a:pt x="205" y="251"/>
                      </a:cubicBezTo>
                      <a:cubicBezTo>
                        <a:pt x="201" y="253"/>
                        <a:pt x="201" y="253"/>
                        <a:pt x="201" y="253"/>
                      </a:cubicBezTo>
                      <a:cubicBezTo>
                        <a:pt x="200" y="247"/>
                        <a:pt x="203" y="241"/>
                        <a:pt x="207" y="237"/>
                      </a:cubicBezTo>
                      <a:cubicBezTo>
                        <a:pt x="210" y="234"/>
                        <a:pt x="213" y="231"/>
                        <a:pt x="217" y="230"/>
                      </a:cubicBezTo>
                      <a:cubicBezTo>
                        <a:pt x="217" y="229"/>
                        <a:pt x="218" y="229"/>
                        <a:pt x="218" y="229"/>
                      </a:cubicBezTo>
                      <a:close/>
                      <a:moveTo>
                        <a:pt x="26" y="233"/>
                      </a:moveTo>
                      <a:cubicBezTo>
                        <a:pt x="29" y="238"/>
                        <a:pt x="27" y="244"/>
                        <a:pt x="24" y="249"/>
                      </a:cubicBezTo>
                      <a:cubicBezTo>
                        <a:pt x="24" y="249"/>
                        <a:pt x="23" y="250"/>
                        <a:pt x="22" y="250"/>
                      </a:cubicBezTo>
                      <a:cubicBezTo>
                        <a:pt x="23" y="248"/>
                        <a:pt x="24" y="247"/>
                        <a:pt x="25" y="245"/>
                      </a:cubicBezTo>
                      <a:cubicBezTo>
                        <a:pt x="26" y="241"/>
                        <a:pt x="27" y="236"/>
                        <a:pt x="24" y="233"/>
                      </a:cubicBezTo>
                      <a:cubicBezTo>
                        <a:pt x="22" y="231"/>
                        <a:pt x="21" y="230"/>
                        <a:pt x="19" y="229"/>
                      </a:cubicBezTo>
                      <a:cubicBezTo>
                        <a:pt x="17" y="229"/>
                        <a:pt x="15" y="229"/>
                        <a:pt x="13" y="229"/>
                      </a:cubicBezTo>
                      <a:cubicBezTo>
                        <a:pt x="13" y="229"/>
                        <a:pt x="13" y="228"/>
                        <a:pt x="14" y="228"/>
                      </a:cubicBezTo>
                      <a:cubicBezTo>
                        <a:pt x="19" y="226"/>
                        <a:pt x="24" y="229"/>
                        <a:pt x="26" y="233"/>
                      </a:cubicBezTo>
                      <a:close/>
                      <a:moveTo>
                        <a:pt x="143" y="232"/>
                      </a:moveTo>
                      <a:cubicBezTo>
                        <a:pt x="144" y="234"/>
                        <a:pt x="144" y="236"/>
                        <a:pt x="143" y="237"/>
                      </a:cubicBezTo>
                      <a:cubicBezTo>
                        <a:pt x="139" y="243"/>
                        <a:pt x="132" y="243"/>
                        <a:pt x="125" y="243"/>
                      </a:cubicBezTo>
                      <a:cubicBezTo>
                        <a:pt x="122" y="241"/>
                        <a:pt x="118" y="242"/>
                        <a:pt x="115" y="239"/>
                      </a:cubicBezTo>
                      <a:cubicBezTo>
                        <a:pt x="114" y="241"/>
                        <a:pt x="113" y="239"/>
                        <a:pt x="113" y="238"/>
                      </a:cubicBezTo>
                      <a:cubicBezTo>
                        <a:pt x="112" y="237"/>
                        <a:pt x="113" y="236"/>
                        <a:pt x="114" y="236"/>
                      </a:cubicBezTo>
                      <a:cubicBezTo>
                        <a:pt x="115" y="235"/>
                        <a:pt x="116" y="236"/>
                        <a:pt x="116" y="237"/>
                      </a:cubicBezTo>
                      <a:cubicBezTo>
                        <a:pt x="122" y="238"/>
                        <a:pt x="127" y="239"/>
                        <a:pt x="133" y="238"/>
                      </a:cubicBezTo>
                      <a:cubicBezTo>
                        <a:pt x="135" y="237"/>
                        <a:pt x="137" y="236"/>
                        <a:pt x="137" y="234"/>
                      </a:cubicBezTo>
                      <a:cubicBezTo>
                        <a:pt x="138" y="232"/>
                        <a:pt x="136" y="231"/>
                        <a:pt x="135" y="230"/>
                      </a:cubicBezTo>
                      <a:cubicBezTo>
                        <a:pt x="135" y="228"/>
                        <a:pt x="136" y="229"/>
                        <a:pt x="137" y="229"/>
                      </a:cubicBezTo>
                      <a:cubicBezTo>
                        <a:pt x="139" y="229"/>
                        <a:pt x="142" y="230"/>
                        <a:pt x="143" y="232"/>
                      </a:cubicBezTo>
                      <a:close/>
                      <a:moveTo>
                        <a:pt x="178" y="232"/>
                      </a:moveTo>
                      <a:cubicBezTo>
                        <a:pt x="177" y="234"/>
                        <a:pt x="178" y="235"/>
                        <a:pt x="178" y="236"/>
                      </a:cubicBezTo>
                      <a:cubicBezTo>
                        <a:pt x="182" y="241"/>
                        <a:pt x="190" y="240"/>
                        <a:pt x="196" y="239"/>
                      </a:cubicBezTo>
                      <a:cubicBezTo>
                        <a:pt x="198" y="239"/>
                        <a:pt x="201" y="236"/>
                        <a:pt x="204" y="237"/>
                      </a:cubicBezTo>
                      <a:cubicBezTo>
                        <a:pt x="203" y="238"/>
                        <a:pt x="203" y="240"/>
                        <a:pt x="202" y="241"/>
                      </a:cubicBezTo>
                      <a:cubicBezTo>
                        <a:pt x="199" y="241"/>
                        <a:pt x="197" y="243"/>
                        <a:pt x="195" y="243"/>
                      </a:cubicBezTo>
                      <a:cubicBezTo>
                        <a:pt x="187" y="245"/>
                        <a:pt x="178" y="246"/>
                        <a:pt x="172" y="241"/>
                      </a:cubicBezTo>
                      <a:cubicBezTo>
                        <a:pt x="170" y="239"/>
                        <a:pt x="169" y="238"/>
                        <a:pt x="169" y="236"/>
                      </a:cubicBezTo>
                      <a:cubicBezTo>
                        <a:pt x="169" y="233"/>
                        <a:pt x="172" y="232"/>
                        <a:pt x="174" y="232"/>
                      </a:cubicBezTo>
                      <a:cubicBezTo>
                        <a:pt x="175" y="232"/>
                        <a:pt x="178" y="230"/>
                        <a:pt x="178" y="232"/>
                      </a:cubicBezTo>
                      <a:close/>
                      <a:moveTo>
                        <a:pt x="309" y="235"/>
                      </a:moveTo>
                      <a:cubicBezTo>
                        <a:pt x="311" y="239"/>
                        <a:pt x="310" y="244"/>
                        <a:pt x="308" y="248"/>
                      </a:cubicBezTo>
                      <a:cubicBezTo>
                        <a:pt x="304" y="252"/>
                        <a:pt x="304" y="252"/>
                        <a:pt x="304" y="252"/>
                      </a:cubicBezTo>
                      <a:cubicBezTo>
                        <a:pt x="298" y="252"/>
                        <a:pt x="292" y="256"/>
                        <a:pt x="289" y="261"/>
                      </a:cubicBezTo>
                      <a:cubicBezTo>
                        <a:pt x="288" y="265"/>
                        <a:pt x="287" y="269"/>
                        <a:pt x="289" y="273"/>
                      </a:cubicBezTo>
                      <a:cubicBezTo>
                        <a:pt x="290" y="275"/>
                        <a:pt x="292" y="277"/>
                        <a:pt x="294" y="278"/>
                      </a:cubicBezTo>
                      <a:cubicBezTo>
                        <a:pt x="295" y="279"/>
                        <a:pt x="294" y="280"/>
                        <a:pt x="293" y="280"/>
                      </a:cubicBezTo>
                      <a:cubicBezTo>
                        <a:pt x="290" y="278"/>
                        <a:pt x="287" y="275"/>
                        <a:pt x="285" y="271"/>
                      </a:cubicBezTo>
                      <a:cubicBezTo>
                        <a:pt x="285" y="270"/>
                        <a:pt x="287" y="267"/>
                        <a:pt x="284" y="267"/>
                      </a:cubicBezTo>
                      <a:cubicBezTo>
                        <a:pt x="282" y="268"/>
                        <a:pt x="280" y="269"/>
                        <a:pt x="278" y="268"/>
                      </a:cubicBezTo>
                      <a:cubicBezTo>
                        <a:pt x="275" y="269"/>
                        <a:pt x="275" y="272"/>
                        <a:pt x="274" y="275"/>
                      </a:cubicBezTo>
                      <a:cubicBezTo>
                        <a:pt x="279" y="275"/>
                        <a:pt x="283" y="277"/>
                        <a:pt x="285" y="281"/>
                      </a:cubicBezTo>
                      <a:cubicBezTo>
                        <a:pt x="285" y="283"/>
                        <a:pt x="287" y="284"/>
                        <a:pt x="286" y="285"/>
                      </a:cubicBezTo>
                      <a:cubicBezTo>
                        <a:pt x="285" y="285"/>
                        <a:pt x="284" y="285"/>
                        <a:pt x="284" y="285"/>
                      </a:cubicBezTo>
                      <a:cubicBezTo>
                        <a:pt x="284" y="281"/>
                        <a:pt x="281" y="278"/>
                        <a:pt x="277" y="277"/>
                      </a:cubicBezTo>
                      <a:cubicBezTo>
                        <a:pt x="275" y="277"/>
                        <a:pt x="273" y="277"/>
                        <a:pt x="271" y="278"/>
                      </a:cubicBezTo>
                      <a:cubicBezTo>
                        <a:pt x="270" y="277"/>
                        <a:pt x="272" y="275"/>
                        <a:pt x="272" y="274"/>
                      </a:cubicBezTo>
                      <a:cubicBezTo>
                        <a:pt x="274" y="272"/>
                        <a:pt x="275" y="269"/>
                        <a:pt x="275" y="267"/>
                      </a:cubicBezTo>
                      <a:cubicBezTo>
                        <a:pt x="276" y="266"/>
                        <a:pt x="278" y="267"/>
                        <a:pt x="280" y="266"/>
                      </a:cubicBezTo>
                      <a:cubicBezTo>
                        <a:pt x="283" y="265"/>
                        <a:pt x="286" y="266"/>
                        <a:pt x="287" y="263"/>
                      </a:cubicBezTo>
                      <a:cubicBezTo>
                        <a:pt x="288" y="258"/>
                        <a:pt x="292" y="254"/>
                        <a:pt x="296" y="252"/>
                      </a:cubicBezTo>
                      <a:cubicBezTo>
                        <a:pt x="299" y="252"/>
                        <a:pt x="301" y="251"/>
                        <a:pt x="304" y="250"/>
                      </a:cubicBezTo>
                      <a:cubicBezTo>
                        <a:pt x="307" y="247"/>
                        <a:pt x="309" y="242"/>
                        <a:pt x="308" y="237"/>
                      </a:cubicBezTo>
                      <a:cubicBezTo>
                        <a:pt x="307" y="236"/>
                        <a:pt x="306" y="234"/>
                        <a:pt x="304" y="235"/>
                      </a:cubicBezTo>
                      <a:cubicBezTo>
                        <a:pt x="303" y="234"/>
                        <a:pt x="302" y="235"/>
                        <a:pt x="301" y="236"/>
                      </a:cubicBezTo>
                      <a:cubicBezTo>
                        <a:pt x="301" y="238"/>
                        <a:pt x="301" y="239"/>
                        <a:pt x="299" y="239"/>
                      </a:cubicBezTo>
                      <a:cubicBezTo>
                        <a:pt x="298" y="238"/>
                        <a:pt x="300" y="236"/>
                        <a:pt x="300" y="235"/>
                      </a:cubicBezTo>
                      <a:cubicBezTo>
                        <a:pt x="301" y="234"/>
                        <a:pt x="303" y="233"/>
                        <a:pt x="304" y="233"/>
                      </a:cubicBezTo>
                      <a:cubicBezTo>
                        <a:pt x="306" y="233"/>
                        <a:pt x="308" y="234"/>
                        <a:pt x="309" y="235"/>
                      </a:cubicBezTo>
                      <a:close/>
                      <a:moveTo>
                        <a:pt x="135" y="233"/>
                      </a:moveTo>
                      <a:cubicBezTo>
                        <a:pt x="134" y="235"/>
                        <a:pt x="133" y="236"/>
                        <a:pt x="132" y="236"/>
                      </a:cubicBezTo>
                      <a:cubicBezTo>
                        <a:pt x="127" y="236"/>
                        <a:pt x="122" y="237"/>
                        <a:pt x="118" y="234"/>
                      </a:cubicBezTo>
                      <a:cubicBezTo>
                        <a:pt x="118" y="234"/>
                        <a:pt x="119" y="233"/>
                        <a:pt x="120" y="234"/>
                      </a:cubicBezTo>
                      <a:cubicBezTo>
                        <a:pt x="123" y="235"/>
                        <a:pt x="127" y="236"/>
                        <a:pt x="131" y="235"/>
                      </a:cubicBezTo>
                      <a:cubicBezTo>
                        <a:pt x="132" y="235"/>
                        <a:pt x="134" y="229"/>
                        <a:pt x="135" y="233"/>
                      </a:cubicBezTo>
                      <a:close/>
                      <a:moveTo>
                        <a:pt x="118" y="252"/>
                      </a:moveTo>
                      <a:cubicBezTo>
                        <a:pt x="118" y="253"/>
                        <a:pt x="118" y="254"/>
                        <a:pt x="117" y="254"/>
                      </a:cubicBezTo>
                      <a:cubicBezTo>
                        <a:pt x="115" y="254"/>
                        <a:pt x="115" y="251"/>
                        <a:pt x="115" y="250"/>
                      </a:cubicBezTo>
                      <a:cubicBezTo>
                        <a:pt x="113" y="241"/>
                        <a:pt x="105" y="237"/>
                        <a:pt x="99" y="232"/>
                      </a:cubicBezTo>
                      <a:cubicBezTo>
                        <a:pt x="109" y="234"/>
                        <a:pt x="115" y="244"/>
                        <a:pt x="118" y="252"/>
                      </a:cubicBezTo>
                      <a:close/>
                      <a:moveTo>
                        <a:pt x="194" y="235"/>
                      </a:moveTo>
                      <a:cubicBezTo>
                        <a:pt x="196" y="235"/>
                        <a:pt x="199" y="234"/>
                        <a:pt x="201" y="235"/>
                      </a:cubicBezTo>
                      <a:cubicBezTo>
                        <a:pt x="200" y="235"/>
                        <a:pt x="200" y="235"/>
                        <a:pt x="200" y="235"/>
                      </a:cubicBezTo>
                      <a:cubicBezTo>
                        <a:pt x="194" y="237"/>
                        <a:pt x="186" y="241"/>
                        <a:pt x="180" y="235"/>
                      </a:cubicBezTo>
                      <a:cubicBezTo>
                        <a:pt x="180" y="235"/>
                        <a:pt x="179" y="234"/>
                        <a:pt x="180" y="233"/>
                      </a:cubicBezTo>
                      <a:cubicBezTo>
                        <a:pt x="184" y="237"/>
                        <a:pt x="189" y="236"/>
                        <a:pt x="194" y="235"/>
                      </a:cubicBezTo>
                      <a:close/>
                      <a:moveTo>
                        <a:pt x="113" y="252"/>
                      </a:moveTo>
                      <a:cubicBezTo>
                        <a:pt x="106" y="250"/>
                        <a:pt x="99" y="243"/>
                        <a:pt x="96" y="236"/>
                      </a:cubicBezTo>
                      <a:cubicBezTo>
                        <a:pt x="96" y="235"/>
                        <a:pt x="95" y="234"/>
                        <a:pt x="96" y="234"/>
                      </a:cubicBezTo>
                      <a:cubicBezTo>
                        <a:pt x="104" y="237"/>
                        <a:pt x="113" y="243"/>
                        <a:pt x="113" y="252"/>
                      </a:cubicBezTo>
                      <a:close/>
                      <a:moveTo>
                        <a:pt x="16" y="239"/>
                      </a:moveTo>
                      <a:cubicBezTo>
                        <a:pt x="16" y="241"/>
                        <a:pt x="14" y="241"/>
                        <a:pt x="14" y="240"/>
                      </a:cubicBezTo>
                      <a:cubicBezTo>
                        <a:pt x="13" y="240"/>
                        <a:pt x="12" y="240"/>
                        <a:pt x="12" y="240"/>
                      </a:cubicBezTo>
                      <a:cubicBezTo>
                        <a:pt x="10" y="241"/>
                        <a:pt x="10" y="243"/>
                        <a:pt x="9" y="246"/>
                      </a:cubicBezTo>
                      <a:cubicBezTo>
                        <a:pt x="10" y="249"/>
                        <a:pt x="11" y="252"/>
                        <a:pt x="14" y="253"/>
                      </a:cubicBezTo>
                      <a:cubicBezTo>
                        <a:pt x="14" y="254"/>
                        <a:pt x="14" y="255"/>
                        <a:pt x="14" y="255"/>
                      </a:cubicBezTo>
                      <a:cubicBezTo>
                        <a:pt x="11" y="253"/>
                        <a:pt x="9" y="250"/>
                        <a:pt x="8" y="247"/>
                      </a:cubicBezTo>
                      <a:cubicBezTo>
                        <a:pt x="8" y="244"/>
                        <a:pt x="8" y="241"/>
                        <a:pt x="11" y="239"/>
                      </a:cubicBezTo>
                      <a:cubicBezTo>
                        <a:pt x="12" y="238"/>
                        <a:pt x="14" y="238"/>
                        <a:pt x="16" y="239"/>
                      </a:cubicBezTo>
                      <a:cubicBezTo>
                        <a:pt x="16" y="239"/>
                        <a:pt x="16" y="239"/>
                        <a:pt x="16" y="239"/>
                      </a:cubicBezTo>
                      <a:close/>
                      <a:moveTo>
                        <a:pt x="157" y="246"/>
                      </a:moveTo>
                      <a:cubicBezTo>
                        <a:pt x="157" y="248"/>
                        <a:pt x="157" y="250"/>
                        <a:pt x="155" y="251"/>
                      </a:cubicBezTo>
                      <a:cubicBezTo>
                        <a:pt x="154" y="252"/>
                        <a:pt x="153" y="253"/>
                        <a:pt x="151" y="253"/>
                      </a:cubicBezTo>
                      <a:cubicBezTo>
                        <a:pt x="151" y="251"/>
                        <a:pt x="153" y="249"/>
                        <a:pt x="151" y="248"/>
                      </a:cubicBezTo>
                      <a:cubicBezTo>
                        <a:pt x="150" y="246"/>
                        <a:pt x="148" y="246"/>
                        <a:pt x="146" y="245"/>
                      </a:cubicBezTo>
                      <a:cubicBezTo>
                        <a:pt x="137" y="247"/>
                        <a:pt x="126" y="250"/>
                        <a:pt x="117" y="244"/>
                      </a:cubicBezTo>
                      <a:cubicBezTo>
                        <a:pt x="117" y="244"/>
                        <a:pt x="117" y="244"/>
                        <a:pt x="117" y="243"/>
                      </a:cubicBezTo>
                      <a:cubicBezTo>
                        <a:pt x="120" y="244"/>
                        <a:pt x="124" y="244"/>
                        <a:pt x="128" y="245"/>
                      </a:cubicBezTo>
                      <a:cubicBezTo>
                        <a:pt x="133" y="245"/>
                        <a:pt x="139" y="245"/>
                        <a:pt x="143" y="240"/>
                      </a:cubicBezTo>
                      <a:cubicBezTo>
                        <a:pt x="148" y="239"/>
                        <a:pt x="155" y="240"/>
                        <a:pt x="157" y="246"/>
                      </a:cubicBezTo>
                      <a:close/>
                      <a:moveTo>
                        <a:pt x="200" y="244"/>
                      </a:moveTo>
                      <a:cubicBezTo>
                        <a:pt x="201" y="246"/>
                        <a:pt x="198" y="247"/>
                        <a:pt x="197" y="248"/>
                      </a:cubicBezTo>
                      <a:cubicBezTo>
                        <a:pt x="188" y="252"/>
                        <a:pt x="180" y="249"/>
                        <a:pt x="171" y="248"/>
                      </a:cubicBezTo>
                      <a:cubicBezTo>
                        <a:pt x="167" y="247"/>
                        <a:pt x="164" y="250"/>
                        <a:pt x="162" y="253"/>
                      </a:cubicBezTo>
                      <a:cubicBezTo>
                        <a:pt x="161" y="253"/>
                        <a:pt x="161" y="252"/>
                        <a:pt x="161" y="251"/>
                      </a:cubicBezTo>
                      <a:cubicBezTo>
                        <a:pt x="162" y="247"/>
                        <a:pt x="165" y="244"/>
                        <a:pt x="168" y="244"/>
                      </a:cubicBezTo>
                      <a:cubicBezTo>
                        <a:pt x="174" y="244"/>
                        <a:pt x="179" y="247"/>
                        <a:pt x="184" y="246"/>
                      </a:cubicBezTo>
                      <a:cubicBezTo>
                        <a:pt x="190" y="246"/>
                        <a:pt x="195" y="244"/>
                        <a:pt x="200" y="244"/>
                      </a:cubicBezTo>
                      <a:close/>
                      <a:moveTo>
                        <a:pt x="265" y="246"/>
                      </a:moveTo>
                      <a:cubicBezTo>
                        <a:pt x="264" y="248"/>
                        <a:pt x="264" y="248"/>
                        <a:pt x="264" y="248"/>
                      </a:cubicBezTo>
                      <a:cubicBezTo>
                        <a:pt x="264" y="248"/>
                        <a:pt x="263" y="247"/>
                        <a:pt x="262" y="248"/>
                      </a:cubicBezTo>
                      <a:cubicBezTo>
                        <a:pt x="261" y="248"/>
                        <a:pt x="259" y="249"/>
                        <a:pt x="259" y="251"/>
                      </a:cubicBezTo>
                      <a:cubicBezTo>
                        <a:pt x="259" y="251"/>
                        <a:pt x="259" y="252"/>
                        <a:pt x="260" y="252"/>
                      </a:cubicBezTo>
                      <a:cubicBezTo>
                        <a:pt x="261" y="252"/>
                        <a:pt x="261" y="251"/>
                        <a:pt x="262" y="250"/>
                      </a:cubicBezTo>
                      <a:cubicBezTo>
                        <a:pt x="264" y="249"/>
                        <a:pt x="264" y="249"/>
                        <a:pt x="264" y="249"/>
                      </a:cubicBezTo>
                      <a:cubicBezTo>
                        <a:pt x="264" y="254"/>
                        <a:pt x="264" y="254"/>
                        <a:pt x="264" y="254"/>
                      </a:cubicBezTo>
                      <a:cubicBezTo>
                        <a:pt x="262" y="254"/>
                        <a:pt x="259" y="253"/>
                        <a:pt x="257" y="254"/>
                      </a:cubicBezTo>
                      <a:cubicBezTo>
                        <a:pt x="256" y="254"/>
                        <a:pt x="256" y="253"/>
                        <a:pt x="256" y="252"/>
                      </a:cubicBezTo>
                      <a:cubicBezTo>
                        <a:pt x="257" y="250"/>
                        <a:pt x="258" y="247"/>
                        <a:pt x="260" y="246"/>
                      </a:cubicBezTo>
                      <a:cubicBezTo>
                        <a:pt x="262" y="246"/>
                        <a:pt x="264" y="244"/>
                        <a:pt x="265" y="246"/>
                      </a:cubicBezTo>
                      <a:close/>
                      <a:moveTo>
                        <a:pt x="45" y="244"/>
                      </a:moveTo>
                      <a:cubicBezTo>
                        <a:pt x="47" y="246"/>
                        <a:pt x="49" y="249"/>
                        <a:pt x="48" y="252"/>
                      </a:cubicBezTo>
                      <a:cubicBezTo>
                        <a:pt x="47" y="255"/>
                        <a:pt x="45" y="259"/>
                        <a:pt x="42" y="259"/>
                      </a:cubicBezTo>
                      <a:cubicBezTo>
                        <a:pt x="39" y="260"/>
                        <a:pt x="37" y="259"/>
                        <a:pt x="35" y="257"/>
                      </a:cubicBezTo>
                      <a:cubicBezTo>
                        <a:pt x="34" y="255"/>
                        <a:pt x="33" y="254"/>
                        <a:pt x="33" y="252"/>
                      </a:cubicBezTo>
                      <a:cubicBezTo>
                        <a:pt x="35" y="251"/>
                        <a:pt x="35" y="254"/>
                        <a:pt x="36" y="255"/>
                      </a:cubicBezTo>
                      <a:cubicBezTo>
                        <a:pt x="37" y="257"/>
                        <a:pt x="39" y="258"/>
                        <a:pt x="41" y="257"/>
                      </a:cubicBezTo>
                      <a:cubicBezTo>
                        <a:pt x="42" y="257"/>
                        <a:pt x="44" y="256"/>
                        <a:pt x="45" y="255"/>
                      </a:cubicBezTo>
                      <a:cubicBezTo>
                        <a:pt x="46" y="253"/>
                        <a:pt x="46" y="251"/>
                        <a:pt x="46" y="249"/>
                      </a:cubicBezTo>
                      <a:cubicBezTo>
                        <a:pt x="46" y="247"/>
                        <a:pt x="43" y="246"/>
                        <a:pt x="44" y="244"/>
                      </a:cubicBezTo>
                      <a:cubicBezTo>
                        <a:pt x="45" y="244"/>
                        <a:pt x="45" y="244"/>
                        <a:pt x="45" y="244"/>
                      </a:cubicBezTo>
                      <a:close/>
                      <a:moveTo>
                        <a:pt x="149" y="249"/>
                      </a:moveTo>
                      <a:cubicBezTo>
                        <a:pt x="149" y="251"/>
                        <a:pt x="149" y="251"/>
                        <a:pt x="148" y="252"/>
                      </a:cubicBezTo>
                      <a:cubicBezTo>
                        <a:pt x="148" y="251"/>
                        <a:pt x="147" y="250"/>
                        <a:pt x="146" y="250"/>
                      </a:cubicBezTo>
                      <a:cubicBezTo>
                        <a:pt x="144" y="249"/>
                        <a:pt x="142" y="249"/>
                        <a:pt x="139" y="250"/>
                      </a:cubicBezTo>
                      <a:cubicBezTo>
                        <a:pt x="133" y="251"/>
                        <a:pt x="126" y="252"/>
                        <a:pt x="120" y="250"/>
                      </a:cubicBezTo>
                      <a:cubicBezTo>
                        <a:pt x="120" y="250"/>
                        <a:pt x="120" y="249"/>
                        <a:pt x="120" y="248"/>
                      </a:cubicBezTo>
                      <a:cubicBezTo>
                        <a:pt x="124" y="248"/>
                        <a:pt x="127" y="250"/>
                        <a:pt x="131" y="250"/>
                      </a:cubicBezTo>
                      <a:cubicBezTo>
                        <a:pt x="136" y="250"/>
                        <a:pt x="141" y="248"/>
                        <a:pt x="146" y="248"/>
                      </a:cubicBezTo>
                      <a:cubicBezTo>
                        <a:pt x="147" y="248"/>
                        <a:pt x="149" y="248"/>
                        <a:pt x="149" y="249"/>
                      </a:cubicBezTo>
                      <a:close/>
                      <a:moveTo>
                        <a:pt x="62" y="251"/>
                      </a:moveTo>
                      <a:cubicBezTo>
                        <a:pt x="63" y="253"/>
                        <a:pt x="64" y="256"/>
                        <a:pt x="63" y="259"/>
                      </a:cubicBezTo>
                      <a:cubicBezTo>
                        <a:pt x="63" y="260"/>
                        <a:pt x="62" y="259"/>
                        <a:pt x="61" y="259"/>
                      </a:cubicBezTo>
                      <a:cubicBezTo>
                        <a:pt x="61" y="256"/>
                        <a:pt x="61" y="252"/>
                        <a:pt x="57" y="251"/>
                      </a:cubicBezTo>
                      <a:cubicBezTo>
                        <a:pt x="56" y="252"/>
                        <a:pt x="55" y="249"/>
                        <a:pt x="54" y="250"/>
                      </a:cubicBezTo>
                      <a:cubicBezTo>
                        <a:pt x="54" y="249"/>
                        <a:pt x="53" y="247"/>
                        <a:pt x="54" y="247"/>
                      </a:cubicBezTo>
                      <a:cubicBezTo>
                        <a:pt x="57" y="247"/>
                        <a:pt x="60" y="249"/>
                        <a:pt x="62" y="251"/>
                      </a:cubicBezTo>
                      <a:close/>
                      <a:moveTo>
                        <a:pt x="58" y="255"/>
                      </a:moveTo>
                      <a:cubicBezTo>
                        <a:pt x="59" y="256"/>
                        <a:pt x="59" y="257"/>
                        <a:pt x="59" y="259"/>
                      </a:cubicBezTo>
                      <a:cubicBezTo>
                        <a:pt x="57" y="259"/>
                        <a:pt x="54" y="259"/>
                        <a:pt x="51" y="259"/>
                      </a:cubicBezTo>
                      <a:cubicBezTo>
                        <a:pt x="52" y="258"/>
                        <a:pt x="53" y="257"/>
                        <a:pt x="53" y="255"/>
                      </a:cubicBezTo>
                      <a:cubicBezTo>
                        <a:pt x="53" y="254"/>
                        <a:pt x="54" y="253"/>
                        <a:pt x="54" y="252"/>
                      </a:cubicBezTo>
                      <a:cubicBezTo>
                        <a:pt x="56" y="252"/>
                        <a:pt x="57" y="253"/>
                        <a:pt x="58" y="255"/>
                      </a:cubicBezTo>
                      <a:close/>
                      <a:moveTo>
                        <a:pt x="265" y="264"/>
                      </a:moveTo>
                      <a:cubicBezTo>
                        <a:pt x="265" y="267"/>
                        <a:pt x="266" y="271"/>
                        <a:pt x="263" y="273"/>
                      </a:cubicBezTo>
                      <a:cubicBezTo>
                        <a:pt x="263" y="273"/>
                        <a:pt x="262" y="274"/>
                        <a:pt x="261" y="273"/>
                      </a:cubicBezTo>
                      <a:cubicBezTo>
                        <a:pt x="261" y="272"/>
                        <a:pt x="263" y="271"/>
                        <a:pt x="263" y="269"/>
                      </a:cubicBezTo>
                      <a:cubicBezTo>
                        <a:pt x="263" y="267"/>
                        <a:pt x="263" y="265"/>
                        <a:pt x="261" y="263"/>
                      </a:cubicBezTo>
                      <a:cubicBezTo>
                        <a:pt x="260" y="262"/>
                        <a:pt x="258" y="261"/>
                        <a:pt x="256" y="261"/>
                      </a:cubicBezTo>
                      <a:cubicBezTo>
                        <a:pt x="255" y="261"/>
                        <a:pt x="253" y="263"/>
                        <a:pt x="252" y="264"/>
                      </a:cubicBezTo>
                      <a:cubicBezTo>
                        <a:pt x="251" y="266"/>
                        <a:pt x="252" y="269"/>
                        <a:pt x="250" y="269"/>
                      </a:cubicBezTo>
                      <a:cubicBezTo>
                        <a:pt x="247" y="270"/>
                        <a:pt x="241" y="267"/>
                        <a:pt x="240" y="272"/>
                      </a:cubicBezTo>
                      <a:cubicBezTo>
                        <a:pt x="239" y="274"/>
                        <a:pt x="241" y="280"/>
                        <a:pt x="237" y="280"/>
                      </a:cubicBezTo>
                      <a:cubicBezTo>
                        <a:pt x="234" y="280"/>
                        <a:pt x="230" y="279"/>
                        <a:pt x="228" y="283"/>
                      </a:cubicBezTo>
                      <a:cubicBezTo>
                        <a:pt x="228" y="284"/>
                        <a:pt x="228" y="285"/>
                        <a:pt x="227" y="285"/>
                      </a:cubicBezTo>
                      <a:cubicBezTo>
                        <a:pt x="226" y="285"/>
                        <a:pt x="226" y="285"/>
                        <a:pt x="226" y="284"/>
                      </a:cubicBezTo>
                      <a:cubicBezTo>
                        <a:pt x="226" y="281"/>
                        <a:pt x="228" y="280"/>
                        <a:pt x="230" y="278"/>
                      </a:cubicBezTo>
                      <a:cubicBezTo>
                        <a:pt x="232" y="277"/>
                        <a:pt x="236" y="279"/>
                        <a:pt x="238" y="277"/>
                      </a:cubicBezTo>
                      <a:cubicBezTo>
                        <a:pt x="237" y="274"/>
                        <a:pt x="237" y="270"/>
                        <a:pt x="240" y="268"/>
                      </a:cubicBezTo>
                      <a:cubicBezTo>
                        <a:pt x="242" y="267"/>
                        <a:pt x="245" y="267"/>
                        <a:pt x="248" y="268"/>
                      </a:cubicBezTo>
                      <a:cubicBezTo>
                        <a:pt x="251" y="267"/>
                        <a:pt x="250" y="263"/>
                        <a:pt x="252" y="262"/>
                      </a:cubicBezTo>
                      <a:cubicBezTo>
                        <a:pt x="254" y="260"/>
                        <a:pt x="257" y="259"/>
                        <a:pt x="260" y="260"/>
                      </a:cubicBezTo>
                      <a:cubicBezTo>
                        <a:pt x="262" y="260"/>
                        <a:pt x="264" y="262"/>
                        <a:pt x="265" y="264"/>
                      </a:cubicBezTo>
                      <a:close/>
                      <a:moveTo>
                        <a:pt x="308" y="262"/>
                      </a:moveTo>
                      <a:cubicBezTo>
                        <a:pt x="310" y="265"/>
                        <a:pt x="310" y="268"/>
                        <a:pt x="310" y="271"/>
                      </a:cubicBezTo>
                      <a:cubicBezTo>
                        <a:pt x="309" y="275"/>
                        <a:pt x="306" y="278"/>
                        <a:pt x="303" y="281"/>
                      </a:cubicBezTo>
                      <a:cubicBezTo>
                        <a:pt x="303" y="284"/>
                        <a:pt x="305" y="285"/>
                        <a:pt x="306" y="286"/>
                      </a:cubicBezTo>
                      <a:cubicBezTo>
                        <a:pt x="307" y="289"/>
                        <a:pt x="307" y="294"/>
                        <a:pt x="305" y="296"/>
                      </a:cubicBezTo>
                      <a:cubicBezTo>
                        <a:pt x="302" y="299"/>
                        <a:pt x="299" y="298"/>
                        <a:pt x="295" y="298"/>
                      </a:cubicBezTo>
                      <a:cubicBezTo>
                        <a:pt x="293" y="298"/>
                        <a:pt x="292" y="296"/>
                        <a:pt x="290" y="294"/>
                      </a:cubicBezTo>
                      <a:cubicBezTo>
                        <a:pt x="285" y="298"/>
                        <a:pt x="278" y="302"/>
                        <a:pt x="271" y="299"/>
                      </a:cubicBezTo>
                      <a:cubicBezTo>
                        <a:pt x="270" y="297"/>
                        <a:pt x="268" y="295"/>
                        <a:pt x="268" y="292"/>
                      </a:cubicBezTo>
                      <a:cubicBezTo>
                        <a:pt x="268" y="289"/>
                        <a:pt x="269" y="286"/>
                        <a:pt x="273" y="285"/>
                      </a:cubicBezTo>
                      <a:cubicBezTo>
                        <a:pt x="274" y="284"/>
                        <a:pt x="275" y="283"/>
                        <a:pt x="276" y="285"/>
                      </a:cubicBezTo>
                      <a:cubicBezTo>
                        <a:pt x="275" y="286"/>
                        <a:pt x="273" y="286"/>
                        <a:pt x="272" y="287"/>
                      </a:cubicBezTo>
                      <a:cubicBezTo>
                        <a:pt x="270" y="289"/>
                        <a:pt x="270" y="292"/>
                        <a:pt x="271" y="295"/>
                      </a:cubicBezTo>
                      <a:cubicBezTo>
                        <a:pt x="272" y="297"/>
                        <a:pt x="274" y="298"/>
                        <a:pt x="277" y="298"/>
                      </a:cubicBezTo>
                      <a:cubicBezTo>
                        <a:pt x="282" y="298"/>
                        <a:pt x="286" y="295"/>
                        <a:pt x="290" y="291"/>
                      </a:cubicBezTo>
                      <a:cubicBezTo>
                        <a:pt x="292" y="292"/>
                        <a:pt x="292" y="294"/>
                        <a:pt x="293" y="295"/>
                      </a:cubicBezTo>
                      <a:cubicBezTo>
                        <a:pt x="296" y="297"/>
                        <a:pt x="299" y="297"/>
                        <a:pt x="302" y="296"/>
                      </a:cubicBezTo>
                      <a:cubicBezTo>
                        <a:pt x="305" y="294"/>
                        <a:pt x="305" y="290"/>
                        <a:pt x="304" y="288"/>
                      </a:cubicBezTo>
                      <a:cubicBezTo>
                        <a:pt x="303" y="286"/>
                        <a:pt x="302" y="284"/>
                        <a:pt x="301" y="283"/>
                      </a:cubicBezTo>
                      <a:cubicBezTo>
                        <a:pt x="300" y="279"/>
                        <a:pt x="305" y="279"/>
                        <a:pt x="306" y="276"/>
                      </a:cubicBezTo>
                      <a:cubicBezTo>
                        <a:pt x="308" y="272"/>
                        <a:pt x="308" y="268"/>
                        <a:pt x="307" y="265"/>
                      </a:cubicBezTo>
                      <a:cubicBezTo>
                        <a:pt x="306" y="263"/>
                        <a:pt x="304" y="263"/>
                        <a:pt x="303" y="263"/>
                      </a:cubicBezTo>
                      <a:cubicBezTo>
                        <a:pt x="301" y="263"/>
                        <a:pt x="300" y="264"/>
                        <a:pt x="298" y="265"/>
                      </a:cubicBezTo>
                      <a:cubicBezTo>
                        <a:pt x="297" y="266"/>
                        <a:pt x="298" y="268"/>
                        <a:pt x="298" y="269"/>
                      </a:cubicBezTo>
                      <a:cubicBezTo>
                        <a:pt x="296" y="270"/>
                        <a:pt x="296" y="269"/>
                        <a:pt x="296" y="268"/>
                      </a:cubicBezTo>
                      <a:cubicBezTo>
                        <a:pt x="295" y="265"/>
                        <a:pt x="297" y="263"/>
                        <a:pt x="300" y="262"/>
                      </a:cubicBezTo>
                      <a:cubicBezTo>
                        <a:pt x="302" y="261"/>
                        <a:pt x="306" y="260"/>
                        <a:pt x="308" y="262"/>
                      </a:cubicBezTo>
                      <a:close/>
                      <a:moveTo>
                        <a:pt x="93" y="261"/>
                      </a:moveTo>
                      <a:cubicBezTo>
                        <a:pt x="93" y="261"/>
                        <a:pt x="93" y="261"/>
                        <a:pt x="93" y="261"/>
                      </a:cubicBezTo>
                      <a:cubicBezTo>
                        <a:pt x="93" y="261"/>
                        <a:pt x="93" y="261"/>
                        <a:pt x="93" y="261"/>
                      </a:cubicBezTo>
                      <a:cubicBezTo>
                        <a:pt x="93" y="261"/>
                        <a:pt x="93" y="261"/>
                        <a:pt x="93" y="261"/>
                      </a:cubicBezTo>
                      <a:close/>
                      <a:moveTo>
                        <a:pt x="24" y="266"/>
                      </a:moveTo>
                      <a:cubicBezTo>
                        <a:pt x="24" y="267"/>
                        <a:pt x="24" y="268"/>
                        <a:pt x="24" y="269"/>
                      </a:cubicBezTo>
                      <a:cubicBezTo>
                        <a:pt x="24" y="270"/>
                        <a:pt x="23" y="270"/>
                        <a:pt x="23" y="270"/>
                      </a:cubicBezTo>
                      <a:cubicBezTo>
                        <a:pt x="23" y="267"/>
                        <a:pt x="21" y="265"/>
                        <a:pt x="19" y="265"/>
                      </a:cubicBezTo>
                      <a:cubicBezTo>
                        <a:pt x="17" y="264"/>
                        <a:pt x="15" y="263"/>
                        <a:pt x="13" y="265"/>
                      </a:cubicBezTo>
                      <a:cubicBezTo>
                        <a:pt x="11" y="267"/>
                        <a:pt x="11" y="269"/>
                        <a:pt x="10" y="272"/>
                      </a:cubicBezTo>
                      <a:cubicBezTo>
                        <a:pt x="10" y="276"/>
                        <a:pt x="15" y="279"/>
                        <a:pt x="17" y="282"/>
                      </a:cubicBezTo>
                      <a:cubicBezTo>
                        <a:pt x="16" y="284"/>
                        <a:pt x="19" y="284"/>
                        <a:pt x="17" y="285"/>
                      </a:cubicBezTo>
                      <a:cubicBezTo>
                        <a:pt x="15" y="286"/>
                        <a:pt x="13" y="288"/>
                        <a:pt x="12" y="290"/>
                      </a:cubicBezTo>
                      <a:cubicBezTo>
                        <a:pt x="11" y="293"/>
                        <a:pt x="12" y="295"/>
                        <a:pt x="14" y="297"/>
                      </a:cubicBezTo>
                      <a:cubicBezTo>
                        <a:pt x="17" y="299"/>
                        <a:pt x="22" y="298"/>
                        <a:pt x="24" y="296"/>
                      </a:cubicBezTo>
                      <a:cubicBezTo>
                        <a:pt x="27" y="295"/>
                        <a:pt x="28" y="298"/>
                        <a:pt x="30" y="298"/>
                      </a:cubicBezTo>
                      <a:cubicBezTo>
                        <a:pt x="35" y="299"/>
                        <a:pt x="41" y="299"/>
                        <a:pt x="44" y="295"/>
                      </a:cubicBezTo>
                      <a:cubicBezTo>
                        <a:pt x="46" y="294"/>
                        <a:pt x="46" y="292"/>
                        <a:pt x="45" y="290"/>
                      </a:cubicBezTo>
                      <a:cubicBezTo>
                        <a:pt x="44" y="289"/>
                        <a:pt x="43" y="288"/>
                        <a:pt x="41" y="287"/>
                      </a:cubicBezTo>
                      <a:cubicBezTo>
                        <a:pt x="40" y="287"/>
                        <a:pt x="38" y="288"/>
                        <a:pt x="37" y="287"/>
                      </a:cubicBezTo>
                      <a:cubicBezTo>
                        <a:pt x="38" y="285"/>
                        <a:pt x="40" y="286"/>
                        <a:pt x="41" y="286"/>
                      </a:cubicBezTo>
                      <a:cubicBezTo>
                        <a:pt x="43" y="286"/>
                        <a:pt x="44" y="286"/>
                        <a:pt x="46" y="288"/>
                      </a:cubicBezTo>
                      <a:cubicBezTo>
                        <a:pt x="46" y="290"/>
                        <a:pt x="49" y="292"/>
                        <a:pt x="47" y="295"/>
                      </a:cubicBezTo>
                      <a:cubicBezTo>
                        <a:pt x="45" y="298"/>
                        <a:pt x="42" y="300"/>
                        <a:pt x="38" y="300"/>
                      </a:cubicBezTo>
                      <a:cubicBezTo>
                        <a:pt x="35" y="300"/>
                        <a:pt x="29" y="301"/>
                        <a:pt x="26" y="298"/>
                      </a:cubicBezTo>
                      <a:cubicBezTo>
                        <a:pt x="24" y="299"/>
                        <a:pt x="21" y="299"/>
                        <a:pt x="18" y="300"/>
                      </a:cubicBezTo>
                      <a:cubicBezTo>
                        <a:pt x="14" y="300"/>
                        <a:pt x="11" y="297"/>
                        <a:pt x="10" y="294"/>
                      </a:cubicBezTo>
                      <a:cubicBezTo>
                        <a:pt x="10" y="292"/>
                        <a:pt x="10" y="289"/>
                        <a:pt x="11" y="288"/>
                      </a:cubicBezTo>
                      <a:cubicBezTo>
                        <a:pt x="13" y="286"/>
                        <a:pt x="15" y="285"/>
                        <a:pt x="16" y="284"/>
                      </a:cubicBezTo>
                      <a:cubicBezTo>
                        <a:pt x="14" y="281"/>
                        <a:pt x="12" y="279"/>
                        <a:pt x="11" y="276"/>
                      </a:cubicBezTo>
                      <a:cubicBezTo>
                        <a:pt x="9" y="274"/>
                        <a:pt x="8" y="270"/>
                        <a:pt x="9" y="267"/>
                      </a:cubicBezTo>
                      <a:cubicBezTo>
                        <a:pt x="10" y="265"/>
                        <a:pt x="11" y="264"/>
                        <a:pt x="13" y="263"/>
                      </a:cubicBezTo>
                      <a:cubicBezTo>
                        <a:pt x="17" y="262"/>
                        <a:pt x="22" y="262"/>
                        <a:pt x="24" y="266"/>
                      </a:cubicBezTo>
                      <a:close/>
                      <a:moveTo>
                        <a:pt x="66" y="269"/>
                      </a:moveTo>
                      <a:cubicBezTo>
                        <a:pt x="71" y="268"/>
                        <a:pt x="75" y="270"/>
                        <a:pt x="78" y="273"/>
                      </a:cubicBezTo>
                      <a:cubicBezTo>
                        <a:pt x="81" y="275"/>
                        <a:pt x="81" y="278"/>
                        <a:pt x="82" y="282"/>
                      </a:cubicBezTo>
                      <a:cubicBezTo>
                        <a:pt x="83" y="282"/>
                        <a:pt x="85" y="281"/>
                        <a:pt x="87" y="281"/>
                      </a:cubicBezTo>
                      <a:cubicBezTo>
                        <a:pt x="90" y="281"/>
                        <a:pt x="92" y="282"/>
                        <a:pt x="93" y="285"/>
                      </a:cubicBezTo>
                      <a:cubicBezTo>
                        <a:pt x="94" y="286"/>
                        <a:pt x="94" y="288"/>
                        <a:pt x="93" y="289"/>
                      </a:cubicBezTo>
                      <a:cubicBezTo>
                        <a:pt x="92" y="289"/>
                        <a:pt x="92" y="290"/>
                        <a:pt x="91" y="290"/>
                      </a:cubicBezTo>
                      <a:cubicBezTo>
                        <a:pt x="90" y="288"/>
                        <a:pt x="93" y="287"/>
                        <a:pt x="92" y="285"/>
                      </a:cubicBezTo>
                      <a:cubicBezTo>
                        <a:pt x="90" y="283"/>
                        <a:pt x="89" y="283"/>
                        <a:pt x="87" y="283"/>
                      </a:cubicBezTo>
                      <a:cubicBezTo>
                        <a:pt x="85" y="283"/>
                        <a:pt x="83" y="284"/>
                        <a:pt x="81" y="285"/>
                      </a:cubicBezTo>
                      <a:cubicBezTo>
                        <a:pt x="80" y="285"/>
                        <a:pt x="80" y="285"/>
                        <a:pt x="80" y="285"/>
                      </a:cubicBezTo>
                      <a:cubicBezTo>
                        <a:pt x="80" y="279"/>
                        <a:pt x="78" y="273"/>
                        <a:pt x="73" y="271"/>
                      </a:cubicBezTo>
                      <a:cubicBezTo>
                        <a:pt x="70" y="270"/>
                        <a:pt x="68" y="271"/>
                        <a:pt x="66" y="271"/>
                      </a:cubicBezTo>
                      <a:cubicBezTo>
                        <a:pt x="65" y="270"/>
                        <a:pt x="65" y="269"/>
                        <a:pt x="64" y="268"/>
                      </a:cubicBezTo>
                      <a:cubicBezTo>
                        <a:pt x="61" y="267"/>
                        <a:pt x="58" y="265"/>
                        <a:pt x="55" y="266"/>
                      </a:cubicBezTo>
                      <a:cubicBezTo>
                        <a:pt x="54" y="267"/>
                        <a:pt x="52" y="268"/>
                        <a:pt x="51" y="270"/>
                      </a:cubicBezTo>
                      <a:cubicBezTo>
                        <a:pt x="51" y="271"/>
                        <a:pt x="50" y="273"/>
                        <a:pt x="52" y="275"/>
                      </a:cubicBezTo>
                      <a:cubicBezTo>
                        <a:pt x="52" y="276"/>
                        <a:pt x="55" y="276"/>
                        <a:pt x="54" y="278"/>
                      </a:cubicBezTo>
                      <a:cubicBezTo>
                        <a:pt x="52" y="277"/>
                        <a:pt x="51" y="276"/>
                        <a:pt x="50" y="274"/>
                      </a:cubicBezTo>
                      <a:cubicBezTo>
                        <a:pt x="49" y="272"/>
                        <a:pt x="49" y="269"/>
                        <a:pt x="50" y="268"/>
                      </a:cubicBezTo>
                      <a:cubicBezTo>
                        <a:pt x="53" y="264"/>
                        <a:pt x="58" y="264"/>
                        <a:pt x="62" y="265"/>
                      </a:cubicBezTo>
                      <a:cubicBezTo>
                        <a:pt x="64" y="266"/>
                        <a:pt x="66" y="267"/>
                        <a:pt x="66" y="269"/>
                      </a:cubicBezTo>
                      <a:close/>
                      <a:moveTo>
                        <a:pt x="41" y="271"/>
                      </a:moveTo>
                      <a:cubicBezTo>
                        <a:pt x="41" y="273"/>
                        <a:pt x="41" y="276"/>
                        <a:pt x="41" y="278"/>
                      </a:cubicBezTo>
                      <a:cubicBezTo>
                        <a:pt x="40" y="278"/>
                        <a:pt x="38" y="278"/>
                        <a:pt x="37" y="278"/>
                      </a:cubicBezTo>
                      <a:cubicBezTo>
                        <a:pt x="34" y="278"/>
                        <a:pt x="31" y="281"/>
                        <a:pt x="30" y="283"/>
                      </a:cubicBezTo>
                      <a:cubicBezTo>
                        <a:pt x="30" y="284"/>
                        <a:pt x="29" y="283"/>
                        <a:pt x="29" y="283"/>
                      </a:cubicBezTo>
                      <a:cubicBezTo>
                        <a:pt x="30" y="282"/>
                        <a:pt x="31" y="281"/>
                        <a:pt x="31" y="280"/>
                      </a:cubicBezTo>
                      <a:cubicBezTo>
                        <a:pt x="32" y="277"/>
                        <a:pt x="35" y="276"/>
                        <a:pt x="39" y="276"/>
                      </a:cubicBezTo>
                      <a:cubicBezTo>
                        <a:pt x="40" y="274"/>
                        <a:pt x="39" y="272"/>
                        <a:pt x="39" y="270"/>
                      </a:cubicBezTo>
                      <a:cubicBezTo>
                        <a:pt x="38" y="269"/>
                        <a:pt x="37" y="269"/>
                        <a:pt x="35" y="268"/>
                      </a:cubicBezTo>
                      <a:cubicBezTo>
                        <a:pt x="33" y="270"/>
                        <a:pt x="34" y="273"/>
                        <a:pt x="31" y="275"/>
                      </a:cubicBezTo>
                      <a:cubicBezTo>
                        <a:pt x="30" y="277"/>
                        <a:pt x="28" y="278"/>
                        <a:pt x="26" y="278"/>
                      </a:cubicBezTo>
                      <a:cubicBezTo>
                        <a:pt x="25" y="279"/>
                        <a:pt x="24" y="278"/>
                        <a:pt x="24" y="278"/>
                      </a:cubicBezTo>
                      <a:cubicBezTo>
                        <a:pt x="23" y="278"/>
                        <a:pt x="23" y="278"/>
                        <a:pt x="23" y="277"/>
                      </a:cubicBezTo>
                      <a:cubicBezTo>
                        <a:pt x="26" y="276"/>
                        <a:pt x="30" y="275"/>
                        <a:pt x="31" y="272"/>
                      </a:cubicBezTo>
                      <a:cubicBezTo>
                        <a:pt x="33" y="266"/>
                        <a:pt x="33" y="266"/>
                        <a:pt x="33" y="266"/>
                      </a:cubicBezTo>
                      <a:cubicBezTo>
                        <a:pt x="34" y="266"/>
                        <a:pt x="34" y="266"/>
                        <a:pt x="34" y="266"/>
                      </a:cubicBezTo>
                      <a:cubicBezTo>
                        <a:pt x="36" y="267"/>
                        <a:pt x="42" y="267"/>
                        <a:pt x="41" y="271"/>
                      </a:cubicBezTo>
                      <a:close/>
                      <a:moveTo>
                        <a:pt x="68" y="278"/>
                      </a:moveTo>
                      <a:cubicBezTo>
                        <a:pt x="67" y="282"/>
                        <a:pt x="64" y="285"/>
                        <a:pt x="61" y="286"/>
                      </a:cubicBezTo>
                      <a:cubicBezTo>
                        <a:pt x="59" y="286"/>
                        <a:pt x="57" y="287"/>
                        <a:pt x="56" y="287"/>
                      </a:cubicBezTo>
                      <a:cubicBezTo>
                        <a:pt x="55" y="287"/>
                        <a:pt x="54" y="287"/>
                        <a:pt x="54" y="287"/>
                      </a:cubicBezTo>
                      <a:cubicBezTo>
                        <a:pt x="54" y="287"/>
                        <a:pt x="53" y="286"/>
                        <a:pt x="54" y="286"/>
                      </a:cubicBezTo>
                      <a:cubicBezTo>
                        <a:pt x="57" y="285"/>
                        <a:pt x="60" y="285"/>
                        <a:pt x="62" y="283"/>
                      </a:cubicBezTo>
                      <a:cubicBezTo>
                        <a:pt x="64" y="282"/>
                        <a:pt x="66" y="280"/>
                        <a:pt x="66" y="278"/>
                      </a:cubicBezTo>
                      <a:cubicBezTo>
                        <a:pt x="66" y="277"/>
                        <a:pt x="65" y="276"/>
                        <a:pt x="66" y="275"/>
                      </a:cubicBezTo>
                      <a:cubicBezTo>
                        <a:pt x="68" y="275"/>
                        <a:pt x="67" y="277"/>
                        <a:pt x="68" y="278"/>
                      </a:cubicBezTo>
                      <a:close/>
                      <a:moveTo>
                        <a:pt x="248" y="282"/>
                      </a:moveTo>
                      <a:cubicBezTo>
                        <a:pt x="248" y="282"/>
                        <a:pt x="248" y="282"/>
                        <a:pt x="248" y="282"/>
                      </a:cubicBezTo>
                      <a:cubicBezTo>
                        <a:pt x="243" y="282"/>
                        <a:pt x="239" y="284"/>
                        <a:pt x="236" y="289"/>
                      </a:cubicBezTo>
                      <a:cubicBezTo>
                        <a:pt x="235" y="291"/>
                        <a:pt x="235" y="295"/>
                        <a:pt x="235" y="298"/>
                      </a:cubicBezTo>
                      <a:cubicBezTo>
                        <a:pt x="235" y="298"/>
                        <a:pt x="233" y="298"/>
                        <a:pt x="233" y="297"/>
                      </a:cubicBezTo>
                      <a:cubicBezTo>
                        <a:pt x="233" y="293"/>
                        <a:pt x="233" y="289"/>
                        <a:pt x="236" y="286"/>
                      </a:cubicBezTo>
                      <a:cubicBezTo>
                        <a:pt x="239" y="283"/>
                        <a:pt x="243" y="282"/>
                        <a:pt x="247" y="281"/>
                      </a:cubicBezTo>
                      <a:cubicBezTo>
                        <a:pt x="247" y="281"/>
                        <a:pt x="248" y="281"/>
                        <a:pt x="248" y="282"/>
                      </a:cubicBezTo>
                      <a:close/>
                      <a:moveTo>
                        <a:pt x="261" y="285"/>
                      </a:moveTo>
                      <a:cubicBezTo>
                        <a:pt x="260" y="288"/>
                        <a:pt x="260" y="291"/>
                        <a:pt x="261" y="293"/>
                      </a:cubicBezTo>
                      <a:cubicBezTo>
                        <a:pt x="259" y="294"/>
                        <a:pt x="262" y="296"/>
                        <a:pt x="259" y="297"/>
                      </a:cubicBezTo>
                      <a:cubicBezTo>
                        <a:pt x="256" y="299"/>
                        <a:pt x="251" y="300"/>
                        <a:pt x="247" y="298"/>
                      </a:cubicBezTo>
                      <a:cubicBezTo>
                        <a:pt x="245" y="297"/>
                        <a:pt x="244" y="296"/>
                        <a:pt x="244" y="294"/>
                      </a:cubicBezTo>
                      <a:cubicBezTo>
                        <a:pt x="244" y="293"/>
                        <a:pt x="244" y="291"/>
                        <a:pt x="246" y="290"/>
                      </a:cubicBezTo>
                      <a:cubicBezTo>
                        <a:pt x="247" y="291"/>
                        <a:pt x="245" y="292"/>
                        <a:pt x="246" y="294"/>
                      </a:cubicBezTo>
                      <a:cubicBezTo>
                        <a:pt x="246" y="295"/>
                        <a:pt x="247" y="297"/>
                        <a:pt x="249" y="297"/>
                      </a:cubicBezTo>
                      <a:cubicBezTo>
                        <a:pt x="252" y="298"/>
                        <a:pt x="257" y="297"/>
                        <a:pt x="259" y="294"/>
                      </a:cubicBezTo>
                      <a:cubicBezTo>
                        <a:pt x="257" y="290"/>
                        <a:pt x="258" y="285"/>
                        <a:pt x="261" y="282"/>
                      </a:cubicBezTo>
                      <a:cubicBezTo>
                        <a:pt x="262" y="282"/>
                        <a:pt x="263" y="282"/>
                        <a:pt x="263" y="282"/>
                      </a:cubicBezTo>
                      <a:cubicBezTo>
                        <a:pt x="263" y="283"/>
                        <a:pt x="262" y="284"/>
                        <a:pt x="261" y="285"/>
                      </a:cubicBezTo>
                      <a:close/>
                      <a:moveTo>
                        <a:pt x="216" y="290"/>
                      </a:moveTo>
                      <a:cubicBezTo>
                        <a:pt x="217" y="292"/>
                        <a:pt x="218" y="294"/>
                        <a:pt x="220" y="295"/>
                      </a:cubicBezTo>
                      <a:cubicBezTo>
                        <a:pt x="223" y="296"/>
                        <a:pt x="226" y="297"/>
                        <a:pt x="229" y="295"/>
                      </a:cubicBezTo>
                      <a:cubicBezTo>
                        <a:pt x="229" y="295"/>
                        <a:pt x="230" y="296"/>
                        <a:pt x="230" y="296"/>
                      </a:cubicBezTo>
                      <a:cubicBezTo>
                        <a:pt x="230" y="297"/>
                        <a:pt x="228" y="297"/>
                        <a:pt x="227" y="298"/>
                      </a:cubicBezTo>
                      <a:cubicBezTo>
                        <a:pt x="222" y="299"/>
                        <a:pt x="217" y="295"/>
                        <a:pt x="214" y="290"/>
                      </a:cubicBezTo>
                      <a:cubicBezTo>
                        <a:pt x="213" y="290"/>
                        <a:pt x="211" y="290"/>
                        <a:pt x="210" y="290"/>
                      </a:cubicBezTo>
                      <a:cubicBezTo>
                        <a:pt x="207" y="291"/>
                        <a:pt x="206" y="294"/>
                        <a:pt x="203" y="295"/>
                      </a:cubicBezTo>
                      <a:cubicBezTo>
                        <a:pt x="197" y="299"/>
                        <a:pt x="190" y="296"/>
                        <a:pt x="183" y="296"/>
                      </a:cubicBezTo>
                      <a:cubicBezTo>
                        <a:pt x="182" y="297"/>
                        <a:pt x="181" y="297"/>
                        <a:pt x="180" y="298"/>
                      </a:cubicBezTo>
                      <a:cubicBezTo>
                        <a:pt x="180" y="299"/>
                        <a:pt x="180" y="299"/>
                        <a:pt x="180" y="299"/>
                      </a:cubicBezTo>
                      <a:cubicBezTo>
                        <a:pt x="188" y="298"/>
                        <a:pt x="188" y="298"/>
                        <a:pt x="188" y="298"/>
                      </a:cubicBezTo>
                      <a:cubicBezTo>
                        <a:pt x="194" y="298"/>
                        <a:pt x="199" y="303"/>
                        <a:pt x="205" y="300"/>
                      </a:cubicBezTo>
                      <a:cubicBezTo>
                        <a:pt x="208" y="299"/>
                        <a:pt x="211" y="297"/>
                        <a:pt x="215" y="298"/>
                      </a:cubicBezTo>
                      <a:cubicBezTo>
                        <a:pt x="219" y="300"/>
                        <a:pt x="223" y="302"/>
                        <a:pt x="228" y="301"/>
                      </a:cubicBezTo>
                      <a:cubicBezTo>
                        <a:pt x="230" y="301"/>
                        <a:pt x="231" y="299"/>
                        <a:pt x="233" y="299"/>
                      </a:cubicBezTo>
                      <a:cubicBezTo>
                        <a:pt x="234" y="300"/>
                        <a:pt x="233" y="300"/>
                        <a:pt x="233" y="301"/>
                      </a:cubicBezTo>
                      <a:cubicBezTo>
                        <a:pt x="229" y="304"/>
                        <a:pt x="223" y="304"/>
                        <a:pt x="218" y="302"/>
                      </a:cubicBezTo>
                      <a:cubicBezTo>
                        <a:pt x="217" y="301"/>
                        <a:pt x="215" y="300"/>
                        <a:pt x="212" y="300"/>
                      </a:cubicBezTo>
                      <a:cubicBezTo>
                        <a:pt x="208" y="300"/>
                        <a:pt x="205" y="304"/>
                        <a:pt x="200" y="303"/>
                      </a:cubicBezTo>
                      <a:cubicBezTo>
                        <a:pt x="194" y="302"/>
                        <a:pt x="189" y="299"/>
                        <a:pt x="183" y="300"/>
                      </a:cubicBezTo>
                      <a:cubicBezTo>
                        <a:pt x="181" y="301"/>
                        <a:pt x="178" y="300"/>
                        <a:pt x="177" y="301"/>
                      </a:cubicBezTo>
                      <a:cubicBezTo>
                        <a:pt x="176" y="301"/>
                        <a:pt x="176" y="300"/>
                        <a:pt x="176" y="300"/>
                      </a:cubicBezTo>
                      <a:cubicBezTo>
                        <a:pt x="178" y="299"/>
                        <a:pt x="178" y="296"/>
                        <a:pt x="180" y="295"/>
                      </a:cubicBezTo>
                      <a:cubicBezTo>
                        <a:pt x="186" y="293"/>
                        <a:pt x="192" y="297"/>
                        <a:pt x="199" y="295"/>
                      </a:cubicBezTo>
                      <a:cubicBezTo>
                        <a:pt x="203" y="294"/>
                        <a:pt x="206" y="291"/>
                        <a:pt x="209" y="289"/>
                      </a:cubicBezTo>
                      <a:cubicBezTo>
                        <a:pt x="211" y="288"/>
                        <a:pt x="215" y="287"/>
                        <a:pt x="216" y="290"/>
                      </a:cubicBezTo>
                      <a:close/>
                      <a:moveTo>
                        <a:pt x="117" y="294"/>
                      </a:moveTo>
                      <a:cubicBezTo>
                        <a:pt x="122" y="296"/>
                        <a:pt x="126" y="294"/>
                        <a:pt x="130" y="294"/>
                      </a:cubicBezTo>
                      <a:cubicBezTo>
                        <a:pt x="135" y="293"/>
                        <a:pt x="140" y="295"/>
                        <a:pt x="142" y="299"/>
                      </a:cubicBezTo>
                      <a:cubicBezTo>
                        <a:pt x="142" y="301"/>
                        <a:pt x="144" y="302"/>
                        <a:pt x="144" y="303"/>
                      </a:cubicBezTo>
                      <a:cubicBezTo>
                        <a:pt x="138" y="301"/>
                        <a:pt x="132" y="299"/>
                        <a:pt x="125" y="300"/>
                      </a:cubicBezTo>
                      <a:cubicBezTo>
                        <a:pt x="120" y="304"/>
                        <a:pt x="113" y="304"/>
                        <a:pt x="107" y="301"/>
                      </a:cubicBezTo>
                      <a:cubicBezTo>
                        <a:pt x="100" y="297"/>
                        <a:pt x="92" y="304"/>
                        <a:pt x="85" y="300"/>
                      </a:cubicBezTo>
                      <a:cubicBezTo>
                        <a:pt x="84" y="301"/>
                        <a:pt x="83" y="300"/>
                        <a:pt x="83" y="299"/>
                      </a:cubicBezTo>
                      <a:cubicBezTo>
                        <a:pt x="83" y="299"/>
                        <a:pt x="83" y="299"/>
                        <a:pt x="83" y="299"/>
                      </a:cubicBezTo>
                      <a:cubicBezTo>
                        <a:pt x="85" y="298"/>
                        <a:pt x="86" y="299"/>
                        <a:pt x="87" y="299"/>
                      </a:cubicBezTo>
                      <a:cubicBezTo>
                        <a:pt x="93" y="300"/>
                        <a:pt x="98" y="297"/>
                        <a:pt x="104" y="298"/>
                      </a:cubicBezTo>
                      <a:cubicBezTo>
                        <a:pt x="110" y="300"/>
                        <a:pt x="116" y="304"/>
                        <a:pt x="121" y="300"/>
                      </a:cubicBezTo>
                      <a:cubicBezTo>
                        <a:pt x="126" y="298"/>
                        <a:pt x="134" y="297"/>
                        <a:pt x="139" y="300"/>
                      </a:cubicBezTo>
                      <a:cubicBezTo>
                        <a:pt x="140" y="300"/>
                        <a:pt x="139" y="299"/>
                        <a:pt x="139" y="299"/>
                      </a:cubicBezTo>
                      <a:cubicBezTo>
                        <a:pt x="136" y="296"/>
                        <a:pt x="132" y="294"/>
                        <a:pt x="128" y="296"/>
                      </a:cubicBezTo>
                      <a:cubicBezTo>
                        <a:pt x="122" y="298"/>
                        <a:pt x="116" y="296"/>
                        <a:pt x="111" y="293"/>
                      </a:cubicBezTo>
                      <a:cubicBezTo>
                        <a:pt x="108" y="293"/>
                        <a:pt x="106" y="291"/>
                        <a:pt x="103" y="292"/>
                      </a:cubicBezTo>
                      <a:cubicBezTo>
                        <a:pt x="102" y="294"/>
                        <a:pt x="101" y="296"/>
                        <a:pt x="98" y="296"/>
                      </a:cubicBezTo>
                      <a:cubicBezTo>
                        <a:pt x="97" y="294"/>
                        <a:pt x="100" y="294"/>
                        <a:pt x="101" y="292"/>
                      </a:cubicBezTo>
                      <a:cubicBezTo>
                        <a:pt x="101" y="291"/>
                        <a:pt x="101" y="290"/>
                        <a:pt x="102" y="290"/>
                      </a:cubicBezTo>
                      <a:cubicBezTo>
                        <a:pt x="108" y="289"/>
                        <a:pt x="113" y="291"/>
                        <a:pt x="117" y="294"/>
                      </a:cubicBezTo>
                      <a:close/>
                      <a:moveTo>
                        <a:pt x="74" y="295"/>
                      </a:moveTo>
                      <a:cubicBezTo>
                        <a:pt x="74" y="297"/>
                        <a:pt x="74" y="299"/>
                        <a:pt x="72" y="300"/>
                      </a:cubicBezTo>
                      <a:cubicBezTo>
                        <a:pt x="69" y="302"/>
                        <a:pt x="64" y="302"/>
                        <a:pt x="61" y="300"/>
                      </a:cubicBezTo>
                      <a:cubicBezTo>
                        <a:pt x="59" y="298"/>
                        <a:pt x="56" y="298"/>
                        <a:pt x="57" y="295"/>
                      </a:cubicBezTo>
                      <a:cubicBezTo>
                        <a:pt x="58" y="295"/>
                        <a:pt x="58" y="296"/>
                        <a:pt x="59" y="296"/>
                      </a:cubicBezTo>
                      <a:cubicBezTo>
                        <a:pt x="61" y="298"/>
                        <a:pt x="63" y="299"/>
                        <a:pt x="66" y="300"/>
                      </a:cubicBezTo>
                      <a:cubicBezTo>
                        <a:pt x="69" y="299"/>
                        <a:pt x="71" y="299"/>
                        <a:pt x="72" y="297"/>
                      </a:cubicBezTo>
                      <a:cubicBezTo>
                        <a:pt x="73" y="295"/>
                        <a:pt x="72" y="294"/>
                        <a:pt x="71" y="293"/>
                      </a:cubicBezTo>
                      <a:cubicBezTo>
                        <a:pt x="71" y="293"/>
                        <a:pt x="71" y="293"/>
                        <a:pt x="71" y="293"/>
                      </a:cubicBezTo>
                      <a:cubicBezTo>
                        <a:pt x="73" y="293"/>
                        <a:pt x="74" y="294"/>
                        <a:pt x="74" y="295"/>
                      </a:cubicBezTo>
                      <a:close/>
                    </a:path>
                  </a:pathLst>
                </a:custGeom>
                <a:solidFill>
                  <a:srgbClr val="1E6086">
                    <a:alpha val="15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TextBox 89"/>
                <p:cNvSpPr txBox="1"/>
                <p:nvPr/>
              </p:nvSpPr>
              <p:spPr>
                <a:xfrm>
                  <a:off x="1820467" y="2590353"/>
                  <a:ext cx="400110" cy="964367"/>
                </a:xfrm>
                <a:prstGeom prst="rect">
                  <a:avLst/>
                </a:prstGeom>
                <a:noFill/>
              </p:spPr>
              <p:txBody>
                <a:bodyPr vert="eaVert" wrap="none" rtlCol="0">
                  <a:spAutoFit/>
                </a:bodyPr>
                <a:lstStyle/>
                <a:p>
                  <a:pPr algn="ctr"/>
                  <a:r>
                    <a:rPr lang="zh-CN" altLang="en-US" sz="1400" b="1" spc="300" dirty="0">
                      <a:latin typeface="微软雅黑" pitchFamily="34" charset="-122"/>
                      <a:ea typeface="微软雅黑" pitchFamily="34" charset="-122"/>
                    </a:rPr>
                    <a:t>签订</a:t>
                  </a:r>
                  <a:r>
                    <a:rPr lang="zh-CN" altLang="en-US" sz="1400" b="1" spc="300" dirty="0">
                      <a:solidFill>
                        <a:srgbClr val="FF0000"/>
                      </a:solidFill>
                      <a:latin typeface="微软雅黑" pitchFamily="34" charset="-122"/>
                      <a:ea typeface="微软雅黑" pitchFamily="34" charset="-122"/>
                    </a:rPr>
                    <a:t>协议</a:t>
                  </a:r>
                </a:p>
              </p:txBody>
            </p:sp>
          </p:grpSp>
        </p:grpSp>
        <p:pic>
          <p:nvPicPr>
            <p:cNvPr id="1031" name="Picture 7"/>
            <p:cNvPicPr>
              <a:picLocks noChangeAspect="1" noChangeArrowheads="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924912" y="1947684"/>
              <a:ext cx="504913" cy="504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1" name="组合 40"/>
          <p:cNvGrpSpPr/>
          <p:nvPr/>
        </p:nvGrpSpPr>
        <p:grpSpPr>
          <a:xfrm>
            <a:off x="6451913" y="1993404"/>
            <a:ext cx="961872" cy="1944216"/>
            <a:chOff x="7611576" y="1823100"/>
            <a:chExt cx="961872" cy="1944216"/>
          </a:xfrm>
        </p:grpSpPr>
        <p:grpSp>
          <p:nvGrpSpPr>
            <p:cNvPr id="102" name="组合 101"/>
            <p:cNvGrpSpPr/>
            <p:nvPr/>
          </p:nvGrpSpPr>
          <p:grpSpPr>
            <a:xfrm>
              <a:off x="7611576" y="1823100"/>
              <a:ext cx="961872" cy="1944216"/>
              <a:chOff x="1503839" y="1705372"/>
              <a:chExt cx="961872" cy="1944216"/>
            </a:xfrm>
          </p:grpSpPr>
          <p:grpSp>
            <p:nvGrpSpPr>
              <p:cNvPr id="103" name="组合 102"/>
              <p:cNvGrpSpPr/>
              <p:nvPr/>
            </p:nvGrpSpPr>
            <p:grpSpPr>
              <a:xfrm>
                <a:off x="1503839" y="1705372"/>
                <a:ext cx="961872" cy="940337"/>
                <a:chOff x="2069306" y="2739231"/>
                <a:chExt cx="2127250" cy="2079625"/>
              </a:xfrm>
            </p:grpSpPr>
            <p:pic>
              <p:nvPicPr>
                <p:cNvPr id="107" name="图片 106"/>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108" name="图片 33"/>
                <p:cNvPicPr>
                  <a:picLocks noChangeAspect="1"/>
                </p:cNvPicPr>
                <p:nvPr/>
              </p:nvPicPr>
              <p:blipFill>
                <a:blip r:embed="rId4" cstate="print">
                  <a:clrChange>
                    <a:clrFrom>
                      <a:srgbClr val="FFFFFF"/>
                    </a:clrFrom>
                    <a:clrTo>
                      <a:srgbClr val="FFFFFF">
                        <a:alpha val="0"/>
                      </a:srgbClr>
                    </a:clrTo>
                  </a:clrChange>
                  <a:lum bright="70000" contrast="-70000"/>
                </a:blip>
                <a:srcRect/>
                <a:stretch>
                  <a:fillRect/>
                </a:stretch>
              </p:blipFill>
              <p:spPr bwMode="auto">
                <a:xfrm>
                  <a:off x="2526148" y="3160719"/>
                  <a:ext cx="1377949" cy="1368425"/>
                </a:xfrm>
                <a:prstGeom prst="rect">
                  <a:avLst/>
                </a:prstGeom>
                <a:noFill/>
                <a:ln w="9525">
                  <a:noFill/>
                  <a:miter lim="800000"/>
                  <a:headEnd/>
                  <a:tailEnd/>
                </a:ln>
              </p:spPr>
            </p:pic>
          </p:grpSp>
          <p:grpSp>
            <p:nvGrpSpPr>
              <p:cNvPr id="104" name="组合 103"/>
              <p:cNvGrpSpPr/>
              <p:nvPr/>
            </p:nvGrpSpPr>
            <p:grpSpPr>
              <a:xfrm>
                <a:off x="1773300" y="2641476"/>
                <a:ext cx="494444" cy="1008112"/>
                <a:chOff x="1773300" y="2569468"/>
                <a:chExt cx="494444" cy="1008112"/>
              </a:xfrm>
            </p:grpSpPr>
            <p:sp>
              <p:nvSpPr>
                <p:cNvPr id="105" name="Freeform 337"/>
                <p:cNvSpPr>
                  <a:spLocks noEditPoints="1"/>
                </p:cNvSpPr>
                <p:nvPr/>
              </p:nvSpPr>
              <p:spPr bwMode="auto">
                <a:xfrm>
                  <a:off x="1773300" y="2569468"/>
                  <a:ext cx="494444" cy="1008112"/>
                </a:xfrm>
                <a:custGeom>
                  <a:avLst/>
                  <a:gdLst>
                    <a:gd name="T0" fmla="*/ 79 w 316"/>
                    <a:gd name="T1" fmla="*/ 6 h 310"/>
                    <a:gd name="T2" fmla="*/ 266 w 316"/>
                    <a:gd name="T3" fmla="*/ 66 h 310"/>
                    <a:gd name="T4" fmla="*/ 238 w 316"/>
                    <a:gd name="T5" fmla="*/ 18 h 310"/>
                    <a:gd name="T6" fmla="*/ 287 w 316"/>
                    <a:gd name="T7" fmla="*/ 43 h 310"/>
                    <a:gd name="T8" fmla="*/ 287 w 316"/>
                    <a:gd name="T9" fmla="*/ 59 h 310"/>
                    <a:gd name="T10" fmla="*/ 96 w 316"/>
                    <a:gd name="T11" fmla="*/ 13 h 310"/>
                    <a:gd name="T12" fmla="*/ 66 w 316"/>
                    <a:gd name="T13" fmla="*/ 23 h 310"/>
                    <a:gd name="T14" fmla="*/ 31 w 316"/>
                    <a:gd name="T15" fmla="*/ 35 h 310"/>
                    <a:gd name="T16" fmla="*/ 19 w 316"/>
                    <a:gd name="T17" fmla="*/ 131 h 310"/>
                    <a:gd name="T18" fmla="*/ 32 w 316"/>
                    <a:gd name="T19" fmla="*/ 24 h 310"/>
                    <a:gd name="T20" fmla="*/ 273 w 316"/>
                    <a:gd name="T21" fmla="*/ 23 h 310"/>
                    <a:gd name="T22" fmla="*/ 9 w 316"/>
                    <a:gd name="T23" fmla="*/ 22 h 310"/>
                    <a:gd name="T24" fmla="*/ 264 w 316"/>
                    <a:gd name="T25" fmla="*/ 36 h 310"/>
                    <a:gd name="T26" fmla="*/ 272 w 316"/>
                    <a:gd name="T27" fmla="*/ 141 h 310"/>
                    <a:gd name="T28" fmla="*/ 272 w 316"/>
                    <a:gd name="T29" fmla="*/ 147 h 310"/>
                    <a:gd name="T30" fmla="*/ 273 w 316"/>
                    <a:gd name="T31" fmla="*/ 54 h 310"/>
                    <a:gd name="T32" fmla="*/ 144 w 316"/>
                    <a:gd name="T33" fmla="*/ 255 h 310"/>
                    <a:gd name="T34" fmla="*/ 27 w 316"/>
                    <a:gd name="T35" fmla="*/ 84 h 310"/>
                    <a:gd name="T36" fmla="*/ 177 w 316"/>
                    <a:gd name="T37" fmla="*/ 68 h 310"/>
                    <a:gd name="T38" fmla="*/ 105 w 316"/>
                    <a:gd name="T39" fmla="*/ 79 h 310"/>
                    <a:gd name="T40" fmla="*/ 26 w 316"/>
                    <a:gd name="T41" fmla="*/ 71 h 310"/>
                    <a:gd name="T42" fmla="*/ 194 w 316"/>
                    <a:gd name="T43" fmla="*/ 106 h 310"/>
                    <a:gd name="T44" fmla="*/ 112 w 316"/>
                    <a:gd name="T45" fmla="*/ 80 h 310"/>
                    <a:gd name="T46" fmla="*/ 176 w 316"/>
                    <a:gd name="T47" fmla="*/ 118 h 310"/>
                    <a:gd name="T48" fmla="*/ 140 w 316"/>
                    <a:gd name="T49" fmla="*/ 99 h 310"/>
                    <a:gd name="T50" fmla="*/ 81 w 316"/>
                    <a:gd name="T51" fmla="*/ 93 h 310"/>
                    <a:gd name="T52" fmla="*/ 144 w 316"/>
                    <a:gd name="T53" fmla="*/ 115 h 310"/>
                    <a:gd name="T54" fmla="*/ 221 w 316"/>
                    <a:gd name="T55" fmla="*/ 159 h 310"/>
                    <a:gd name="T56" fmla="*/ 171 w 316"/>
                    <a:gd name="T57" fmla="*/ 207 h 310"/>
                    <a:gd name="T58" fmla="*/ 143 w 316"/>
                    <a:gd name="T59" fmla="*/ 123 h 310"/>
                    <a:gd name="T60" fmla="*/ 112 w 316"/>
                    <a:gd name="T61" fmla="*/ 190 h 310"/>
                    <a:gd name="T62" fmla="*/ 236 w 316"/>
                    <a:gd name="T63" fmla="*/ 154 h 310"/>
                    <a:gd name="T64" fmla="*/ 256 w 316"/>
                    <a:gd name="T65" fmla="*/ 148 h 310"/>
                    <a:gd name="T66" fmla="*/ 197 w 316"/>
                    <a:gd name="T67" fmla="*/ 125 h 310"/>
                    <a:gd name="T68" fmla="*/ 116 w 316"/>
                    <a:gd name="T69" fmla="*/ 175 h 310"/>
                    <a:gd name="T70" fmla="*/ 214 w 316"/>
                    <a:gd name="T71" fmla="*/ 152 h 310"/>
                    <a:gd name="T72" fmla="*/ 157 w 316"/>
                    <a:gd name="T73" fmla="*/ 153 h 310"/>
                    <a:gd name="T74" fmla="*/ 167 w 316"/>
                    <a:gd name="T75" fmla="*/ 304 h 310"/>
                    <a:gd name="T76" fmla="*/ 252 w 316"/>
                    <a:gd name="T77" fmla="*/ 163 h 310"/>
                    <a:gd name="T78" fmla="*/ 7 w 316"/>
                    <a:gd name="T79" fmla="*/ 283 h 310"/>
                    <a:gd name="T80" fmla="*/ 303 w 316"/>
                    <a:gd name="T81" fmla="*/ 257 h 310"/>
                    <a:gd name="T82" fmla="*/ 222 w 316"/>
                    <a:gd name="T83" fmla="*/ 293 h 310"/>
                    <a:gd name="T84" fmla="*/ 288 w 316"/>
                    <a:gd name="T85" fmla="*/ 215 h 310"/>
                    <a:gd name="T86" fmla="*/ 58 w 316"/>
                    <a:gd name="T87" fmla="*/ 276 h 310"/>
                    <a:gd name="T88" fmla="*/ 50 w 316"/>
                    <a:gd name="T89" fmla="*/ 286 h 310"/>
                    <a:gd name="T90" fmla="*/ 14 w 316"/>
                    <a:gd name="T91" fmla="*/ 208 h 310"/>
                    <a:gd name="T92" fmla="*/ 306 w 316"/>
                    <a:gd name="T93" fmla="*/ 224 h 310"/>
                    <a:gd name="T94" fmla="*/ 79 w 316"/>
                    <a:gd name="T95" fmla="*/ 172 h 310"/>
                    <a:gd name="T96" fmla="*/ 144 w 316"/>
                    <a:gd name="T97" fmla="*/ 191 h 310"/>
                    <a:gd name="T98" fmla="*/ 175 w 316"/>
                    <a:gd name="T99" fmla="*/ 211 h 310"/>
                    <a:gd name="T100" fmla="*/ 231 w 316"/>
                    <a:gd name="T101" fmla="*/ 210 h 310"/>
                    <a:gd name="T102" fmla="*/ 126 w 316"/>
                    <a:gd name="T103" fmla="*/ 207 h 310"/>
                    <a:gd name="T104" fmla="*/ 278 w 316"/>
                    <a:gd name="T105" fmla="*/ 235 h 310"/>
                    <a:gd name="T106" fmla="*/ 295 w 316"/>
                    <a:gd name="T107" fmla="*/ 248 h 310"/>
                    <a:gd name="T108" fmla="*/ 113 w 316"/>
                    <a:gd name="T109" fmla="*/ 238 h 310"/>
                    <a:gd name="T110" fmla="*/ 308 w 316"/>
                    <a:gd name="T111" fmla="*/ 237 h 310"/>
                    <a:gd name="T112" fmla="*/ 151 w 316"/>
                    <a:gd name="T113" fmla="*/ 253 h 310"/>
                    <a:gd name="T114" fmla="*/ 148 w 316"/>
                    <a:gd name="T115" fmla="*/ 252 h 310"/>
                    <a:gd name="T116" fmla="*/ 265 w 316"/>
                    <a:gd name="T117" fmla="*/ 264 h 310"/>
                    <a:gd name="T118" fmla="*/ 12 w 316"/>
                    <a:gd name="T119" fmla="*/ 290 h 310"/>
                    <a:gd name="T120" fmla="*/ 50 w 316"/>
                    <a:gd name="T121" fmla="*/ 268 h 310"/>
                    <a:gd name="T122" fmla="*/ 247 w 316"/>
                    <a:gd name="T123" fmla="*/ 298 h 310"/>
                    <a:gd name="T124" fmla="*/ 125 w 316"/>
                    <a:gd name="T125" fmla="*/ 30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0">
                      <a:moveTo>
                        <a:pt x="151" y="5"/>
                      </a:moveTo>
                      <a:cubicBezTo>
                        <a:pt x="143" y="6"/>
                        <a:pt x="141" y="17"/>
                        <a:pt x="134" y="21"/>
                      </a:cubicBezTo>
                      <a:cubicBezTo>
                        <a:pt x="129" y="23"/>
                        <a:pt x="122" y="22"/>
                        <a:pt x="116" y="21"/>
                      </a:cubicBezTo>
                      <a:cubicBezTo>
                        <a:pt x="111" y="22"/>
                        <a:pt x="109" y="27"/>
                        <a:pt x="104" y="28"/>
                      </a:cubicBezTo>
                      <a:cubicBezTo>
                        <a:pt x="102" y="29"/>
                        <a:pt x="100" y="29"/>
                        <a:pt x="98" y="28"/>
                      </a:cubicBezTo>
                      <a:cubicBezTo>
                        <a:pt x="96" y="34"/>
                        <a:pt x="89" y="37"/>
                        <a:pt x="84" y="39"/>
                      </a:cubicBezTo>
                      <a:cubicBezTo>
                        <a:pt x="81" y="45"/>
                        <a:pt x="75" y="49"/>
                        <a:pt x="68" y="50"/>
                      </a:cubicBezTo>
                      <a:cubicBezTo>
                        <a:pt x="67" y="49"/>
                        <a:pt x="66" y="49"/>
                        <a:pt x="65" y="50"/>
                      </a:cubicBezTo>
                      <a:cubicBezTo>
                        <a:pt x="62" y="51"/>
                        <a:pt x="65" y="54"/>
                        <a:pt x="64" y="56"/>
                      </a:cubicBezTo>
                      <a:cubicBezTo>
                        <a:pt x="64" y="61"/>
                        <a:pt x="59" y="64"/>
                        <a:pt x="55" y="66"/>
                      </a:cubicBezTo>
                      <a:cubicBezTo>
                        <a:pt x="52" y="67"/>
                        <a:pt x="52" y="67"/>
                        <a:pt x="52" y="67"/>
                      </a:cubicBezTo>
                      <a:cubicBezTo>
                        <a:pt x="48" y="72"/>
                        <a:pt x="48" y="72"/>
                        <a:pt x="48" y="72"/>
                      </a:cubicBezTo>
                      <a:cubicBezTo>
                        <a:pt x="43" y="74"/>
                        <a:pt x="45" y="80"/>
                        <a:pt x="41" y="83"/>
                      </a:cubicBezTo>
                      <a:cubicBezTo>
                        <a:pt x="38" y="86"/>
                        <a:pt x="35" y="87"/>
                        <a:pt x="31" y="88"/>
                      </a:cubicBezTo>
                      <a:cubicBezTo>
                        <a:pt x="31" y="91"/>
                        <a:pt x="30" y="94"/>
                        <a:pt x="28" y="96"/>
                      </a:cubicBezTo>
                      <a:cubicBezTo>
                        <a:pt x="27" y="97"/>
                        <a:pt x="25" y="98"/>
                        <a:pt x="24" y="99"/>
                      </a:cubicBezTo>
                      <a:cubicBezTo>
                        <a:pt x="26" y="105"/>
                        <a:pt x="26" y="113"/>
                        <a:pt x="21" y="118"/>
                      </a:cubicBezTo>
                      <a:cubicBezTo>
                        <a:pt x="18" y="121"/>
                        <a:pt x="20" y="125"/>
                        <a:pt x="20" y="129"/>
                      </a:cubicBezTo>
                      <a:cubicBezTo>
                        <a:pt x="20" y="135"/>
                        <a:pt x="19" y="141"/>
                        <a:pt x="15" y="145"/>
                      </a:cubicBezTo>
                      <a:cubicBezTo>
                        <a:pt x="12" y="147"/>
                        <a:pt x="7" y="146"/>
                        <a:pt x="6" y="151"/>
                      </a:cubicBezTo>
                      <a:cubicBezTo>
                        <a:pt x="6" y="151"/>
                        <a:pt x="5" y="152"/>
                        <a:pt x="5" y="152"/>
                      </a:cubicBezTo>
                      <a:cubicBezTo>
                        <a:pt x="4" y="152"/>
                        <a:pt x="4" y="151"/>
                        <a:pt x="4" y="151"/>
                      </a:cubicBezTo>
                      <a:cubicBezTo>
                        <a:pt x="0" y="146"/>
                        <a:pt x="6" y="142"/>
                        <a:pt x="5" y="136"/>
                      </a:cubicBezTo>
                      <a:cubicBezTo>
                        <a:pt x="4" y="129"/>
                        <a:pt x="0" y="123"/>
                        <a:pt x="1" y="115"/>
                      </a:cubicBezTo>
                      <a:cubicBezTo>
                        <a:pt x="1" y="111"/>
                        <a:pt x="3" y="107"/>
                        <a:pt x="5" y="104"/>
                      </a:cubicBezTo>
                      <a:cubicBezTo>
                        <a:pt x="4" y="101"/>
                        <a:pt x="1" y="98"/>
                        <a:pt x="1" y="94"/>
                      </a:cubicBezTo>
                      <a:cubicBezTo>
                        <a:pt x="1" y="89"/>
                        <a:pt x="3" y="85"/>
                        <a:pt x="6" y="81"/>
                      </a:cubicBezTo>
                      <a:cubicBezTo>
                        <a:pt x="6" y="79"/>
                        <a:pt x="4" y="79"/>
                        <a:pt x="4" y="77"/>
                      </a:cubicBezTo>
                      <a:cubicBezTo>
                        <a:pt x="1" y="73"/>
                        <a:pt x="0" y="68"/>
                        <a:pt x="2" y="63"/>
                      </a:cubicBezTo>
                      <a:cubicBezTo>
                        <a:pt x="3" y="59"/>
                        <a:pt x="5" y="56"/>
                        <a:pt x="8" y="54"/>
                      </a:cubicBezTo>
                      <a:cubicBezTo>
                        <a:pt x="8" y="52"/>
                        <a:pt x="6" y="50"/>
                        <a:pt x="5" y="49"/>
                      </a:cubicBezTo>
                      <a:cubicBezTo>
                        <a:pt x="1" y="42"/>
                        <a:pt x="3" y="34"/>
                        <a:pt x="6" y="28"/>
                      </a:cubicBezTo>
                      <a:cubicBezTo>
                        <a:pt x="5" y="25"/>
                        <a:pt x="3" y="23"/>
                        <a:pt x="4" y="19"/>
                      </a:cubicBezTo>
                      <a:cubicBezTo>
                        <a:pt x="3" y="15"/>
                        <a:pt x="7" y="12"/>
                        <a:pt x="10" y="9"/>
                      </a:cubicBezTo>
                      <a:cubicBezTo>
                        <a:pt x="14" y="6"/>
                        <a:pt x="18" y="8"/>
                        <a:pt x="22" y="8"/>
                      </a:cubicBezTo>
                      <a:cubicBezTo>
                        <a:pt x="24" y="8"/>
                        <a:pt x="25" y="11"/>
                        <a:pt x="27" y="9"/>
                      </a:cubicBezTo>
                      <a:cubicBezTo>
                        <a:pt x="30" y="7"/>
                        <a:pt x="33" y="6"/>
                        <a:pt x="36" y="5"/>
                      </a:cubicBezTo>
                      <a:cubicBezTo>
                        <a:pt x="41" y="4"/>
                        <a:pt x="47" y="6"/>
                        <a:pt x="51" y="10"/>
                      </a:cubicBezTo>
                      <a:cubicBezTo>
                        <a:pt x="57" y="6"/>
                        <a:pt x="64" y="2"/>
                        <a:pt x="72" y="5"/>
                      </a:cubicBezTo>
                      <a:cubicBezTo>
                        <a:pt x="74" y="5"/>
                        <a:pt x="77" y="9"/>
                        <a:pt x="79" y="6"/>
                      </a:cubicBezTo>
                      <a:cubicBezTo>
                        <a:pt x="84" y="4"/>
                        <a:pt x="88" y="2"/>
                        <a:pt x="93" y="3"/>
                      </a:cubicBezTo>
                      <a:cubicBezTo>
                        <a:pt x="105" y="5"/>
                        <a:pt x="105" y="5"/>
                        <a:pt x="105" y="5"/>
                      </a:cubicBezTo>
                      <a:cubicBezTo>
                        <a:pt x="109" y="0"/>
                        <a:pt x="117" y="0"/>
                        <a:pt x="123" y="1"/>
                      </a:cubicBezTo>
                      <a:cubicBezTo>
                        <a:pt x="127" y="3"/>
                        <a:pt x="132" y="7"/>
                        <a:pt x="138" y="4"/>
                      </a:cubicBezTo>
                      <a:cubicBezTo>
                        <a:pt x="140" y="2"/>
                        <a:pt x="143" y="1"/>
                        <a:pt x="146" y="0"/>
                      </a:cubicBezTo>
                      <a:cubicBezTo>
                        <a:pt x="148" y="1"/>
                        <a:pt x="151" y="2"/>
                        <a:pt x="151" y="5"/>
                      </a:cubicBezTo>
                      <a:close/>
                      <a:moveTo>
                        <a:pt x="209" y="6"/>
                      </a:moveTo>
                      <a:cubicBezTo>
                        <a:pt x="213" y="8"/>
                        <a:pt x="215" y="3"/>
                        <a:pt x="218" y="3"/>
                      </a:cubicBezTo>
                      <a:cubicBezTo>
                        <a:pt x="222" y="0"/>
                        <a:pt x="227" y="3"/>
                        <a:pt x="231" y="5"/>
                      </a:cubicBezTo>
                      <a:cubicBezTo>
                        <a:pt x="234" y="5"/>
                        <a:pt x="237" y="6"/>
                        <a:pt x="239" y="8"/>
                      </a:cubicBezTo>
                      <a:cubicBezTo>
                        <a:pt x="242" y="8"/>
                        <a:pt x="244" y="5"/>
                        <a:pt x="246" y="5"/>
                      </a:cubicBezTo>
                      <a:cubicBezTo>
                        <a:pt x="253" y="4"/>
                        <a:pt x="259" y="6"/>
                        <a:pt x="263" y="10"/>
                      </a:cubicBezTo>
                      <a:cubicBezTo>
                        <a:pt x="266" y="7"/>
                        <a:pt x="270" y="4"/>
                        <a:pt x="275" y="4"/>
                      </a:cubicBezTo>
                      <a:cubicBezTo>
                        <a:pt x="279" y="4"/>
                        <a:pt x="283" y="6"/>
                        <a:pt x="287" y="8"/>
                      </a:cubicBezTo>
                      <a:cubicBezTo>
                        <a:pt x="289" y="9"/>
                        <a:pt x="290" y="7"/>
                        <a:pt x="292" y="7"/>
                      </a:cubicBezTo>
                      <a:cubicBezTo>
                        <a:pt x="297" y="6"/>
                        <a:pt x="301" y="6"/>
                        <a:pt x="305" y="8"/>
                      </a:cubicBezTo>
                      <a:cubicBezTo>
                        <a:pt x="309" y="12"/>
                        <a:pt x="311" y="16"/>
                        <a:pt x="311" y="21"/>
                      </a:cubicBezTo>
                      <a:cubicBezTo>
                        <a:pt x="311" y="24"/>
                        <a:pt x="307" y="27"/>
                        <a:pt x="310" y="30"/>
                      </a:cubicBezTo>
                      <a:cubicBezTo>
                        <a:pt x="313" y="35"/>
                        <a:pt x="314" y="43"/>
                        <a:pt x="311" y="50"/>
                      </a:cubicBezTo>
                      <a:cubicBezTo>
                        <a:pt x="311" y="51"/>
                        <a:pt x="309" y="52"/>
                        <a:pt x="308" y="53"/>
                      </a:cubicBezTo>
                      <a:cubicBezTo>
                        <a:pt x="309" y="57"/>
                        <a:pt x="312" y="59"/>
                        <a:pt x="313" y="62"/>
                      </a:cubicBezTo>
                      <a:cubicBezTo>
                        <a:pt x="314" y="68"/>
                        <a:pt x="312" y="73"/>
                        <a:pt x="308" y="77"/>
                      </a:cubicBezTo>
                      <a:cubicBezTo>
                        <a:pt x="309" y="79"/>
                        <a:pt x="311" y="80"/>
                        <a:pt x="311" y="81"/>
                      </a:cubicBezTo>
                      <a:cubicBezTo>
                        <a:pt x="315" y="86"/>
                        <a:pt x="315" y="93"/>
                        <a:pt x="313" y="98"/>
                      </a:cubicBezTo>
                      <a:cubicBezTo>
                        <a:pt x="312" y="99"/>
                        <a:pt x="312" y="100"/>
                        <a:pt x="312" y="101"/>
                      </a:cubicBezTo>
                      <a:cubicBezTo>
                        <a:pt x="312" y="101"/>
                        <a:pt x="312" y="101"/>
                        <a:pt x="312" y="101"/>
                      </a:cubicBezTo>
                      <a:cubicBezTo>
                        <a:pt x="312" y="102"/>
                        <a:pt x="313" y="104"/>
                        <a:pt x="313" y="105"/>
                      </a:cubicBezTo>
                      <a:cubicBezTo>
                        <a:pt x="314" y="109"/>
                        <a:pt x="315" y="115"/>
                        <a:pt x="313" y="119"/>
                      </a:cubicBezTo>
                      <a:cubicBezTo>
                        <a:pt x="311" y="123"/>
                        <a:pt x="310" y="127"/>
                        <a:pt x="310" y="132"/>
                      </a:cubicBezTo>
                      <a:cubicBezTo>
                        <a:pt x="311" y="135"/>
                        <a:pt x="314" y="138"/>
                        <a:pt x="315" y="141"/>
                      </a:cubicBezTo>
                      <a:cubicBezTo>
                        <a:pt x="314" y="144"/>
                        <a:pt x="316" y="148"/>
                        <a:pt x="313" y="149"/>
                      </a:cubicBezTo>
                      <a:cubicBezTo>
                        <a:pt x="311" y="147"/>
                        <a:pt x="309" y="144"/>
                        <a:pt x="305" y="144"/>
                      </a:cubicBezTo>
                      <a:cubicBezTo>
                        <a:pt x="301" y="141"/>
                        <a:pt x="296" y="137"/>
                        <a:pt x="296" y="131"/>
                      </a:cubicBezTo>
                      <a:cubicBezTo>
                        <a:pt x="297" y="123"/>
                        <a:pt x="299" y="115"/>
                        <a:pt x="294" y="109"/>
                      </a:cubicBezTo>
                      <a:cubicBezTo>
                        <a:pt x="291" y="106"/>
                        <a:pt x="289" y="103"/>
                        <a:pt x="289" y="99"/>
                      </a:cubicBezTo>
                      <a:cubicBezTo>
                        <a:pt x="286" y="98"/>
                        <a:pt x="284" y="95"/>
                        <a:pt x="282" y="92"/>
                      </a:cubicBezTo>
                      <a:cubicBezTo>
                        <a:pt x="281" y="91"/>
                        <a:pt x="283" y="86"/>
                        <a:pt x="279" y="86"/>
                      </a:cubicBezTo>
                      <a:cubicBezTo>
                        <a:pt x="274" y="86"/>
                        <a:pt x="271" y="82"/>
                        <a:pt x="269" y="78"/>
                      </a:cubicBezTo>
                      <a:cubicBezTo>
                        <a:pt x="268" y="75"/>
                        <a:pt x="267" y="72"/>
                        <a:pt x="268" y="69"/>
                      </a:cubicBezTo>
                      <a:cubicBezTo>
                        <a:pt x="268" y="68"/>
                        <a:pt x="267" y="67"/>
                        <a:pt x="266" y="66"/>
                      </a:cubicBezTo>
                      <a:cubicBezTo>
                        <a:pt x="262" y="67"/>
                        <a:pt x="258" y="65"/>
                        <a:pt x="256" y="62"/>
                      </a:cubicBezTo>
                      <a:cubicBezTo>
                        <a:pt x="254" y="60"/>
                        <a:pt x="253" y="57"/>
                        <a:pt x="253" y="55"/>
                      </a:cubicBezTo>
                      <a:cubicBezTo>
                        <a:pt x="251" y="53"/>
                        <a:pt x="248" y="51"/>
                        <a:pt x="247" y="48"/>
                      </a:cubicBezTo>
                      <a:cubicBezTo>
                        <a:pt x="246" y="48"/>
                        <a:pt x="245" y="48"/>
                        <a:pt x="243" y="48"/>
                      </a:cubicBezTo>
                      <a:cubicBezTo>
                        <a:pt x="240" y="47"/>
                        <a:pt x="237" y="46"/>
                        <a:pt x="234" y="44"/>
                      </a:cubicBezTo>
                      <a:cubicBezTo>
                        <a:pt x="232" y="41"/>
                        <a:pt x="230" y="38"/>
                        <a:pt x="229" y="35"/>
                      </a:cubicBezTo>
                      <a:cubicBezTo>
                        <a:pt x="228" y="34"/>
                        <a:pt x="226" y="34"/>
                        <a:pt x="225" y="33"/>
                      </a:cubicBezTo>
                      <a:cubicBezTo>
                        <a:pt x="222" y="33"/>
                        <a:pt x="220" y="31"/>
                        <a:pt x="218" y="28"/>
                      </a:cubicBezTo>
                      <a:cubicBezTo>
                        <a:pt x="217" y="28"/>
                        <a:pt x="215" y="29"/>
                        <a:pt x="213" y="29"/>
                      </a:cubicBezTo>
                      <a:cubicBezTo>
                        <a:pt x="205" y="31"/>
                        <a:pt x="199" y="25"/>
                        <a:pt x="192" y="22"/>
                      </a:cubicBezTo>
                      <a:cubicBezTo>
                        <a:pt x="189" y="20"/>
                        <a:pt x="185" y="24"/>
                        <a:pt x="182" y="22"/>
                      </a:cubicBezTo>
                      <a:cubicBezTo>
                        <a:pt x="181" y="22"/>
                        <a:pt x="180" y="20"/>
                        <a:pt x="179" y="21"/>
                      </a:cubicBezTo>
                      <a:cubicBezTo>
                        <a:pt x="173" y="19"/>
                        <a:pt x="169" y="13"/>
                        <a:pt x="166" y="8"/>
                      </a:cubicBezTo>
                      <a:cubicBezTo>
                        <a:pt x="165" y="6"/>
                        <a:pt x="161" y="8"/>
                        <a:pt x="162" y="5"/>
                      </a:cubicBezTo>
                      <a:cubicBezTo>
                        <a:pt x="166" y="3"/>
                        <a:pt x="171" y="1"/>
                        <a:pt x="175" y="4"/>
                      </a:cubicBezTo>
                      <a:cubicBezTo>
                        <a:pt x="181" y="9"/>
                        <a:pt x="188" y="3"/>
                        <a:pt x="194" y="1"/>
                      </a:cubicBezTo>
                      <a:cubicBezTo>
                        <a:pt x="199" y="1"/>
                        <a:pt x="205" y="2"/>
                        <a:pt x="209" y="6"/>
                      </a:cubicBezTo>
                      <a:close/>
                      <a:moveTo>
                        <a:pt x="136" y="6"/>
                      </a:moveTo>
                      <a:cubicBezTo>
                        <a:pt x="140" y="4"/>
                        <a:pt x="144" y="2"/>
                        <a:pt x="148" y="3"/>
                      </a:cubicBezTo>
                      <a:cubicBezTo>
                        <a:pt x="148" y="4"/>
                        <a:pt x="148" y="4"/>
                        <a:pt x="148" y="5"/>
                      </a:cubicBezTo>
                      <a:cubicBezTo>
                        <a:pt x="145" y="5"/>
                        <a:pt x="143" y="8"/>
                        <a:pt x="141" y="10"/>
                      </a:cubicBezTo>
                      <a:cubicBezTo>
                        <a:pt x="138" y="16"/>
                        <a:pt x="132" y="21"/>
                        <a:pt x="125" y="21"/>
                      </a:cubicBezTo>
                      <a:cubicBezTo>
                        <a:pt x="122" y="21"/>
                        <a:pt x="119" y="20"/>
                        <a:pt x="116" y="19"/>
                      </a:cubicBezTo>
                      <a:cubicBezTo>
                        <a:pt x="110" y="19"/>
                        <a:pt x="108" y="26"/>
                        <a:pt x="103" y="27"/>
                      </a:cubicBezTo>
                      <a:cubicBezTo>
                        <a:pt x="101" y="26"/>
                        <a:pt x="99" y="28"/>
                        <a:pt x="99" y="26"/>
                      </a:cubicBezTo>
                      <a:cubicBezTo>
                        <a:pt x="99" y="22"/>
                        <a:pt x="99" y="18"/>
                        <a:pt x="96" y="16"/>
                      </a:cubicBezTo>
                      <a:cubicBezTo>
                        <a:pt x="92" y="13"/>
                        <a:pt x="87" y="13"/>
                        <a:pt x="83" y="14"/>
                      </a:cubicBezTo>
                      <a:cubicBezTo>
                        <a:pt x="82" y="14"/>
                        <a:pt x="81" y="15"/>
                        <a:pt x="80" y="15"/>
                      </a:cubicBezTo>
                      <a:cubicBezTo>
                        <a:pt x="80" y="13"/>
                        <a:pt x="80" y="11"/>
                        <a:pt x="79" y="9"/>
                      </a:cubicBezTo>
                      <a:cubicBezTo>
                        <a:pt x="79" y="8"/>
                        <a:pt x="80" y="9"/>
                        <a:pt x="80" y="8"/>
                      </a:cubicBezTo>
                      <a:cubicBezTo>
                        <a:pt x="86" y="4"/>
                        <a:pt x="94" y="4"/>
                        <a:pt x="100" y="6"/>
                      </a:cubicBezTo>
                      <a:cubicBezTo>
                        <a:pt x="102" y="6"/>
                        <a:pt x="104" y="8"/>
                        <a:pt x="106" y="6"/>
                      </a:cubicBezTo>
                      <a:cubicBezTo>
                        <a:pt x="110" y="3"/>
                        <a:pt x="115" y="1"/>
                        <a:pt x="120" y="3"/>
                      </a:cubicBezTo>
                      <a:cubicBezTo>
                        <a:pt x="124" y="4"/>
                        <a:pt x="127" y="6"/>
                        <a:pt x="131" y="7"/>
                      </a:cubicBezTo>
                      <a:cubicBezTo>
                        <a:pt x="133" y="6"/>
                        <a:pt x="135" y="7"/>
                        <a:pt x="136" y="6"/>
                      </a:cubicBezTo>
                      <a:close/>
                      <a:moveTo>
                        <a:pt x="210" y="9"/>
                      </a:moveTo>
                      <a:cubicBezTo>
                        <a:pt x="214" y="10"/>
                        <a:pt x="216" y="5"/>
                        <a:pt x="219" y="5"/>
                      </a:cubicBezTo>
                      <a:cubicBezTo>
                        <a:pt x="223" y="2"/>
                        <a:pt x="226" y="5"/>
                        <a:pt x="230" y="6"/>
                      </a:cubicBezTo>
                      <a:cubicBezTo>
                        <a:pt x="231" y="8"/>
                        <a:pt x="235" y="7"/>
                        <a:pt x="237" y="9"/>
                      </a:cubicBezTo>
                      <a:cubicBezTo>
                        <a:pt x="240" y="11"/>
                        <a:pt x="237" y="15"/>
                        <a:pt x="238" y="18"/>
                      </a:cubicBezTo>
                      <a:cubicBezTo>
                        <a:pt x="239" y="21"/>
                        <a:pt x="241" y="23"/>
                        <a:pt x="243" y="25"/>
                      </a:cubicBezTo>
                      <a:cubicBezTo>
                        <a:pt x="246" y="26"/>
                        <a:pt x="250" y="27"/>
                        <a:pt x="252" y="24"/>
                      </a:cubicBezTo>
                      <a:cubicBezTo>
                        <a:pt x="253" y="24"/>
                        <a:pt x="253" y="22"/>
                        <a:pt x="252" y="22"/>
                      </a:cubicBezTo>
                      <a:cubicBezTo>
                        <a:pt x="252" y="21"/>
                        <a:pt x="250" y="20"/>
                        <a:pt x="249" y="21"/>
                      </a:cubicBezTo>
                      <a:cubicBezTo>
                        <a:pt x="248" y="22"/>
                        <a:pt x="249" y="22"/>
                        <a:pt x="249" y="23"/>
                      </a:cubicBezTo>
                      <a:cubicBezTo>
                        <a:pt x="247" y="24"/>
                        <a:pt x="244" y="24"/>
                        <a:pt x="243" y="22"/>
                      </a:cubicBezTo>
                      <a:cubicBezTo>
                        <a:pt x="240" y="19"/>
                        <a:pt x="239" y="14"/>
                        <a:pt x="241" y="11"/>
                      </a:cubicBezTo>
                      <a:cubicBezTo>
                        <a:pt x="244" y="7"/>
                        <a:pt x="248" y="7"/>
                        <a:pt x="252" y="7"/>
                      </a:cubicBezTo>
                      <a:cubicBezTo>
                        <a:pt x="256" y="8"/>
                        <a:pt x="260" y="9"/>
                        <a:pt x="263" y="12"/>
                      </a:cubicBezTo>
                      <a:cubicBezTo>
                        <a:pt x="262" y="14"/>
                        <a:pt x="262" y="14"/>
                        <a:pt x="262" y="14"/>
                      </a:cubicBezTo>
                      <a:cubicBezTo>
                        <a:pt x="257" y="11"/>
                        <a:pt x="250" y="7"/>
                        <a:pt x="244" y="12"/>
                      </a:cubicBezTo>
                      <a:cubicBezTo>
                        <a:pt x="243" y="14"/>
                        <a:pt x="243" y="16"/>
                        <a:pt x="243" y="18"/>
                      </a:cubicBezTo>
                      <a:cubicBezTo>
                        <a:pt x="244" y="19"/>
                        <a:pt x="245" y="20"/>
                        <a:pt x="246" y="20"/>
                      </a:cubicBezTo>
                      <a:cubicBezTo>
                        <a:pt x="246" y="20"/>
                        <a:pt x="247" y="21"/>
                        <a:pt x="247" y="20"/>
                      </a:cubicBezTo>
                      <a:cubicBezTo>
                        <a:pt x="246" y="18"/>
                        <a:pt x="244" y="16"/>
                        <a:pt x="245" y="14"/>
                      </a:cubicBezTo>
                      <a:cubicBezTo>
                        <a:pt x="246" y="13"/>
                        <a:pt x="246" y="13"/>
                        <a:pt x="247" y="12"/>
                      </a:cubicBezTo>
                      <a:cubicBezTo>
                        <a:pt x="253" y="11"/>
                        <a:pt x="258" y="14"/>
                        <a:pt x="262" y="16"/>
                      </a:cubicBezTo>
                      <a:cubicBezTo>
                        <a:pt x="263" y="22"/>
                        <a:pt x="265" y="29"/>
                        <a:pt x="271" y="31"/>
                      </a:cubicBezTo>
                      <a:cubicBezTo>
                        <a:pt x="274" y="31"/>
                        <a:pt x="277" y="30"/>
                        <a:pt x="279" y="28"/>
                      </a:cubicBezTo>
                      <a:cubicBezTo>
                        <a:pt x="281" y="26"/>
                        <a:pt x="281" y="24"/>
                        <a:pt x="281" y="21"/>
                      </a:cubicBezTo>
                      <a:cubicBezTo>
                        <a:pt x="281" y="20"/>
                        <a:pt x="279" y="20"/>
                        <a:pt x="278" y="20"/>
                      </a:cubicBezTo>
                      <a:cubicBezTo>
                        <a:pt x="277" y="20"/>
                        <a:pt x="277" y="20"/>
                        <a:pt x="277" y="21"/>
                      </a:cubicBezTo>
                      <a:cubicBezTo>
                        <a:pt x="277" y="23"/>
                        <a:pt x="280" y="25"/>
                        <a:pt x="277" y="26"/>
                      </a:cubicBezTo>
                      <a:cubicBezTo>
                        <a:pt x="275" y="28"/>
                        <a:pt x="273" y="29"/>
                        <a:pt x="270" y="28"/>
                      </a:cubicBezTo>
                      <a:cubicBezTo>
                        <a:pt x="265" y="25"/>
                        <a:pt x="264" y="19"/>
                        <a:pt x="265" y="14"/>
                      </a:cubicBezTo>
                      <a:cubicBezTo>
                        <a:pt x="267" y="10"/>
                        <a:pt x="267" y="10"/>
                        <a:pt x="267" y="10"/>
                      </a:cubicBezTo>
                      <a:cubicBezTo>
                        <a:pt x="271" y="7"/>
                        <a:pt x="271" y="7"/>
                        <a:pt x="271" y="7"/>
                      </a:cubicBezTo>
                      <a:cubicBezTo>
                        <a:pt x="277" y="6"/>
                        <a:pt x="283" y="8"/>
                        <a:pt x="287" y="11"/>
                      </a:cubicBezTo>
                      <a:cubicBezTo>
                        <a:pt x="290" y="14"/>
                        <a:pt x="291" y="8"/>
                        <a:pt x="293" y="9"/>
                      </a:cubicBezTo>
                      <a:cubicBezTo>
                        <a:pt x="298" y="9"/>
                        <a:pt x="305" y="8"/>
                        <a:pt x="308" y="14"/>
                      </a:cubicBezTo>
                      <a:cubicBezTo>
                        <a:pt x="309" y="17"/>
                        <a:pt x="309" y="23"/>
                        <a:pt x="307" y="26"/>
                      </a:cubicBezTo>
                      <a:cubicBezTo>
                        <a:pt x="306" y="28"/>
                        <a:pt x="308" y="29"/>
                        <a:pt x="309" y="31"/>
                      </a:cubicBezTo>
                      <a:cubicBezTo>
                        <a:pt x="312" y="37"/>
                        <a:pt x="312" y="44"/>
                        <a:pt x="309" y="49"/>
                      </a:cubicBezTo>
                      <a:cubicBezTo>
                        <a:pt x="307" y="52"/>
                        <a:pt x="304" y="54"/>
                        <a:pt x="302" y="54"/>
                      </a:cubicBezTo>
                      <a:cubicBezTo>
                        <a:pt x="297" y="54"/>
                        <a:pt x="292" y="53"/>
                        <a:pt x="290" y="48"/>
                      </a:cubicBezTo>
                      <a:cubicBezTo>
                        <a:pt x="289" y="45"/>
                        <a:pt x="289" y="40"/>
                        <a:pt x="291" y="38"/>
                      </a:cubicBezTo>
                      <a:cubicBezTo>
                        <a:pt x="292" y="38"/>
                        <a:pt x="294" y="39"/>
                        <a:pt x="295" y="38"/>
                      </a:cubicBezTo>
                      <a:cubicBezTo>
                        <a:pt x="296" y="38"/>
                        <a:pt x="297" y="37"/>
                        <a:pt x="296" y="36"/>
                      </a:cubicBezTo>
                      <a:cubicBezTo>
                        <a:pt x="295" y="34"/>
                        <a:pt x="293" y="35"/>
                        <a:pt x="291" y="35"/>
                      </a:cubicBezTo>
                      <a:cubicBezTo>
                        <a:pt x="288" y="36"/>
                        <a:pt x="287" y="40"/>
                        <a:pt x="287" y="43"/>
                      </a:cubicBezTo>
                      <a:cubicBezTo>
                        <a:pt x="287" y="47"/>
                        <a:pt x="289" y="53"/>
                        <a:pt x="294" y="55"/>
                      </a:cubicBezTo>
                      <a:cubicBezTo>
                        <a:pt x="297" y="57"/>
                        <a:pt x="302" y="57"/>
                        <a:pt x="305" y="55"/>
                      </a:cubicBezTo>
                      <a:cubicBezTo>
                        <a:pt x="308" y="56"/>
                        <a:pt x="308" y="59"/>
                        <a:pt x="310" y="62"/>
                      </a:cubicBezTo>
                      <a:cubicBezTo>
                        <a:pt x="312" y="66"/>
                        <a:pt x="311" y="71"/>
                        <a:pt x="308" y="74"/>
                      </a:cubicBezTo>
                      <a:cubicBezTo>
                        <a:pt x="306" y="78"/>
                        <a:pt x="301" y="78"/>
                        <a:pt x="298" y="77"/>
                      </a:cubicBezTo>
                      <a:cubicBezTo>
                        <a:pt x="295" y="75"/>
                        <a:pt x="294" y="72"/>
                        <a:pt x="295" y="69"/>
                      </a:cubicBezTo>
                      <a:cubicBezTo>
                        <a:pt x="295" y="68"/>
                        <a:pt x="297" y="68"/>
                        <a:pt x="297" y="68"/>
                      </a:cubicBezTo>
                      <a:cubicBezTo>
                        <a:pt x="299" y="67"/>
                        <a:pt x="300" y="66"/>
                        <a:pt x="299" y="65"/>
                      </a:cubicBezTo>
                      <a:cubicBezTo>
                        <a:pt x="298" y="63"/>
                        <a:pt x="296" y="64"/>
                        <a:pt x="295" y="65"/>
                      </a:cubicBezTo>
                      <a:cubicBezTo>
                        <a:pt x="292" y="67"/>
                        <a:pt x="292" y="72"/>
                        <a:pt x="294" y="75"/>
                      </a:cubicBezTo>
                      <a:cubicBezTo>
                        <a:pt x="294" y="77"/>
                        <a:pt x="296" y="79"/>
                        <a:pt x="298" y="79"/>
                      </a:cubicBezTo>
                      <a:cubicBezTo>
                        <a:pt x="301" y="81"/>
                        <a:pt x="305" y="77"/>
                        <a:pt x="308" y="80"/>
                      </a:cubicBezTo>
                      <a:cubicBezTo>
                        <a:pt x="311" y="84"/>
                        <a:pt x="313" y="88"/>
                        <a:pt x="312" y="94"/>
                      </a:cubicBezTo>
                      <a:cubicBezTo>
                        <a:pt x="312" y="98"/>
                        <a:pt x="306" y="101"/>
                        <a:pt x="311" y="105"/>
                      </a:cubicBezTo>
                      <a:cubicBezTo>
                        <a:pt x="315" y="113"/>
                        <a:pt x="309" y="122"/>
                        <a:pt x="308" y="130"/>
                      </a:cubicBezTo>
                      <a:cubicBezTo>
                        <a:pt x="308" y="135"/>
                        <a:pt x="313" y="139"/>
                        <a:pt x="313" y="144"/>
                      </a:cubicBezTo>
                      <a:cubicBezTo>
                        <a:pt x="311" y="144"/>
                        <a:pt x="310" y="143"/>
                        <a:pt x="309" y="143"/>
                      </a:cubicBezTo>
                      <a:cubicBezTo>
                        <a:pt x="305" y="142"/>
                        <a:pt x="301" y="139"/>
                        <a:pt x="299" y="135"/>
                      </a:cubicBezTo>
                      <a:cubicBezTo>
                        <a:pt x="297" y="129"/>
                        <a:pt x="300" y="123"/>
                        <a:pt x="299" y="116"/>
                      </a:cubicBezTo>
                      <a:cubicBezTo>
                        <a:pt x="299" y="110"/>
                        <a:pt x="292" y="107"/>
                        <a:pt x="291" y="101"/>
                      </a:cubicBezTo>
                      <a:cubicBezTo>
                        <a:pt x="292" y="98"/>
                        <a:pt x="295" y="100"/>
                        <a:pt x="297" y="98"/>
                      </a:cubicBezTo>
                      <a:cubicBezTo>
                        <a:pt x="299" y="97"/>
                        <a:pt x="302" y="94"/>
                        <a:pt x="303" y="91"/>
                      </a:cubicBezTo>
                      <a:cubicBezTo>
                        <a:pt x="302" y="90"/>
                        <a:pt x="302" y="87"/>
                        <a:pt x="300" y="87"/>
                      </a:cubicBezTo>
                      <a:cubicBezTo>
                        <a:pt x="298" y="86"/>
                        <a:pt x="297" y="88"/>
                        <a:pt x="297" y="89"/>
                      </a:cubicBezTo>
                      <a:cubicBezTo>
                        <a:pt x="297" y="90"/>
                        <a:pt x="298" y="91"/>
                        <a:pt x="299" y="91"/>
                      </a:cubicBezTo>
                      <a:cubicBezTo>
                        <a:pt x="299" y="91"/>
                        <a:pt x="300" y="91"/>
                        <a:pt x="300" y="92"/>
                      </a:cubicBezTo>
                      <a:cubicBezTo>
                        <a:pt x="300" y="95"/>
                        <a:pt x="297" y="96"/>
                        <a:pt x="294" y="97"/>
                      </a:cubicBezTo>
                      <a:cubicBezTo>
                        <a:pt x="290" y="97"/>
                        <a:pt x="286" y="95"/>
                        <a:pt x="284" y="92"/>
                      </a:cubicBezTo>
                      <a:cubicBezTo>
                        <a:pt x="282" y="89"/>
                        <a:pt x="285" y="86"/>
                        <a:pt x="282" y="85"/>
                      </a:cubicBezTo>
                      <a:cubicBezTo>
                        <a:pt x="278" y="85"/>
                        <a:pt x="276" y="83"/>
                        <a:pt x="273" y="81"/>
                      </a:cubicBezTo>
                      <a:cubicBezTo>
                        <a:pt x="271" y="78"/>
                        <a:pt x="269" y="74"/>
                        <a:pt x="270" y="70"/>
                      </a:cubicBezTo>
                      <a:cubicBezTo>
                        <a:pt x="273" y="67"/>
                        <a:pt x="268" y="66"/>
                        <a:pt x="268" y="64"/>
                      </a:cubicBezTo>
                      <a:cubicBezTo>
                        <a:pt x="266" y="60"/>
                        <a:pt x="265" y="54"/>
                        <a:pt x="269" y="50"/>
                      </a:cubicBezTo>
                      <a:cubicBezTo>
                        <a:pt x="272" y="48"/>
                        <a:pt x="277" y="49"/>
                        <a:pt x="281" y="51"/>
                      </a:cubicBezTo>
                      <a:cubicBezTo>
                        <a:pt x="283" y="53"/>
                        <a:pt x="284" y="56"/>
                        <a:pt x="284" y="58"/>
                      </a:cubicBezTo>
                      <a:cubicBezTo>
                        <a:pt x="284" y="60"/>
                        <a:pt x="284" y="61"/>
                        <a:pt x="283" y="62"/>
                      </a:cubicBezTo>
                      <a:cubicBezTo>
                        <a:pt x="282" y="64"/>
                        <a:pt x="281" y="60"/>
                        <a:pt x="279" y="62"/>
                      </a:cubicBezTo>
                      <a:cubicBezTo>
                        <a:pt x="278" y="63"/>
                        <a:pt x="279" y="64"/>
                        <a:pt x="279" y="65"/>
                      </a:cubicBezTo>
                      <a:cubicBezTo>
                        <a:pt x="280" y="66"/>
                        <a:pt x="281" y="66"/>
                        <a:pt x="281" y="66"/>
                      </a:cubicBezTo>
                      <a:cubicBezTo>
                        <a:pt x="283" y="64"/>
                        <a:pt x="286" y="62"/>
                        <a:pt x="287" y="59"/>
                      </a:cubicBezTo>
                      <a:cubicBezTo>
                        <a:pt x="286" y="57"/>
                        <a:pt x="287" y="53"/>
                        <a:pt x="285" y="51"/>
                      </a:cubicBezTo>
                      <a:cubicBezTo>
                        <a:pt x="281" y="48"/>
                        <a:pt x="276" y="45"/>
                        <a:pt x="271" y="47"/>
                      </a:cubicBezTo>
                      <a:cubicBezTo>
                        <a:pt x="270" y="46"/>
                        <a:pt x="270" y="46"/>
                        <a:pt x="270" y="45"/>
                      </a:cubicBezTo>
                      <a:cubicBezTo>
                        <a:pt x="271" y="41"/>
                        <a:pt x="271" y="37"/>
                        <a:pt x="269" y="34"/>
                      </a:cubicBezTo>
                      <a:cubicBezTo>
                        <a:pt x="267" y="30"/>
                        <a:pt x="263" y="30"/>
                        <a:pt x="259" y="29"/>
                      </a:cubicBezTo>
                      <a:cubicBezTo>
                        <a:pt x="257" y="29"/>
                        <a:pt x="255" y="30"/>
                        <a:pt x="254" y="31"/>
                      </a:cubicBezTo>
                      <a:cubicBezTo>
                        <a:pt x="253" y="32"/>
                        <a:pt x="253" y="34"/>
                        <a:pt x="254" y="35"/>
                      </a:cubicBezTo>
                      <a:cubicBezTo>
                        <a:pt x="254" y="37"/>
                        <a:pt x="255" y="37"/>
                        <a:pt x="256" y="37"/>
                      </a:cubicBezTo>
                      <a:cubicBezTo>
                        <a:pt x="259" y="35"/>
                        <a:pt x="255" y="33"/>
                        <a:pt x="258" y="32"/>
                      </a:cubicBezTo>
                      <a:cubicBezTo>
                        <a:pt x="261" y="32"/>
                        <a:pt x="263" y="32"/>
                        <a:pt x="265" y="34"/>
                      </a:cubicBezTo>
                      <a:cubicBezTo>
                        <a:pt x="268" y="36"/>
                        <a:pt x="269" y="39"/>
                        <a:pt x="269" y="42"/>
                      </a:cubicBezTo>
                      <a:cubicBezTo>
                        <a:pt x="268" y="47"/>
                        <a:pt x="264" y="51"/>
                        <a:pt x="260" y="53"/>
                      </a:cubicBezTo>
                      <a:cubicBezTo>
                        <a:pt x="256" y="54"/>
                        <a:pt x="252" y="52"/>
                        <a:pt x="250" y="49"/>
                      </a:cubicBezTo>
                      <a:cubicBezTo>
                        <a:pt x="249" y="48"/>
                        <a:pt x="248" y="46"/>
                        <a:pt x="247" y="45"/>
                      </a:cubicBezTo>
                      <a:cubicBezTo>
                        <a:pt x="243" y="47"/>
                        <a:pt x="239" y="45"/>
                        <a:pt x="235" y="42"/>
                      </a:cubicBezTo>
                      <a:cubicBezTo>
                        <a:pt x="233" y="39"/>
                        <a:pt x="231" y="37"/>
                        <a:pt x="231" y="33"/>
                      </a:cubicBezTo>
                      <a:cubicBezTo>
                        <a:pt x="230" y="31"/>
                        <a:pt x="228" y="33"/>
                        <a:pt x="227" y="32"/>
                      </a:cubicBezTo>
                      <a:cubicBezTo>
                        <a:pt x="224" y="31"/>
                        <a:pt x="222" y="30"/>
                        <a:pt x="220" y="27"/>
                      </a:cubicBezTo>
                      <a:cubicBezTo>
                        <a:pt x="220" y="25"/>
                        <a:pt x="220" y="23"/>
                        <a:pt x="222" y="22"/>
                      </a:cubicBezTo>
                      <a:cubicBezTo>
                        <a:pt x="223" y="20"/>
                        <a:pt x="224" y="20"/>
                        <a:pt x="226" y="20"/>
                      </a:cubicBezTo>
                      <a:cubicBezTo>
                        <a:pt x="227" y="20"/>
                        <a:pt x="228" y="22"/>
                        <a:pt x="230" y="21"/>
                      </a:cubicBezTo>
                      <a:cubicBezTo>
                        <a:pt x="230" y="20"/>
                        <a:pt x="230" y="19"/>
                        <a:pt x="230" y="19"/>
                      </a:cubicBezTo>
                      <a:cubicBezTo>
                        <a:pt x="228" y="17"/>
                        <a:pt x="226" y="17"/>
                        <a:pt x="223" y="17"/>
                      </a:cubicBezTo>
                      <a:cubicBezTo>
                        <a:pt x="220" y="18"/>
                        <a:pt x="218" y="22"/>
                        <a:pt x="217" y="26"/>
                      </a:cubicBezTo>
                      <a:cubicBezTo>
                        <a:pt x="214" y="28"/>
                        <a:pt x="209" y="28"/>
                        <a:pt x="205" y="26"/>
                      </a:cubicBezTo>
                      <a:cubicBezTo>
                        <a:pt x="200" y="24"/>
                        <a:pt x="195" y="19"/>
                        <a:pt x="190" y="19"/>
                      </a:cubicBezTo>
                      <a:cubicBezTo>
                        <a:pt x="184" y="22"/>
                        <a:pt x="177" y="19"/>
                        <a:pt x="173" y="15"/>
                      </a:cubicBezTo>
                      <a:cubicBezTo>
                        <a:pt x="171" y="12"/>
                        <a:pt x="169" y="9"/>
                        <a:pt x="167" y="6"/>
                      </a:cubicBezTo>
                      <a:cubicBezTo>
                        <a:pt x="167" y="4"/>
                        <a:pt x="170" y="5"/>
                        <a:pt x="171" y="5"/>
                      </a:cubicBezTo>
                      <a:cubicBezTo>
                        <a:pt x="175" y="6"/>
                        <a:pt x="178" y="9"/>
                        <a:pt x="183" y="8"/>
                      </a:cubicBezTo>
                      <a:cubicBezTo>
                        <a:pt x="187" y="8"/>
                        <a:pt x="190" y="4"/>
                        <a:pt x="195" y="3"/>
                      </a:cubicBezTo>
                      <a:cubicBezTo>
                        <a:pt x="201" y="3"/>
                        <a:pt x="206" y="6"/>
                        <a:pt x="210" y="9"/>
                      </a:cubicBezTo>
                      <a:close/>
                      <a:moveTo>
                        <a:pt x="135" y="9"/>
                      </a:moveTo>
                      <a:cubicBezTo>
                        <a:pt x="136" y="9"/>
                        <a:pt x="138" y="7"/>
                        <a:pt x="139" y="8"/>
                      </a:cubicBezTo>
                      <a:cubicBezTo>
                        <a:pt x="139" y="10"/>
                        <a:pt x="137" y="11"/>
                        <a:pt x="136" y="12"/>
                      </a:cubicBezTo>
                      <a:cubicBezTo>
                        <a:pt x="134" y="16"/>
                        <a:pt x="128" y="16"/>
                        <a:pt x="124" y="16"/>
                      </a:cubicBezTo>
                      <a:cubicBezTo>
                        <a:pt x="121" y="15"/>
                        <a:pt x="116" y="14"/>
                        <a:pt x="112" y="15"/>
                      </a:cubicBezTo>
                      <a:cubicBezTo>
                        <a:pt x="109" y="18"/>
                        <a:pt x="106" y="22"/>
                        <a:pt x="101" y="22"/>
                      </a:cubicBezTo>
                      <a:cubicBezTo>
                        <a:pt x="101" y="20"/>
                        <a:pt x="101" y="17"/>
                        <a:pt x="99" y="16"/>
                      </a:cubicBezTo>
                      <a:cubicBezTo>
                        <a:pt x="98" y="14"/>
                        <a:pt x="95" y="15"/>
                        <a:pt x="96" y="13"/>
                      </a:cubicBezTo>
                      <a:cubicBezTo>
                        <a:pt x="98" y="12"/>
                        <a:pt x="99" y="14"/>
                        <a:pt x="101" y="15"/>
                      </a:cubicBezTo>
                      <a:cubicBezTo>
                        <a:pt x="103" y="16"/>
                        <a:pt x="102" y="22"/>
                        <a:pt x="106" y="18"/>
                      </a:cubicBezTo>
                      <a:cubicBezTo>
                        <a:pt x="109" y="16"/>
                        <a:pt x="110" y="12"/>
                        <a:pt x="115" y="13"/>
                      </a:cubicBezTo>
                      <a:cubicBezTo>
                        <a:pt x="119" y="13"/>
                        <a:pt x="122" y="13"/>
                        <a:pt x="126" y="15"/>
                      </a:cubicBezTo>
                      <a:cubicBezTo>
                        <a:pt x="129" y="14"/>
                        <a:pt x="132" y="14"/>
                        <a:pt x="134" y="12"/>
                      </a:cubicBezTo>
                      <a:cubicBezTo>
                        <a:pt x="134" y="11"/>
                        <a:pt x="134" y="11"/>
                        <a:pt x="134" y="11"/>
                      </a:cubicBezTo>
                      <a:cubicBezTo>
                        <a:pt x="126" y="12"/>
                        <a:pt x="120" y="3"/>
                        <a:pt x="112" y="7"/>
                      </a:cubicBezTo>
                      <a:cubicBezTo>
                        <a:pt x="109" y="10"/>
                        <a:pt x="106" y="13"/>
                        <a:pt x="101" y="12"/>
                      </a:cubicBezTo>
                      <a:cubicBezTo>
                        <a:pt x="98" y="10"/>
                        <a:pt x="94" y="9"/>
                        <a:pt x="90" y="9"/>
                      </a:cubicBezTo>
                      <a:cubicBezTo>
                        <a:pt x="88" y="9"/>
                        <a:pt x="86" y="12"/>
                        <a:pt x="83" y="11"/>
                      </a:cubicBezTo>
                      <a:cubicBezTo>
                        <a:pt x="83" y="11"/>
                        <a:pt x="83" y="10"/>
                        <a:pt x="83" y="9"/>
                      </a:cubicBezTo>
                      <a:cubicBezTo>
                        <a:pt x="86" y="8"/>
                        <a:pt x="89" y="7"/>
                        <a:pt x="92" y="7"/>
                      </a:cubicBezTo>
                      <a:cubicBezTo>
                        <a:pt x="96" y="8"/>
                        <a:pt x="100" y="8"/>
                        <a:pt x="103" y="10"/>
                      </a:cubicBezTo>
                      <a:cubicBezTo>
                        <a:pt x="108" y="10"/>
                        <a:pt x="110" y="5"/>
                        <a:pt x="115" y="5"/>
                      </a:cubicBezTo>
                      <a:cubicBezTo>
                        <a:pt x="120" y="4"/>
                        <a:pt x="125" y="7"/>
                        <a:pt x="129" y="9"/>
                      </a:cubicBezTo>
                      <a:cubicBezTo>
                        <a:pt x="131" y="10"/>
                        <a:pt x="133" y="10"/>
                        <a:pt x="135" y="9"/>
                      </a:cubicBezTo>
                      <a:close/>
                      <a:moveTo>
                        <a:pt x="208" y="11"/>
                      </a:moveTo>
                      <a:cubicBezTo>
                        <a:pt x="214" y="12"/>
                        <a:pt x="217" y="6"/>
                        <a:pt x="223" y="7"/>
                      </a:cubicBezTo>
                      <a:cubicBezTo>
                        <a:pt x="227" y="7"/>
                        <a:pt x="232" y="6"/>
                        <a:pt x="234" y="11"/>
                      </a:cubicBezTo>
                      <a:cubicBezTo>
                        <a:pt x="234" y="16"/>
                        <a:pt x="235" y="21"/>
                        <a:pt x="239" y="25"/>
                      </a:cubicBezTo>
                      <a:cubicBezTo>
                        <a:pt x="242" y="28"/>
                        <a:pt x="247" y="28"/>
                        <a:pt x="251" y="28"/>
                      </a:cubicBezTo>
                      <a:cubicBezTo>
                        <a:pt x="253" y="27"/>
                        <a:pt x="254" y="24"/>
                        <a:pt x="256" y="24"/>
                      </a:cubicBezTo>
                      <a:cubicBezTo>
                        <a:pt x="256" y="25"/>
                        <a:pt x="256" y="26"/>
                        <a:pt x="256" y="27"/>
                      </a:cubicBezTo>
                      <a:cubicBezTo>
                        <a:pt x="253" y="30"/>
                        <a:pt x="249" y="31"/>
                        <a:pt x="245" y="30"/>
                      </a:cubicBezTo>
                      <a:cubicBezTo>
                        <a:pt x="239" y="29"/>
                        <a:pt x="235" y="23"/>
                        <a:pt x="233" y="18"/>
                      </a:cubicBezTo>
                      <a:cubicBezTo>
                        <a:pt x="230" y="15"/>
                        <a:pt x="226" y="14"/>
                        <a:pt x="222" y="16"/>
                      </a:cubicBezTo>
                      <a:cubicBezTo>
                        <a:pt x="218" y="17"/>
                        <a:pt x="215" y="20"/>
                        <a:pt x="214" y="24"/>
                      </a:cubicBezTo>
                      <a:cubicBezTo>
                        <a:pt x="209" y="27"/>
                        <a:pt x="202" y="23"/>
                        <a:pt x="197" y="20"/>
                      </a:cubicBezTo>
                      <a:cubicBezTo>
                        <a:pt x="194" y="17"/>
                        <a:pt x="189" y="16"/>
                        <a:pt x="184" y="17"/>
                      </a:cubicBezTo>
                      <a:cubicBezTo>
                        <a:pt x="180" y="18"/>
                        <a:pt x="175" y="15"/>
                        <a:pt x="173" y="11"/>
                      </a:cubicBezTo>
                      <a:cubicBezTo>
                        <a:pt x="172" y="11"/>
                        <a:pt x="172" y="10"/>
                        <a:pt x="172" y="9"/>
                      </a:cubicBezTo>
                      <a:cubicBezTo>
                        <a:pt x="174" y="7"/>
                        <a:pt x="176" y="10"/>
                        <a:pt x="178" y="10"/>
                      </a:cubicBezTo>
                      <a:cubicBezTo>
                        <a:pt x="184" y="10"/>
                        <a:pt x="188" y="7"/>
                        <a:pt x="193" y="6"/>
                      </a:cubicBezTo>
                      <a:cubicBezTo>
                        <a:pt x="199" y="5"/>
                        <a:pt x="204" y="7"/>
                        <a:pt x="208" y="11"/>
                      </a:cubicBezTo>
                      <a:close/>
                      <a:moveTo>
                        <a:pt x="77" y="10"/>
                      </a:moveTo>
                      <a:cubicBezTo>
                        <a:pt x="78" y="13"/>
                        <a:pt x="77" y="17"/>
                        <a:pt x="75" y="19"/>
                      </a:cubicBezTo>
                      <a:cubicBezTo>
                        <a:pt x="73" y="21"/>
                        <a:pt x="70" y="22"/>
                        <a:pt x="67" y="21"/>
                      </a:cubicBezTo>
                      <a:cubicBezTo>
                        <a:pt x="66" y="20"/>
                        <a:pt x="65" y="20"/>
                        <a:pt x="64" y="20"/>
                      </a:cubicBezTo>
                      <a:cubicBezTo>
                        <a:pt x="63" y="21"/>
                        <a:pt x="63" y="22"/>
                        <a:pt x="63" y="23"/>
                      </a:cubicBezTo>
                      <a:cubicBezTo>
                        <a:pt x="64" y="25"/>
                        <a:pt x="65" y="23"/>
                        <a:pt x="66" y="23"/>
                      </a:cubicBezTo>
                      <a:cubicBezTo>
                        <a:pt x="69" y="24"/>
                        <a:pt x="74" y="24"/>
                        <a:pt x="76" y="21"/>
                      </a:cubicBezTo>
                      <a:cubicBezTo>
                        <a:pt x="77" y="22"/>
                        <a:pt x="77" y="23"/>
                        <a:pt x="77" y="25"/>
                      </a:cubicBezTo>
                      <a:cubicBezTo>
                        <a:pt x="78" y="26"/>
                        <a:pt x="79" y="28"/>
                        <a:pt x="81" y="27"/>
                      </a:cubicBezTo>
                      <a:cubicBezTo>
                        <a:pt x="82" y="27"/>
                        <a:pt x="83" y="26"/>
                        <a:pt x="84" y="25"/>
                      </a:cubicBezTo>
                      <a:cubicBezTo>
                        <a:pt x="84" y="24"/>
                        <a:pt x="83" y="23"/>
                        <a:pt x="83" y="22"/>
                      </a:cubicBezTo>
                      <a:cubicBezTo>
                        <a:pt x="81" y="22"/>
                        <a:pt x="81" y="25"/>
                        <a:pt x="80" y="25"/>
                      </a:cubicBezTo>
                      <a:cubicBezTo>
                        <a:pt x="78" y="23"/>
                        <a:pt x="79" y="20"/>
                        <a:pt x="80" y="19"/>
                      </a:cubicBezTo>
                      <a:cubicBezTo>
                        <a:pt x="82" y="16"/>
                        <a:pt x="85" y="15"/>
                        <a:pt x="89" y="15"/>
                      </a:cubicBezTo>
                      <a:cubicBezTo>
                        <a:pt x="91" y="15"/>
                        <a:pt x="94" y="16"/>
                        <a:pt x="96" y="19"/>
                      </a:cubicBezTo>
                      <a:cubicBezTo>
                        <a:pt x="98" y="22"/>
                        <a:pt x="96" y="27"/>
                        <a:pt x="95" y="30"/>
                      </a:cubicBezTo>
                      <a:cubicBezTo>
                        <a:pt x="92" y="34"/>
                        <a:pt x="87" y="36"/>
                        <a:pt x="82" y="37"/>
                      </a:cubicBezTo>
                      <a:cubicBezTo>
                        <a:pt x="80" y="42"/>
                        <a:pt x="75" y="47"/>
                        <a:pt x="69" y="48"/>
                      </a:cubicBezTo>
                      <a:cubicBezTo>
                        <a:pt x="67" y="49"/>
                        <a:pt x="66" y="45"/>
                        <a:pt x="64" y="47"/>
                      </a:cubicBezTo>
                      <a:cubicBezTo>
                        <a:pt x="62" y="50"/>
                        <a:pt x="59" y="52"/>
                        <a:pt x="55" y="52"/>
                      </a:cubicBezTo>
                      <a:cubicBezTo>
                        <a:pt x="53" y="51"/>
                        <a:pt x="49" y="51"/>
                        <a:pt x="48" y="47"/>
                      </a:cubicBezTo>
                      <a:cubicBezTo>
                        <a:pt x="47" y="42"/>
                        <a:pt x="48" y="37"/>
                        <a:pt x="52" y="33"/>
                      </a:cubicBezTo>
                      <a:cubicBezTo>
                        <a:pt x="54" y="31"/>
                        <a:pt x="58" y="31"/>
                        <a:pt x="60" y="33"/>
                      </a:cubicBezTo>
                      <a:cubicBezTo>
                        <a:pt x="63" y="35"/>
                        <a:pt x="56" y="37"/>
                        <a:pt x="60" y="39"/>
                      </a:cubicBezTo>
                      <a:cubicBezTo>
                        <a:pt x="62" y="39"/>
                        <a:pt x="63" y="38"/>
                        <a:pt x="63" y="37"/>
                      </a:cubicBezTo>
                      <a:cubicBezTo>
                        <a:pt x="64" y="36"/>
                        <a:pt x="64" y="34"/>
                        <a:pt x="63" y="33"/>
                      </a:cubicBezTo>
                      <a:cubicBezTo>
                        <a:pt x="61" y="30"/>
                        <a:pt x="58" y="30"/>
                        <a:pt x="55" y="30"/>
                      </a:cubicBezTo>
                      <a:cubicBezTo>
                        <a:pt x="52" y="31"/>
                        <a:pt x="49" y="32"/>
                        <a:pt x="47" y="35"/>
                      </a:cubicBezTo>
                      <a:cubicBezTo>
                        <a:pt x="44" y="39"/>
                        <a:pt x="46" y="44"/>
                        <a:pt x="46" y="49"/>
                      </a:cubicBezTo>
                      <a:cubicBezTo>
                        <a:pt x="45" y="49"/>
                        <a:pt x="45" y="49"/>
                        <a:pt x="45" y="49"/>
                      </a:cubicBezTo>
                      <a:cubicBezTo>
                        <a:pt x="42" y="47"/>
                        <a:pt x="36" y="48"/>
                        <a:pt x="33" y="50"/>
                      </a:cubicBezTo>
                      <a:cubicBezTo>
                        <a:pt x="32" y="50"/>
                        <a:pt x="32" y="51"/>
                        <a:pt x="31" y="51"/>
                      </a:cubicBezTo>
                      <a:cubicBezTo>
                        <a:pt x="31" y="49"/>
                        <a:pt x="31" y="47"/>
                        <a:pt x="34" y="47"/>
                      </a:cubicBezTo>
                      <a:cubicBezTo>
                        <a:pt x="36" y="46"/>
                        <a:pt x="38" y="45"/>
                        <a:pt x="41" y="46"/>
                      </a:cubicBezTo>
                      <a:cubicBezTo>
                        <a:pt x="44" y="45"/>
                        <a:pt x="42" y="41"/>
                        <a:pt x="44" y="39"/>
                      </a:cubicBezTo>
                      <a:cubicBezTo>
                        <a:pt x="45" y="37"/>
                        <a:pt x="46" y="34"/>
                        <a:pt x="46" y="32"/>
                      </a:cubicBezTo>
                      <a:cubicBezTo>
                        <a:pt x="46" y="31"/>
                        <a:pt x="46" y="31"/>
                        <a:pt x="46" y="31"/>
                      </a:cubicBezTo>
                      <a:cubicBezTo>
                        <a:pt x="42" y="34"/>
                        <a:pt x="38" y="33"/>
                        <a:pt x="34" y="31"/>
                      </a:cubicBezTo>
                      <a:cubicBezTo>
                        <a:pt x="32" y="30"/>
                        <a:pt x="30" y="28"/>
                        <a:pt x="30" y="25"/>
                      </a:cubicBezTo>
                      <a:cubicBezTo>
                        <a:pt x="30" y="24"/>
                        <a:pt x="29" y="24"/>
                        <a:pt x="28" y="25"/>
                      </a:cubicBezTo>
                      <a:cubicBezTo>
                        <a:pt x="27" y="27"/>
                        <a:pt x="29" y="28"/>
                        <a:pt x="30" y="30"/>
                      </a:cubicBezTo>
                      <a:cubicBezTo>
                        <a:pt x="32" y="34"/>
                        <a:pt x="38" y="35"/>
                        <a:pt x="42" y="35"/>
                      </a:cubicBezTo>
                      <a:cubicBezTo>
                        <a:pt x="43" y="37"/>
                        <a:pt x="41" y="38"/>
                        <a:pt x="41" y="40"/>
                      </a:cubicBezTo>
                      <a:cubicBezTo>
                        <a:pt x="41" y="43"/>
                        <a:pt x="41" y="43"/>
                        <a:pt x="41" y="43"/>
                      </a:cubicBezTo>
                      <a:cubicBezTo>
                        <a:pt x="38" y="44"/>
                        <a:pt x="35" y="43"/>
                        <a:pt x="33" y="45"/>
                      </a:cubicBezTo>
                      <a:cubicBezTo>
                        <a:pt x="34" y="42"/>
                        <a:pt x="34" y="38"/>
                        <a:pt x="31" y="35"/>
                      </a:cubicBezTo>
                      <a:cubicBezTo>
                        <a:pt x="29" y="33"/>
                        <a:pt x="26" y="31"/>
                        <a:pt x="23" y="30"/>
                      </a:cubicBezTo>
                      <a:cubicBezTo>
                        <a:pt x="23" y="31"/>
                        <a:pt x="22" y="31"/>
                        <a:pt x="22" y="31"/>
                      </a:cubicBezTo>
                      <a:cubicBezTo>
                        <a:pt x="23" y="33"/>
                        <a:pt x="25" y="33"/>
                        <a:pt x="27" y="34"/>
                      </a:cubicBezTo>
                      <a:cubicBezTo>
                        <a:pt x="28" y="35"/>
                        <a:pt x="31" y="37"/>
                        <a:pt x="31" y="39"/>
                      </a:cubicBezTo>
                      <a:cubicBezTo>
                        <a:pt x="32" y="47"/>
                        <a:pt x="26" y="55"/>
                        <a:pt x="19" y="58"/>
                      </a:cubicBezTo>
                      <a:cubicBezTo>
                        <a:pt x="18" y="59"/>
                        <a:pt x="17" y="59"/>
                        <a:pt x="16" y="59"/>
                      </a:cubicBezTo>
                      <a:cubicBezTo>
                        <a:pt x="13" y="61"/>
                        <a:pt x="9" y="57"/>
                        <a:pt x="8" y="61"/>
                      </a:cubicBezTo>
                      <a:cubicBezTo>
                        <a:pt x="6" y="64"/>
                        <a:pt x="5" y="68"/>
                        <a:pt x="7" y="72"/>
                      </a:cubicBezTo>
                      <a:cubicBezTo>
                        <a:pt x="8" y="74"/>
                        <a:pt x="10" y="76"/>
                        <a:pt x="12" y="75"/>
                      </a:cubicBezTo>
                      <a:cubicBezTo>
                        <a:pt x="14" y="75"/>
                        <a:pt x="15" y="75"/>
                        <a:pt x="16" y="73"/>
                      </a:cubicBezTo>
                      <a:cubicBezTo>
                        <a:pt x="16" y="73"/>
                        <a:pt x="16" y="72"/>
                        <a:pt x="15" y="72"/>
                      </a:cubicBezTo>
                      <a:cubicBezTo>
                        <a:pt x="14" y="73"/>
                        <a:pt x="12" y="74"/>
                        <a:pt x="11" y="73"/>
                      </a:cubicBezTo>
                      <a:cubicBezTo>
                        <a:pt x="10" y="73"/>
                        <a:pt x="9" y="71"/>
                        <a:pt x="9" y="70"/>
                      </a:cubicBezTo>
                      <a:cubicBezTo>
                        <a:pt x="8" y="67"/>
                        <a:pt x="9" y="63"/>
                        <a:pt x="11" y="61"/>
                      </a:cubicBezTo>
                      <a:cubicBezTo>
                        <a:pt x="13" y="61"/>
                        <a:pt x="16" y="62"/>
                        <a:pt x="18" y="61"/>
                      </a:cubicBezTo>
                      <a:cubicBezTo>
                        <a:pt x="22" y="60"/>
                        <a:pt x="26" y="57"/>
                        <a:pt x="29" y="54"/>
                      </a:cubicBezTo>
                      <a:cubicBezTo>
                        <a:pt x="28" y="58"/>
                        <a:pt x="29" y="62"/>
                        <a:pt x="32" y="65"/>
                      </a:cubicBezTo>
                      <a:cubicBezTo>
                        <a:pt x="33" y="66"/>
                        <a:pt x="35" y="67"/>
                        <a:pt x="36" y="66"/>
                      </a:cubicBezTo>
                      <a:cubicBezTo>
                        <a:pt x="38" y="66"/>
                        <a:pt x="38" y="64"/>
                        <a:pt x="38" y="63"/>
                      </a:cubicBezTo>
                      <a:cubicBezTo>
                        <a:pt x="38" y="62"/>
                        <a:pt x="38" y="61"/>
                        <a:pt x="37" y="61"/>
                      </a:cubicBezTo>
                      <a:cubicBezTo>
                        <a:pt x="35" y="60"/>
                        <a:pt x="35" y="63"/>
                        <a:pt x="34" y="63"/>
                      </a:cubicBezTo>
                      <a:cubicBezTo>
                        <a:pt x="31" y="61"/>
                        <a:pt x="31" y="59"/>
                        <a:pt x="31" y="55"/>
                      </a:cubicBezTo>
                      <a:cubicBezTo>
                        <a:pt x="31" y="53"/>
                        <a:pt x="33" y="52"/>
                        <a:pt x="34" y="50"/>
                      </a:cubicBezTo>
                      <a:cubicBezTo>
                        <a:pt x="38" y="49"/>
                        <a:pt x="42" y="49"/>
                        <a:pt x="46" y="51"/>
                      </a:cubicBezTo>
                      <a:cubicBezTo>
                        <a:pt x="48" y="53"/>
                        <a:pt x="50" y="56"/>
                        <a:pt x="50" y="60"/>
                      </a:cubicBezTo>
                      <a:cubicBezTo>
                        <a:pt x="51" y="64"/>
                        <a:pt x="49" y="68"/>
                        <a:pt x="46" y="71"/>
                      </a:cubicBezTo>
                      <a:cubicBezTo>
                        <a:pt x="45" y="72"/>
                        <a:pt x="43" y="72"/>
                        <a:pt x="43" y="74"/>
                      </a:cubicBezTo>
                      <a:cubicBezTo>
                        <a:pt x="42" y="79"/>
                        <a:pt x="40" y="84"/>
                        <a:pt x="35" y="85"/>
                      </a:cubicBezTo>
                      <a:cubicBezTo>
                        <a:pt x="33" y="86"/>
                        <a:pt x="31" y="86"/>
                        <a:pt x="30" y="86"/>
                      </a:cubicBezTo>
                      <a:cubicBezTo>
                        <a:pt x="28" y="87"/>
                        <a:pt x="29" y="89"/>
                        <a:pt x="29" y="91"/>
                      </a:cubicBezTo>
                      <a:cubicBezTo>
                        <a:pt x="28" y="93"/>
                        <a:pt x="27" y="94"/>
                        <a:pt x="25" y="95"/>
                      </a:cubicBezTo>
                      <a:cubicBezTo>
                        <a:pt x="24" y="96"/>
                        <a:pt x="22" y="97"/>
                        <a:pt x="20" y="96"/>
                      </a:cubicBezTo>
                      <a:cubicBezTo>
                        <a:pt x="18" y="95"/>
                        <a:pt x="18" y="93"/>
                        <a:pt x="18" y="92"/>
                      </a:cubicBezTo>
                      <a:cubicBezTo>
                        <a:pt x="18" y="90"/>
                        <a:pt x="21" y="90"/>
                        <a:pt x="20" y="88"/>
                      </a:cubicBezTo>
                      <a:cubicBezTo>
                        <a:pt x="19" y="87"/>
                        <a:pt x="18" y="87"/>
                        <a:pt x="17" y="87"/>
                      </a:cubicBezTo>
                      <a:cubicBezTo>
                        <a:pt x="16" y="90"/>
                        <a:pt x="15" y="93"/>
                        <a:pt x="17" y="96"/>
                      </a:cubicBezTo>
                      <a:cubicBezTo>
                        <a:pt x="18" y="98"/>
                        <a:pt x="19" y="99"/>
                        <a:pt x="21" y="99"/>
                      </a:cubicBezTo>
                      <a:cubicBezTo>
                        <a:pt x="22" y="100"/>
                        <a:pt x="23" y="103"/>
                        <a:pt x="23" y="104"/>
                      </a:cubicBezTo>
                      <a:cubicBezTo>
                        <a:pt x="24" y="110"/>
                        <a:pt x="21" y="115"/>
                        <a:pt x="17" y="119"/>
                      </a:cubicBezTo>
                      <a:cubicBezTo>
                        <a:pt x="16" y="123"/>
                        <a:pt x="19" y="127"/>
                        <a:pt x="19" y="131"/>
                      </a:cubicBezTo>
                      <a:cubicBezTo>
                        <a:pt x="18" y="137"/>
                        <a:pt x="16" y="143"/>
                        <a:pt x="9" y="146"/>
                      </a:cubicBezTo>
                      <a:cubicBezTo>
                        <a:pt x="4" y="147"/>
                        <a:pt x="4" y="147"/>
                        <a:pt x="4" y="147"/>
                      </a:cubicBezTo>
                      <a:cubicBezTo>
                        <a:pt x="5" y="143"/>
                        <a:pt x="9" y="138"/>
                        <a:pt x="7" y="134"/>
                      </a:cubicBezTo>
                      <a:cubicBezTo>
                        <a:pt x="5" y="128"/>
                        <a:pt x="2" y="123"/>
                        <a:pt x="3" y="116"/>
                      </a:cubicBezTo>
                      <a:cubicBezTo>
                        <a:pt x="3" y="112"/>
                        <a:pt x="5" y="107"/>
                        <a:pt x="7" y="103"/>
                      </a:cubicBezTo>
                      <a:cubicBezTo>
                        <a:pt x="7" y="102"/>
                        <a:pt x="5" y="100"/>
                        <a:pt x="5" y="99"/>
                      </a:cubicBezTo>
                      <a:cubicBezTo>
                        <a:pt x="2" y="93"/>
                        <a:pt x="4" y="86"/>
                        <a:pt x="8" y="81"/>
                      </a:cubicBezTo>
                      <a:cubicBezTo>
                        <a:pt x="13" y="81"/>
                        <a:pt x="18" y="79"/>
                        <a:pt x="21" y="76"/>
                      </a:cubicBezTo>
                      <a:cubicBezTo>
                        <a:pt x="23" y="74"/>
                        <a:pt x="24" y="71"/>
                        <a:pt x="23" y="68"/>
                      </a:cubicBezTo>
                      <a:cubicBezTo>
                        <a:pt x="22" y="67"/>
                        <a:pt x="21" y="66"/>
                        <a:pt x="19" y="66"/>
                      </a:cubicBezTo>
                      <a:cubicBezTo>
                        <a:pt x="18" y="66"/>
                        <a:pt x="17" y="67"/>
                        <a:pt x="16" y="69"/>
                      </a:cubicBezTo>
                      <a:cubicBezTo>
                        <a:pt x="16" y="69"/>
                        <a:pt x="16" y="70"/>
                        <a:pt x="17" y="70"/>
                      </a:cubicBezTo>
                      <a:cubicBezTo>
                        <a:pt x="18" y="71"/>
                        <a:pt x="21" y="67"/>
                        <a:pt x="20" y="70"/>
                      </a:cubicBezTo>
                      <a:cubicBezTo>
                        <a:pt x="21" y="74"/>
                        <a:pt x="18" y="76"/>
                        <a:pt x="15" y="78"/>
                      </a:cubicBezTo>
                      <a:cubicBezTo>
                        <a:pt x="13" y="79"/>
                        <a:pt x="10" y="79"/>
                        <a:pt x="7" y="78"/>
                      </a:cubicBezTo>
                      <a:cubicBezTo>
                        <a:pt x="3" y="74"/>
                        <a:pt x="3" y="67"/>
                        <a:pt x="4" y="62"/>
                      </a:cubicBezTo>
                      <a:cubicBezTo>
                        <a:pt x="6" y="59"/>
                        <a:pt x="7" y="56"/>
                        <a:pt x="10" y="54"/>
                      </a:cubicBezTo>
                      <a:cubicBezTo>
                        <a:pt x="12" y="55"/>
                        <a:pt x="15" y="56"/>
                        <a:pt x="17" y="54"/>
                      </a:cubicBezTo>
                      <a:cubicBezTo>
                        <a:pt x="19" y="55"/>
                        <a:pt x="21" y="53"/>
                        <a:pt x="23" y="53"/>
                      </a:cubicBezTo>
                      <a:cubicBezTo>
                        <a:pt x="26" y="50"/>
                        <a:pt x="29" y="47"/>
                        <a:pt x="29" y="43"/>
                      </a:cubicBezTo>
                      <a:cubicBezTo>
                        <a:pt x="28" y="40"/>
                        <a:pt x="27" y="36"/>
                        <a:pt x="24" y="35"/>
                      </a:cubicBezTo>
                      <a:cubicBezTo>
                        <a:pt x="22" y="35"/>
                        <a:pt x="20" y="36"/>
                        <a:pt x="18" y="36"/>
                      </a:cubicBezTo>
                      <a:cubicBezTo>
                        <a:pt x="17" y="37"/>
                        <a:pt x="16" y="38"/>
                        <a:pt x="17" y="39"/>
                      </a:cubicBezTo>
                      <a:cubicBezTo>
                        <a:pt x="17" y="40"/>
                        <a:pt x="19" y="40"/>
                        <a:pt x="19" y="40"/>
                      </a:cubicBezTo>
                      <a:cubicBezTo>
                        <a:pt x="21" y="39"/>
                        <a:pt x="20" y="37"/>
                        <a:pt x="22" y="37"/>
                      </a:cubicBezTo>
                      <a:cubicBezTo>
                        <a:pt x="25" y="38"/>
                        <a:pt x="26" y="41"/>
                        <a:pt x="26" y="43"/>
                      </a:cubicBezTo>
                      <a:cubicBezTo>
                        <a:pt x="26" y="46"/>
                        <a:pt x="24" y="50"/>
                        <a:pt x="21" y="51"/>
                      </a:cubicBezTo>
                      <a:cubicBezTo>
                        <a:pt x="19" y="53"/>
                        <a:pt x="14" y="54"/>
                        <a:pt x="11" y="52"/>
                      </a:cubicBezTo>
                      <a:cubicBezTo>
                        <a:pt x="6" y="49"/>
                        <a:pt x="5" y="44"/>
                        <a:pt x="5" y="38"/>
                      </a:cubicBezTo>
                      <a:cubicBezTo>
                        <a:pt x="5" y="34"/>
                        <a:pt x="6" y="30"/>
                        <a:pt x="9" y="27"/>
                      </a:cubicBezTo>
                      <a:cubicBezTo>
                        <a:pt x="6" y="25"/>
                        <a:pt x="5" y="20"/>
                        <a:pt x="6" y="16"/>
                      </a:cubicBezTo>
                      <a:cubicBezTo>
                        <a:pt x="8" y="12"/>
                        <a:pt x="12" y="9"/>
                        <a:pt x="16" y="10"/>
                      </a:cubicBezTo>
                      <a:cubicBezTo>
                        <a:pt x="19" y="10"/>
                        <a:pt x="23" y="9"/>
                        <a:pt x="25" y="12"/>
                      </a:cubicBezTo>
                      <a:cubicBezTo>
                        <a:pt x="26" y="12"/>
                        <a:pt x="26" y="11"/>
                        <a:pt x="27" y="11"/>
                      </a:cubicBezTo>
                      <a:cubicBezTo>
                        <a:pt x="31" y="8"/>
                        <a:pt x="37" y="5"/>
                        <a:pt x="43" y="8"/>
                      </a:cubicBezTo>
                      <a:cubicBezTo>
                        <a:pt x="45" y="9"/>
                        <a:pt x="47" y="10"/>
                        <a:pt x="49" y="12"/>
                      </a:cubicBezTo>
                      <a:cubicBezTo>
                        <a:pt x="50" y="17"/>
                        <a:pt x="49" y="23"/>
                        <a:pt x="45" y="26"/>
                      </a:cubicBezTo>
                      <a:cubicBezTo>
                        <a:pt x="42" y="27"/>
                        <a:pt x="39" y="30"/>
                        <a:pt x="36" y="27"/>
                      </a:cubicBezTo>
                      <a:cubicBezTo>
                        <a:pt x="35" y="26"/>
                        <a:pt x="37" y="22"/>
                        <a:pt x="34" y="22"/>
                      </a:cubicBezTo>
                      <a:cubicBezTo>
                        <a:pt x="33" y="22"/>
                        <a:pt x="32" y="23"/>
                        <a:pt x="32" y="24"/>
                      </a:cubicBezTo>
                      <a:cubicBezTo>
                        <a:pt x="32" y="25"/>
                        <a:pt x="32" y="26"/>
                        <a:pt x="33" y="27"/>
                      </a:cubicBezTo>
                      <a:cubicBezTo>
                        <a:pt x="35" y="30"/>
                        <a:pt x="39" y="32"/>
                        <a:pt x="42" y="30"/>
                      </a:cubicBezTo>
                      <a:cubicBezTo>
                        <a:pt x="46" y="29"/>
                        <a:pt x="49" y="25"/>
                        <a:pt x="51" y="21"/>
                      </a:cubicBezTo>
                      <a:cubicBezTo>
                        <a:pt x="51" y="18"/>
                        <a:pt x="52" y="15"/>
                        <a:pt x="51" y="13"/>
                      </a:cubicBezTo>
                      <a:cubicBezTo>
                        <a:pt x="56" y="9"/>
                        <a:pt x="62" y="4"/>
                        <a:pt x="69" y="6"/>
                      </a:cubicBezTo>
                      <a:cubicBezTo>
                        <a:pt x="72" y="7"/>
                        <a:pt x="75" y="7"/>
                        <a:pt x="77" y="10"/>
                      </a:cubicBezTo>
                      <a:close/>
                      <a:moveTo>
                        <a:pt x="204" y="11"/>
                      </a:moveTo>
                      <a:cubicBezTo>
                        <a:pt x="206" y="12"/>
                        <a:pt x="208" y="14"/>
                        <a:pt x="210" y="13"/>
                      </a:cubicBezTo>
                      <a:cubicBezTo>
                        <a:pt x="214" y="13"/>
                        <a:pt x="217" y="10"/>
                        <a:pt x="220" y="9"/>
                      </a:cubicBezTo>
                      <a:cubicBezTo>
                        <a:pt x="224" y="9"/>
                        <a:pt x="228" y="9"/>
                        <a:pt x="231" y="11"/>
                      </a:cubicBezTo>
                      <a:cubicBezTo>
                        <a:pt x="233" y="12"/>
                        <a:pt x="232" y="13"/>
                        <a:pt x="232" y="14"/>
                      </a:cubicBezTo>
                      <a:cubicBezTo>
                        <a:pt x="229" y="13"/>
                        <a:pt x="224" y="12"/>
                        <a:pt x="220" y="14"/>
                      </a:cubicBezTo>
                      <a:cubicBezTo>
                        <a:pt x="217" y="16"/>
                        <a:pt x="214" y="18"/>
                        <a:pt x="213" y="22"/>
                      </a:cubicBezTo>
                      <a:cubicBezTo>
                        <a:pt x="205" y="24"/>
                        <a:pt x="199" y="17"/>
                        <a:pt x="192" y="15"/>
                      </a:cubicBezTo>
                      <a:cubicBezTo>
                        <a:pt x="187" y="14"/>
                        <a:pt x="180" y="17"/>
                        <a:pt x="176" y="12"/>
                      </a:cubicBezTo>
                      <a:cubicBezTo>
                        <a:pt x="184" y="13"/>
                        <a:pt x="189" y="9"/>
                        <a:pt x="196" y="8"/>
                      </a:cubicBezTo>
                      <a:cubicBezTo>
                        <a:pt x="199" y="9"/>
                        <a:pt x="202" y="8"/>
                        <a:pt x="204" y="11"/>
                      </a:cubicBezTo>
                      <a:close/>
                      <a:moveTo>
                        <a:pt x="289" y="15"/>
                      </a:moveTo>
                      <a:cubicBezTo>
                        <a:pt x="291" y="15"/>
                        <a:pt x="292" y="13"/>
                        <a:pt x="293" y="12"/>
                      </a:cubicBezTo>
                      <a:cubicBezTo>
                        <a:pt x="295" y="11"/>
                        <a:pt x="298" y="11"/>
                        <a:pt x="301" y="11"/>
                      </a:cubicBezTo>
                      <a:cubicBezTo>
                        <a:pt x="304" y="13"/>
                        <a:pt x="305" y="17"/>
                        <a:pt x="304" y="20"/>
                      </a:cubicBezTo>
                      <a:cubicBezTo>
                        <a:pt x="305" y="23"/>
                        <a:pt x="302" y="24"/>
                        <a:pt x="303" y="27"/>
                      </a:cubicBezTo>
                      <a:cubicBezTo>
                        <a:pt x="307" y="32"/>
                        <a:pt x="309" y="39"/>
                        <a:pt x="308" y="45"/>
                      </a:cubicBezTo>
                      <a:cubicBezTo>
                        <a:pt x="307" y="47"/>
                        <a:pt x="306" y="50"/>
                        <a:pt x="303" y="51"/>
                      </a:cubicBezTo>
                      <a:cubicBezTo>
                        <a:pt x="300" y="51"/>
                        <a:pt x="297" y="52"/>
                        <a:pt x="295" y="50"/>
                      </a:cubicBezTo>
                      <a:cubicBezTo>
                        <a:pt x="292" y="49"/>
                        <a:pt x="291" y="46"/>
                        <a:pt x="291" y="43"/>
                      </a:cubicBezTo>
                      <a:cubicBezTo>
                        <a:pt x="291" y="42"/>
                        <a:pt x="291" y="41"/>
                        <a:pt x="292" y="41"/>
                      </a:cubicBezTo>
                      <a:cubicBezTo>
                        <a:pt x="293" y="41"/>
                        <a:pt x="293" y="42"/>
                        <a:pt x="293" y="43"/>
                      </a:cubicBezTo>
                      <a:cubicBezTo>
                        <a:pt x="293" y="45"/>
                        <a:pt x="295" y="47"/>
                        <a:pt x="296" y="48"/>
                      </a:cubicBezTo>
                      <a:cubicBezTo>
                        <a:pt x="298" y="50"/>
                        <a:pt x="301" y="49"/>
                        <a:pt x="303" y="49"/>
                      </a:cubicBezTo>
                      <a:cubicBezTo>
                        <a:pt x="307" y="45"/>
                        <a:pt x="307" y="40"/>
                        <a:pt x="306" y="35"/>
                      </a:cubicBezTo>
                      <a:cubicBezTo>
                        <a:pt x="305" y="32"/>
                        <a:pt x="302" y="30"/>
                        <a:pt x="300" y="28"/>
                      </a:cubicBezTo>
                      <a:cubicBezTo>
                        <a:pt x="300" y="25"/>
                        <a:pt x="301" y="24"/>
                        <a:pt x="302" y="21"/>
                      </a:cubicBezTo>
                      <a:cubicBezTo>
                        <a:pt x="303" y="18"/>
                        <a:pt x="303" y="15"/>
                        <a:pt x="300" y="13"/>
                      </a:cubicBezTo>
                      <a:cubicBezTo>
                        <a:pt x="296" y="12"/>
                        <a:pt x="293" y="15"/>
                        <a:pt x="290" y="17"/>
                      </a:cubicBezTo>
                      <a:cubicBezTo>
                        <a:pt x="288" y="18"/>
                        <a:pt x="287" y="16"/>
                        <a:pt x="286" y="15"/>
                      </a:cubicBezTo>
                      <a:cubicBezTo>
                        <a:pt x="281" y="13"/>
                        <a:pt x="276" y="10"/>
                        <a:pt x="271" y="13"/>
                      </a:cubicBezTo>
                      <a:cubicBezTo>
                        <a:pt x="269" y="14"/>
                        <a:pt x="269" y="16"/>
                        <a:pt x="269" y="18"/>
                      </a:cubicBezTo>
                      <a:cubicBezTo>
                        <a:pt x="269" y="19"/>
                        <a:pt x="269" y="21"/>
                        <a:pt x="271" y="23"/>
                      </a:cubicBezTo>
                      <a:cubicBezTo>
                        <a:pt x="271" y="23"/>
                        <a:pt x="272" y="23"/>
                        <a:pt x="273" y="23"/>
                      </a:cubicBezTo>
                      <a:cubicBezTo>
                        <a:pt x="273" y="22"/>
                        <a:pt x="273" y="22"/>
                        <a:pt x="274" y="22"/>
                      </a:cubicBezTo>
                      <a:cubicBezTo>
                        <a:pt x="275" y="23"/>
                        <a:pt x="275" y="24"/>
                        <a:pt x="274" y="24"/>
                      </a:cubicBezTo>
                      <a:cubicBezTo>
                        <a:pt x="273" y="25"/>
                        <a:pt x="271" y="25"/>
                        <a:pt x="270" y="24"/>
                      </a:cubicBezTo>
                      <a:cubicBezTo>
                        <a:pt x="267" y="22"/>
                        <a:pt x="266" y="18"/>
                        <a:pt x="267" y="15"/>
                      </a:cubicBezTo>
                      <a:cubicBezTo>
                        <a:pt x="268" y="12"/>
                        <a:pt x="271" y="10"/>
                        <a:pt x="274" y="10"/>
                      </a:cubicBezTo>
                      <a:cubicBezTo>
                        <a:pt x="280" y="9"/>
                        <a:pt x="285" y="12"/>
                        <a:pt x="289" y="15"/>
                      </a:cubicBezTo>
                      <a:close/>
                      <a:moveTo>
                        <a:pt x="73" y="10"/>
                      </a:moveTo>
                      <a:cubicBezTo>
                        <a:pt x="75" y="11"/>
                        <a:pt x="75" y="13"/>
                        <a:pt x="75" y="15"/>
                      </a:cubicBezTo>
                      <a:cubicBezTo>
                        <a:pt x="75" y="17"/>
                        <a:pt x="73" y="18"/>
                        <a:pt x="71" y="19"/>
                      </a:cubicBezTo>
                      <a:cubicBezTo>
                        <a:pt x="70" y="20"/>
                        <a:pt x="68" y="20"/>
                        <a:pt x="67" y="19"/>
                      </a:cubicBezTo>
                      <a:cubicBezTo>
                        <a:pt x="67" y="19"/>
                        <a:pt x="66" y="18"/>
                        <a:pt x="67" y="17"/>
                      </a:cubicBezTo>
                      <a:cubicBezTo>
                        <a:pt x="68" y="17"/>
                        <a:pt x="70" y="19"/>
                        <a:pt x="71" y="17"/>
                      </a:cubicBezTo>
                      <a:cubicBezTo>
                        <a:pt x="73" y="16"/>
                        <a:pt x="73" y="14"/>
                        <a:pt x="72" y="13"/>
                      </a:cubicBezTo>
                      <a:cubicBezTo>
                        <a:pt x="70" y="9"/>
                        <a:pt x="65" y="9"/>
                        <a:pt x="61" y="10"/>
                      </a:cubicBezTo>
                      <a:cubicBezTo>
                        <a:pt x="59" y="11"/>
                        <a:pt x="57" y="13"/>
                        <a:pt x="56" y="15"/>
                      </a:cubicBezTo>
                      <a:cubicBezTo>
                        <a:pt x="55" y="15"/>
                        <a:pt x="54" y="16"/>
                        <a:pt x="54" y="15"/>
                      </a:cubicBezTo>
                      <a:cubicBezTo>
                        <a:pt x="54" y="14"/>
                        <a:pt x="54" y="14"/>
                        <a:pt x="54" y="14"/>
                      </a:cubicBezTo>
                      <a:cubicBezTo>
                        <a:pt x="59" y="9"/>
                        <a:pt x="67" y="6"/>
                        <a:pt x="73" y="10"/>
                      </a:cubicBezTo>
                      <a:close/>
                      <a:moveTo>
                        <a:pt x="45" y="13"/>
                      </a:moveTo>
                      <a:cubicBezTo>
                        <a:pt x="46" y="14"/>
                        <a:pt x="47" y="16"/>
                        <a:pt x="46" y="19"/>
                      </a:cubicBezTo>
                      <a:cubicBezTo>
                        <a:pt x="46" y="22"/>
                        <a:pt x="43" y="24"/>
                        <a:pt x="40" y="25"/>
                      </a:cubicBezTo>
                      <a:cubicBezTo>
                        <a:pt x="40" y="25"/>
                        <a:pt x="39" y="25"/>
                        <a:pt x="39" y="25"/>
                      </a:cubicBezTo>
                      <a:cubicBezTo>
                        <a:pt x="39" y="23"/>
                        <a:pt x="41" y="23"/>
                        <a:pt x="42" y="22"/>
                      </a:cubicBezTo>
                      <a:cubicBezTo>
                        <a:pt x="43" y="20"/>
                        <a:pt x="44" y="19"/>
                        <a:pt x="44" y="16"/>
                      </a:cubicBezTo>
                      <a:cubicBezTo>
                        <a:pt x="44" y="14"/>
                        <a:pt x="42" y="13"/>
                        <a:pt x="41" y="12"/>
                      </a:cubicBezTo>
                      <a:cubicBezTo>
                        <a:pt x="35" y="10"/>
                        <a:pt x="31" y="14"/>
                        <a:pt x="27" y="17"/>
                      </a:cubicBezTo>
                      <a:cubicBezTo>
                        <a:pt x="25" y="18"/>
                        <a:pt x="25" y="15"/>
                        <a:pt x="23" y="15"/>
                      </a:cubicBezTo>
                      <a:cubicBezTo>
                        <a:pt x="22" y="15"/>
                        <a:pt x="21" y="14"/>
                        <a:pt x="20" y="14"/>
                      </a:cubicBezTo>
                      <a:cubicBezTo>
                        <a:pt x="17" y="14"/>
                        <a:pt x="13" y="14"/>
                        <a:pt x="12" y="17"/>
                      </a:cubicBezTo>
                      <a:cubicBezTo>
                        <a:pt x="11" y="20"/>
                        <a:pt x="12" y="23"/>
                        <a:pt x="14" y="25"/>
                      </a:cubicBezTo>
                      <a:cubicBezTo>
                        <a:pt x="13" y="29"/>
                        <a:pt x="10" y="33"/>
                        <a:pt x="9" y="37"/>
                      </a:cubicBezTo>
                      <a:cubicBezTo>
                        <a:pt x="9" y="40"/>
                        <a:pt x="9" y="43"/>
                        <a:pt x="11" y="45"/>
                      </a:cubicBezTo>
                      <a:cubicBezTo>
                        <a:pt x="12" y="47"/>
                        <a:pt x="13" y="48"/>
                        <a:pt x="15" y="48"/>
                      </a:cubicBezTo>
                      <a:cubicBezTo>
                        <a:pt x="17" y="48"/>
                        <a:pt x="19" y="48"/>
                        <a:pt x="20" y="45"/>
                      </a:cubicBezTo>
                      <a:cubicBezTo>
                        <a:pt x="21" y="44"/>
                        <a:pt x="19" y="40"/>
                        <a:pt x="22" y="42"/>
                      </a:cubicBezTo>
                      <a:cubicBezTo>
                        <a:pt x="23" y="43"/>
                        <a:pt x="23" y="45"/>
                        <a:pt x="22" y="47"/>
                      </a:cubicBezTo>
                      <a:cubicBezTo>
                        <a:pt x="21" y="49"/>
                        <a:pt x="18" y="50"/>
                        <a:pt x="15" y="50"/>
                      </a:cubicBezTo>
                      <a:cubicBezTo>
                        <a:pt x="12" y="50"/>
                        <a:pt x="10" y="48"/>
                        <a:pt x="9" y="46"/>
                      </a:cubicBezTo>
                      <a:cubicBezTo>
                        <a:pt x="5" y="40"/>
                        <a:pt x="8" y="32"/>
                        <a:pt x="11" y="27"/>
                      </a:cubicBezTo>
                      <a:cubicBezTo>
                        <a:pt x="12" y="25"/>
                        <a:pt x="10" y="24"/>
                        <a:pt x="9" y="22"/>
                      </a:cubicBezTo>
                      <a:cubicBezTo>
                        <a:pt x="10" y="19"/>
                        <a:pt x="10" y="15"/>
                        <a:pt x="14" y="13"/>
                      </a:cubicBezTo>
                      <a:cubicBezTo>
                        <a:pt x="16" y="12"/>
                        <a:pt x="18" y="13"/>
                        <a:pt x="21" y="12"/>
                      </a:cubicBezTo>
                      <a:cubicBezTo>
                        <a:pt x="26" y="15"/>
                        <a:pt x="26" y="15"/>
                        <a:pt x="26" y="15"/>
                      </a:cubicBezTo>
                      <a:cubicBezTo>
                        <a:pt x="28" y="15"/>
                        <a:pt x="28" y="13"/>
                        <a:pt x="30" y="12"/>
                      </a:cubicBezTo>
                      <a:cubicBezTo>
                        <a:pt x="34" y="9"/>
                        <a:pt x="41" y="8"/>
                        <a:pt x="45" y="13"/>
                      </a:cubicBezTo>
                      <a:close/>
                      <a:moveTo>
                        <a:pt x="91" y="19"/>
                      </a:moveTo>
                      <a:cubicBezTo>
                        <a:pt x="93" y="21"/>
                        <a:pt x="94" y="23"/>
                        <a:pt x="93" y="26"/>
                      </a:cubicBezTo>
                      <a:cubicBezTo>
                        <a:pt x="93" y="30"/>
                        <a:pt x="89" y="33"/>
                        <a:pt x="85" y="34"/>
                      </a:cubicBezTo>
                      <a:cubicBezTo>
                        <a:pt x="83" y="35"/>
                        <a:pt x="79" y="34"/>
                        <a:pt x="79" y="37"/>
                      </a:cubicBezTo>
                      <a:cubicBezTo>
                        <a:pt x="78" y="40"/>
                        <a:pt x="75" y="42"/>
                        <a:pt x="72" y="44"/>
                      </a:cubicBezTo>
                      <a:cubicBezTo>
                        <a:pt x="69" y="45"/>
                        <a:pt x="67" y="45"/>
                        <a:pt x="64" y="44"/>
                      </a:cubicBezTo>
                      <a:cubicBezTo>
                        <a:pt x="61" y="45"/>
                        <a:pt x="60" y="49"/>
                        <a:pt x="55" y="48"/>
                      </a:cubicBezTo>
                      <a:cubicBezTo>
                        <a:pt x="53" y="49"/>
                        <a:pt x="52" y="46"/>
                        <a:pt x="51" y="44"/>
                      </a:cubicBezTo>
                      <a:cubicBezTo>
                        <a:pt x="50" y="42"/>
                        <a:pt x="51" y="39"/>
                        <a:pt x="52" y="37"/>
                      </a:cubicBezTo>
                      <a:cubicBezTo>
                        <a:pt x="53" y="36"/>
                        <a:pt x="55" y="34"/>
                        <a:pt x="57" y="34"/>
                      </a:cubicBezTo>
                      <a:cubicBezTo>
                        <a:pt x="57" y="34"/>
                        <a:pt x="58" y="35"/>
                        <a:pt x="57" y="36"/>
                      </a:cubicBezTo>
                      <a:cubicBezTo>
                        <a:pt x="55" y="36"/>
                        <a:pt x="53" y="38"/>
                        <a:pt x="53" y="41"/>
                      </a:cubicBezTo>
                      <a:cubicBezTo>
                        <a:pt x="52" y="43"/>
                        <a:pt x="53" y="45"/>
                        <a:pt x="54" y="46"/>
                      </a:cubicBezTo>
                      <a:cubicBezTo>
                        <a:pt x="56" y="47"/>
                        <a:pt x="58" y="46"/>
                        <a:pt x="59" y="46"/>
                      </a:cubicBezTo>
                      <a:cubicBezTo>
                        <a:pt x="62" y="44"/>
                        <a:pt x="62" y="40"/>
                        <a:pt x="66" y="42"/>
                      </a:cubicBezTo>
                      <a:cubicBezTo>
                        <a:pt x="69" y="44"/>
                        <a:pt x="72" y="42"/>
                        <a:pt x="75" y="40"/>
                      </a:cubicBezTo>
                      <a:cubicBezTo>
                        <a:pt x="76" y="38"/>
                        <a:pt x="77" y="36"/>
                        <a:pt x="78" y="33"/>
                      </a:cubicBezTo>
                      <a:cubicBezTo>
                        <a:pt x="83" y="32"/>
                        <a:pt x="89" y="32"/>
                        <a:pt x="91" y="26"/>
                      </a:cubicBezTo>
                      <a:cubicBezTo>
                        <a:pt x="91" y="25"/>
                        <a:pt x="91" y="23"/>
                        <a:pt x="90" y="21"/>
                      </a:cubicBezTo>
                      <a:cubicBezTo>
                        <a:pt x="88" y="19"/>
                        <a:pt x="85" y="20"/>
                        <a:pt x="83" y="20"/>
                      </a:cubicBezTo>
                      <a:cubicBezTo>
                        <a:pt x="83" y="20"/>
                        <a:pt x="83" y="19"/>
                        <a:pt x="83" y="19"/>
                      </a:cubicBezTo>
                      <a:cubicBezTo>
                        <a:pt x="85" y="17"/>
                        <a:pt x="89" y="18"/>
                        <a:pt x="91" y="19"/>
                      </a:cubicBezTo>
                      <a:close/>
                      <a:moveTo>
                        <a:pt x="225" y="24"/>
                      </a:moveTo>
                      <a:cubicBezTo>
                        <a:pt x="225" y="25"/>
                        <a:pt x="225" y="26"/>
                        <a:pt x="226" y="27"/>
                      </a:cubicBezTo>
                      <a:cubicBezTo>
                        <a:pt x="228" y="29"/>
                        <a:pt x="230" y="28"/>
                        <a:pt x="232" y="27"/>
                      </a:cubicBezTo>
                      <a:cubicBezTo>
                        <a:pt x="235" y="29"/>
                        <a:pt x="234" y="33"/>
                        <a:pt x="235" y="35"/>
                      </a:cubicBezTo>
                      <a:cubicBezTo>
                        <a:pt x="236" y="38"/>
                        <a:pt x="240" y="41"/>
                        <a:pt x="244" y="41"/>
                      </a:cubicBezTo>
                      <a:cubicBezTo>
                        <a:pt x="246" y="42"/>
                        <a:pt x="248" y="41"/>
                        <a:pt x="250" y="41"/>
                      </a:cubicBezTo>
                      <a:cubicBezTo>
                        <a:pt x="252" y="41"/>
                        <a:pt x="251" y="43"/>
                        <a:pt x="252" y="44"/>
                      </a:cubicBezTo>
                      <a:cubicBezTo>
                        <a:pt x="253" y="45"/>
                        <a:pt x="254" y="46"/>
                        <a:pt x="255" y="47"/>
                      </a:cubicBezTo>
                      <a:cubicBezTo>
                        <a:pt x="257" y="47"/>
                        <a:pt x="259" y="47"/>
                        <a:pt x="261" y="46"/>
                      </a:cubicBezTo>
                      <a:cubicBezTo>
                        <a:pt x="263" y="45"/>
                        <a:pt x="265" y="43"/>
                        <a:pt x="264" y="40"/>
                      </a:cubicBezTo>
                      <a:cubicBezTo>
                        <a:pt x="264" y="38"/>
                        <a:pt x="262" y="36"/>
                        <a:pt x="259" y="35"/>
                      </a:cubicBezTo>
                      <a:cubicBezTo>
                        <a:pt x="259" y="35"/>
                        <a:pt x="259" y="34"/>
                        <a:pt x="259" y="34"/>
                      </a:cubicBezTo>
                      <a:cubicBezTo>
                        <a:pt x="261" y="32"/>
                        <a:pt x="263" y="35"/>
                        <a:pt x="264" y="36"/>
                      </a:cubicBezTo>
                      <a:cubicBezTo>
                        <a:pt x="266" y="38"/>
                        <a:pt x="267" y="41"/>
                        <a:pt x="266" y="43"/>
                      </a:cubicBezTo>
                      <a:cubicBezTo>
                        <a:pt x="264" y="46"/>
                        <a:pt x="261" y="49"/>
                        <a:pt x="258" y="49"/>
                      </a:cubicBezTo>
                      <a:cubicBezTo>
                        <a:pt x="256" y="49"/>
                        <a:pt x="254" y="49"/>
                        <a:pt x="252" y="47"/>
                      </a:cubicBezTo>
                      <a:cubicBezTo>
                        <a:pt x="250" y="46"/>
                        <a:pt x="251" y="44"/>
                        <a:pt x="249" y="43"/>
                      </a:cubicBezTo>
                      <a:cubicBezTo>
                        <a:pt x="246" y="44"/>
                        <a:pt x="242" y="43"/>
                        <a:pt x="239" y="42"/>
                      </a:cubicBezTo>
                      <a:cubicBezTo>
                        <a:pt x="235" y="40"/>
                        <a:pt x="233" y="35"/>
                        <a:pt x="232" y="30"/>
                      </a:cubicBezTo>
                      <a:cubicBezTo>
                        <a:pt x="231" y="29"/>
                        <a:pt x="230" y="30"/>
                        <a:pt x="228" y="30"/>
                      </a:cubicBezTo>
                      <a:cubicBezTo>
                        <a:pt x="226" y="30"/>
                        <a:pt x="225" y="29"/>
                        <a:pt x="224" y="27"/>
                      </a:cubicBezTo>
                      <a:cubicBezTo>
                        <a:pt x="223" y="26"/>
                        <a:pt x="223" y="25"/>
                        <a:pt x="223" y="23"/>
                      </a:cubicBezTo>
                      <a:cubicBezTo>
                        <a:pt x="224" y="23"/>
                        <a:pt x="225" y="23"/>
                        <a:pt x="225" y="24"/>
                      </a:cubicBezTo>
                      <a:close/>
                      <a:moveTo>
                        <a:pt x="72" y="25"/>
                      </a:moveTo>
                      <a:cubicBezTo>
                        <a:pt x="73" y="25"/>
                        <a:pt x="73" y="24"/>
                        <a:pt x="74" y="25"/>
                      </a:cubicBezTo>
                      <a:cubicBezTo>
                        <a:pt x="75" y="25"/>
                        <a:pt x="74" y="25"/>
                        <a:pt x="74" y="25"/>
                      </a:cubicBezTo>
                      <a:cubicBezTo>
                        <a:pt x="70" y="28"/>
                        <a:pt x="65" y="29"/>
                        <a:pt x="60" y="26"/>
                      </a:cubicBezTo>
                      <a:cubicBezTo>
                        <a:pt x="59" y="26"/>
                        <a:pt x="59" y="25"/>
                        <a:pt x="60" y="25"/>
                      </a:cubicBezTo>
                      <a:cubicBezTo>
                        <a:pt x="61" y="23"/>
                        <a:pt x="62" y="25"/>
                        <a:pt x="64" y="26"/>
                      </a:cubicBezTo>
                      <a:cubicBezTo>
                        <a:pt x="66" y="27"/>
                        <a:pt x="69" y="26"/>
                        <a:pt x="72" y="25"/>
                      </a:cubicBezTo>
                      <a:close/>
                      <a:moveTo>
                        <a:pt x="283" y="28"/>
                      </a:moveTo>
                      <a:cubicBezTo>
                        <a:pt x="282" y="32"/>
                        <a:pt x="279" y="35"/>
                        <a:pt x="275" y="36"/>
                      </a:cubicBezTo>
                      <a:cubicBezTo>
                        <a:pt x="275" y="38"/>
                        <a:pt x="276" y="39"/>
                        <a:pt x="276" y="41"/>
                      </a:cubicBezTo>
                      <a:cubicBezTo>
                        <a:pt x="278" y="43"/>
                        <a:pt x="280" y="44"/>
                        <a:pt x="282" y="44"/>
                      </a:cubicBezTo>
                      <a:cubicBezTo>
                        <a:pt x="283" y="43"/>
                        <a:pt x="282" y="41"/>
                        <a:pt x="282" y="40"/>
                      </a:cubicBezTo>
                      <a:cubicBezTo>
                        <a:pt x="282" y="37"/>
                        <a:pt x="284" y="35"/>
                        <a:pt x="286" y="33"/>
                      </a:cubicBezTo>
                      <a:cubicBezTo>
                        <a:pt x="288" y="34"/>
                        <a:pt x="289" y="30"/>
                        <a:pt x="290" y="33"/>
                      </a:cubicBezTo>
                      <a:cubicBezTo>
                        <a:pt x="290" y="35"/>
                        <a:pt x="287" y="35"/>
                        <a:pt x="285" y="36"/>
                      </a:cubicBezTo>
                      <a:cubicBezTo>
                        <a:pt x="283" y="39"/>
                        <a:pt x="284" y="44"/>
                        <a:pt x="285" y="48"/>
                      </a:cubicBezTo>
                      <a:cubicBezTo>
                        <a:pt x="283" y="49"/>
                        <a:pt x="282" y="46"/>
                        <a:pt x="280" y="46"/>
                      </a:cubicBezTo>
                      <a:cubicBezTo>
                        <a:pt x="278" y="45"/>
                        <a:pt x="276" y="44"/>
                        <a:pt x="274" y="44"/>
                      </a:cubicBezTo>
                      <a:cubicBezTo>
                        <a:pt x="272" y="42"/>
                        <a:pt x="274" y="41"/>
                        <a:pt x="273" y="39"/>
                      </a:cubicBezTo>
                      <a:cubicBezTo>
                        <a:pt x="273" y="37"/>
                        <a:pt x="271" y="35"/>
                        <a:pt x="273" y="34"/>
                      </a:cubicBezTo>
                      <a:cubicBezTo>
                        <a:pt x="275" y="34"/>
                        <a:pt x="279" y="33"/>
                        <a:pt x="280" y="31"/>
                      </a:cubicBezTo>
                      <a:cubicBezTo>
                        <a:pt x="281" y="30"/>
                        <a:pt x="281" y="25"/>
                        <a:pt x="283" y="28"/>
                      </a:cubicBezTo>
                      <a:close/>
                      <a:moveTo>
                        <a:pt x="210" y="49"/>
                      </a:moveTo>
                      <a:cubicBezTo>
                        <a:pt x="218" y="53"/>
                        <a:pt x="225" y="60"/>
                        <a:pt x="228" y="69"/>
                      </a:cubicBezTo>
                      <a:cubicBezTo>
                        <a:pt x="228" y="70"/>
                        <a:pt x="230" y="70"/>
                        <a:pt x="230" y="70"/>
                      </a:cubicBezTo>
                      <a:cubicBezTo>
                        <a:pt x="233" y="73"/>
                        <a:pt x="236" y="74"/>
                        <a:pt x="239" y="77"/>
                      </a:cubicBezTo>
                      <a:cubicBezTo>
                        <a:pt x="242" y="80"/>
                        <a:pt x="244" y="84"/>
                        <a:pt x="246" y="88"/>
                      </a:cubicBezTo>
                      <a:cubicBezTo>
                        <a:pt x="253" y="92"/>
                        <a:pt x="260" y="96"/>
                        <a:pt x="265" y="103"/>
                      </a:cubicBezTo>
                      <a:cubicBezTo>
                        <a:pt x="269" y="108"/>
                        <a:pt x="271" y="113"/>
                        <a:pt x="273" y="119"/>
                      </a:cubicBezTo>
                      <a:cubicBezTo>
                        <a:pt x="274" y="126"/>
                        <a:pt x="274" y="134"/>
                        <a:pt x="272" y="141"/>
                      </a:cubicBezTo>
                      <a:cubicBezTo>
                        <a:pt x="274" y="146"/>
                        <a:pt x="276" y="153"/>
                        <a:pt x="274" y="158"/>
                      </a:cubicBezTo>
                      <a:cubicBezTo>
                        <a:pt x="273" y="161"/>
                        <a:pt x="272" y="164"/>
                        <a:pt x="271" y="166"/>
                      </a:cubicBezTo>
                      <a:cubicBezTo>
                        <a:pt x="276" y="175"/>
                        <a:pt x="275" y="187"/>
                        <a:pt x="271" y="195"/>
                      </a:cubicBezTo>
                      <a:cubicBezTo>
                        <a:pt x="267" y="206"/>
                        <a:pt x="258" y="215"/>
                        <a:pt x="248" y="221"/>
                      </a:cubicBezTo>
                      <a:cubicBezTo>
                        <a:pt x="246" y="221"/>
                        <a:pt x="246" y="223"/>
                        <a:pt x="245" y="224"/>
                      </a:cubicBezTo>
                      <a:cubicBezTo>
                        <a:pt x="242" y="231"/>
                        <a:pt x="236" y="237"/>
                        <a:pt x="229" y="240"/>
                      </a:cubicBezTo>
                      <a:cubicBezTo>
                        <a:pt x="226" y="245"/>
                        <a:pt x="223" y="251"/>
                        <a:pt x="218" y="255"/>
                      </a:cubicBezTo>
                      <a:cubicBezTo>
                        <a:pt x="209" y="263"/>
                        <a:pt x="198" y="268"/>
                        <a:pt x="186" y="267"/>
                      </a:cubicBezTo>
                      <a:cubicBezTo>
                        <a:pt x="181" y="266"/>
                        <a:pt x="177" y="265"/>
                        <a:pt x="172" y="264"/>
                      </a:cubicBezTo>
                      <a:cubicBezTo>
                        <a:pt x="168" y="267"/>
                        <a:pt x="163" y="268"/>
                        <a:pt x="158" y="268"/>
                      </a:cubicBezTo>
                      <a:cubicBezTo>
                        <a:pt x="157" y="268"/>
                        <a:pt x="156" y="268"/>
                        <a:pt x="154" y="268"/>
                      </a:cubicBezTo>
                      <a:cubicBezTo>
                        <a:pt x="150" y="267"/>
                        <a:pt x="147" y="266"/>
                        <a:pt x="144" y="264"/>
                      </a:cubicBezTo>
                      <a:cubicBezTo>
                        <a:pt x="133" y="268"/>
                        <a:pt x="120" y="269"/>
                        <a:pt x="110" y="264"/>
                      </a:cubicBezTo>
                      <a:cubicBezTo>
                        <a:pt x="101" y="259"/>
                        <a:pt x="93" y="253"/>
                        <a:pt x="89" y="244"/>
                      </a:cubicBezTo>
                      <a:cubicBezTo>
                        <a:pt x="89" y="242"/>
                        <a:pt x="86" y="243"/>
                        <a:pt x="85" y="242"/>
                      </a:cubicBezTo>
                      <a:cubicBezTo>
                        <a:pt x="78" y="240"/>
                        <a:pt x="72" y="233"/>
                        <a:pt x="70" y="226"/>
                      </a:cubicBezTo>
                      <a:cubicBezTo>
                        <a:pt x="61" y="223"/>
                        <a:pt x="54" y="216"/>
                        <a:pt x="49" y="208"/>
                      </a:cubicBezTo>
                      <a:cubicBezTo>
                        <a:pt x="44" y="199"/>
                        <a:pt x="41" y="188"/>
                        <a:pt x="43" y="177"/>
                      </a:cubicBezTo>
                      <a:cubicBezTo>
                        <a:pt x="42" y="173"/>
                        <a:pt x="47" y="169"/>
                        <a:pt x="43" y="165"/>
                      </a:cubicBezTo>
                      <a:cubicBezTo>
                        <a:pt x="40" y="158"/>
                        <a:pt x="42" y="148"/>
                        <a:pt x="47" y="142"/>
                      </a:cubicBezTo>
                      <a:cubicBezTo>
                        <a:pt x="44" y="133"/>
                        <a:pt x="44" y="125"/>
                        <a:pt x="47" y="116"/>
                      </a:cubicBezTo>
                      <a:cubicBezTo>
                        <a:pt x="52" y="105"/>
                        <a:pt x="58" y="92"/>
                        <a:pt x="71" y="87"/>
                      </a:cubicBezTo>
                      <a:cubicBezTo>
                        <a:pt x="73" y="79"/>
                        <a:pt x="81" y="72"/>
                        <a:pt x="89" y="70"/>
                      </a:cubicBezTo>
                      <a:cubicBezTo>
                        <a:pt x="90" y="68"/>
                        <a:pt x="90" y="66"/>
                        <a:pt x="91" y="64"/>
                      </a:cubicBezTo>
                      <a:cubicBezTo>
                        <a:pt x="93" y="60"/>
                        <a:pt x="97" y="56"/>
                        <a:pt x="101" y="53"/>
                      </a:cubicBezTo>
                      <a:cubicBezTo>
                        <a:pt x="103" y="52"/>
                        <a:pt x="104" y="51"/>
                        <a:pt x="106" y="50"/>
                      </a:cubicBezTo>
                      <a:cubicBezTo>
                        <a:pt x="119" y="45"/>
                        <a:pt x="132" y="45"/>
                        <a:pt x="145" y="47"/>
                      </a:cubicBezTo>
                      <a:cubicBezTo>
                        <a:pt x="153" y="43"/>
                        <a:pt x="163" y="43"/>
                        <a:pt x="171" y="46"/>
                      </a:cubicBezTo>
                      <a:cubicBezTo>
                        <a:pt x="178" y="42"/>
                        <a:pt x="189" y="42"/>
                        <a:pt x="198" y="44"/>
                      </a:cubicBezTo>
                      <a:cubicBezTo>
                        <a:pt x="202" y="46"/>
                        <a:pt x="206" y="47"/>
                        <a:pt x="210" y="49"/>
                      </a:cubicBezTo>
                      <a:close/>
                      <a:moveTo>
                        <a:pt x="208" y="50"/>
                      </a:moveTo>
                      <a:cubicBezTo>
                        <a:pt x="212" y="52"/>
                        <a:pt x="215" y="54"/>
                        <a:pt x="218" y="57"/>
                      </a:cubicBezTo>
                      <a:cubicBezTo>
                        <a:pt x="222" y="61"/>
                        <a:pt x="226" y="66"/>
                        <a:pt x="226" y="72"/>
                      </a:cubicBezTo>
                      <a:cubicBezTo>
                        <a:pt x="227" y="73"/>
                        <a:pt x="228" y="72"/>
                        <a:pt x="229" y="73"/>
                      </a:cubicBezTo>
                      <a:cubicBezTo>
                        <a:pt x="235" y="77"/>
                        <a:pt x="243" y="83"/>
                        <a:pt x="244" y="91"/>
                      </a:cubicBezTo>
                      <a:cubicBezTo>
                        <a:pt x="244" y="92"/>
                        <a:pt x="244" y="92"/>
                        <a:pt x="244" y="92"/>
                      </a:cubicBezTo>
                      <a:cubicBezTo>
                        <a:pt x="245" y="92"/>
                        <a:pt x="246" y="91"/>
                        <a:pt x="247" y="91"/>
                      </a:cubicBezTo>
                      <a:cubicBezTo>
                        <a:pt x="256" y="95"/>
                        <a:pt x="262" y="103"/>
                        <a:pt x="267" y="110"/>
                      </a:cubicBezTo>
                      <a:cubicBezTo>
                        <a:pt x="272" y="119"/>
                        <a:pt x="273" y="130"/>
                        <a:pt x="270" y="140"/>
                      </a:cubicBezTo>
                      <a:cubicBezTo>
                        <a:pt x="269" y="142"/>
                        <a:pt x="272" y="144"/>
                        <a:pt x="272" y="147"/>
                      </a:cubicBezTo>
                      <a:cubicBezTo>
                        <a:pt x="272" y="152"/>
                        <a:pt x="272" y="156"/>
                        <a:pt x="271" y="160"/>
                      </a:cubicBezTo>
                      <a:cubicBezTo>
                        <a:pt x="270" y="162"/>
                        <a:pt x="269" y="165"/>
                        <a:pt x="268" y="167"/>
                      </a:cubicBezTo>
                      <a:cubicBezTo>
                        <a:pt x="268" y="168"/>
                        <a:pt x="269" y="168"/>
                        <a:pt x="269" y="169"/>
                      </a:cubicBezTo>
                      <a:cubicBezTo>
                        <a:pt x="272" y="172"/>
                        <a:pt x="272" y="176"/>
                        <a:pt x="272" y="180"/>
                      </a:cubicBezTo>
                      <a:cubicBezTo>
                        <a:pt x="271" y="197"/>
                        <a:pt x="260" y="213"/>
                        <a:pt x="244" y="221"/>
                      </a:cubicBezTo>
                      <a:cubicBezTo>
                        <a:pt x="242" y="229"/>
                        <a:pt x="234" y="235"/>
                        <a:pt x="226" y="238"/>
                      </a:cubicBezTo>
                      <a:cubicBezTo>
                        <a:pt x="225" y="239"/>
                        <a:pt x="226" y="240"/>
                        <a:pt x="226" y="241"/>
                      </a:cubicBezTo>
                      <a:cubicBezTo>
                        <a:pt x="223" y="248"/>
                        <a:pt x="217" y="255"/>
                        <a:pt x="210" y="259"/>
                      </a:cubicBezTo>
                      <a:cubicBezTo>
                        <a:pt x="199" y="266"/>
                        <a:pt x="184" y="266"/>
                        <a:pt x="172" y="262"/>
                      </a:cubicBezTo>
                      <a:cubicBezTo>
                        <a:pt x="169" y="262"/>
                        <a:pt x="167" y="265"/>
                        <a:pt x="164" y="266"/>
                      </a:cubicBezTo>
                      <a:cubicBezTo>
                        <a:pt x="157" y="267"/>
                        <a:pt x="149" y="266"/>
                        <a:pt x="144" y="261"/>
                      </a:cubicBezTo>
                      <a:cubicBezTo>
                        <a:pt x="135" y="266"/>
                        <a:pt x="123" y="267"/>
                        <a:pt x="114" y="263"/>
                      </a:cubicBezTo>
                      <a:cubicBezTo>
                        <a:pt x="104" y="260"/>
                        <a:pt x="95" y="253"/>
                        <a:pt x="91" y="245"/>
                      </a:cubicBezTo>
                      <a:cubicBezTo>
                        <a:pt x="89" y="243"/>
                        <a:pt x="91" y="238"/>
                        <a:pt x="88" y="239"/>
                      </a:cubicBezTo>
                      <a:cubicBezTo>
                        <a:pt x="87" y="240"/>
                        <a:pt x="87" y="240"/>
                        <a:pt x="87" y="240"/>
                      </a:cubicBezTo>
                      <a:cubicBezTo>
                        <a:pt x="80" y="239"/>
                        <a:pt x="74" y="232"/>
                        <a:pt x="72" y="226"/>
                      </a:cubicBezTo>
                      <a:cubicBezTo>
                        <a:pt x="72" y="225"/>
                        <a:pt x="73" y="223"/>
                        <a:pt x="72" y="223"/>
                      </a:cubicBezTo>
                      <a:cubicBezTo>
                        <a:pt x="70" y="224"/>
                        <a:pt x="68" y="223"/>
                        <a:pt x="66" y="222"/>
                      </a:cubicBezTo>
                      <a:cubicBezTo>
                        <a:pt x="58" y="217"/>
                        <a:pt x="50" y="209"/>
                        <a:pt x="48" y="200"/>
                      </a:cubicBezTo>
                      <a:cubicBezTo>
                        <a:pt x="44" y="189"/>
                        <a:pt x="44" y="179"/>
                        <a:pt x="47" y="168"/>
                      </a:cubicBezTo>
                      <a:cubicBezTo>
                        <a:pt x="46" y="165"/>
                        <a:pt x="43" y="162"/>
                        <a:pt x="44" y="158"/>
                      </a:cubicBezTo>
                      <a:cubicBezTo>
                        <a:pt x="44" y="151"/>
                        <a:pt x="46" y="146"/>
                        <a:pt x="50" y="142"/>
                      </a:cubicBezTo>
                      <a:cubicBezTo>
                        <a:pt x="45" y="132"/>
                        <a:pt x="47" y="119"/>
                        <a:pt x="53" y="109"/>
                      </a:cubicBezTo>
                      <a:cubicBezTo>
                        <a:pt x="57" y="101"/>
                        <a:pt x="62" y="93"/>
                        <a:pt x="70" y="89"/>
                      </a:cubicBezTo>
                      <a:cubicBezTo>
                        <a:pt x="71" y="88"/>
                        <a:pt x="74" y="88"/>
                        <a:pt x="74" y="86"/>
                      </a:cubicBezTo>
                      <a:cubicBezTo>
                        <a:pt x="75" y="79"/>
                        <a:pt x="84" y="73"/>
                        <a:pt x="91" y="72"/>
                      </a:cubicBezTo>
                      <a:cubicBezTo>
                        <a:pt x="91" y="72"/>
                        <a:pt x="92" y="72"/>
                        <a:pt x="92" y="72"/>
                      </a:cubicBezTo>
                      <a:cubicBezTo>
                        <a:pt x="93" y="71"/>
                        <a:pt x="92" y="70"/>
                        <a:pt x="92" y="69"/>
                      </a:cubicBezTo>
                      <a:cubicBezTo>
                        <a:pt x="94" y="61"/>
                        <a:pt x="100" y="56"/>
                        <a:pt x="106" y="53"/>
                      </a:cubicBezTo>
                      <a:cubicBezTo>
                        <a:pt x="117" y="48"/>
                        <a:pt x="131" y="46"/>
                        <a:pt x="142" y="49"/>
                      </a:cubicBezTo>
                      <a:cubicBezTo>
                        <a:pt x="143" y="50"/>
                        <a:pt x="145" y="50"/>
                        <a:pt x="146" y="50"/>
                      </a:cubicBezTo>
                      <a:cubicBezTo>
                        <a:pt x="152" y="46"/>
                        <a:pt x="159" y="45"/>
                        <a:pt x="165" y="47"/>
                      </a:cubicBezTo>
                      <a:cubicBezTo>
                        <a:pt x="167" y="47"/>
                        <a:pt x="169" y="50"/>
                        <a:pt x="171" y="49"/>
                      </a:cubicBezTo>
                      <a:cubicBezTo>
                        <a:pt x="178" y="44"/>
                        <a:pt x="189" y="44"/>
                        <a:pt x="197" y="46"/>
                      </a:cubicBezTo>
                      <a:cubicBezTo>
                        <a:pt x="201" y="47"/>
                        <a:pt x="204" y="48"/>
                        <a:pt x="208" y="50"/>
                      </a:cubicBezTo>
                      <a:close/>
                      <a:moveTo>
                        <a:pt x="281" y="53"/>
                      </a:moveTo>
                      <a:cubicBezTo>
                        <a:pt x="282" y="55"/>
                        <a:pt x="284" y="56"/>
                        <a:pt x="282" y="58"/>
                      </a:cubicBezTo>
                      <a:cubicBezTo>
                        <a:pt x="282" y="58"/>
                        <a:pt x="282" y="59"/>
                        <a:pt x="281" y="58"/>
                      </a:cubicBezTo>
                      <a:cubicBezTo>
                        <a:pt x="281" y="57"/>
                        <a:pt x="280" y="55"/>
                        <a:pt x="279" y="54"/>
                      </a:cubicBezTo>
                      <a:cubicBezTo>
                        <a:pt x="277" y="53"/>
                        <a:pt x="275" y="52"/>
                        <a:pt x="273" y="54"/>
                      </a:cubicBezTo>
                      <a:cubicBezTo>
                        <a:pt x="271" y="55"/>
                        <a:pt x="271" y="56"/>
                        <a:pt x="271" y="58"/>
                      </a:cubicBezTo>
                      <a:cubicBezTo>
                        <a:pt x="270" y="62"/>
                        <a:pt x="274" y="63"/>
                        <a:pt x="276" y="66"/>
                      </a:cubicBezTo>
                      <a:cubicBezTo>
                        <a:pt x="275" y="68"/>
                        <a:pt x="274" y="71"/>
                        <a:pt x="274" y="73"/>
                      </a:cubicBezTo>
                      <a:cubicBezTo>
                        <a:pt x="275" y="76"/>
                        <a:pt x="277" y="78"/>
                        <a:pt x="279" y="80"/>
                      </a:cubicBezTo>
                      <a:cubicBezTo>
                        <a:pt x="281" y="80"/>
                        <a:pt x="283" y="81"/>
                        <a:pt x="286" y="80"/>
                      </a:cubicBezTo>
                      <a:cubicBezTo>
                        <a:pt x="286" y="80"/>
                        <a:pt x="287" y="81"/>
                        <a:pt x="286" y="82"/>
                      </a:cubicBezTo>
                      <a:cubicBezTo>
                        <a:pt x="287" y="84"/>
                        <a:pt x="287" y="88"/>
                        <a:pt x="289" y="90"/>
                      </a:cubicBezTo>
                      <a:cubicBezTo>
                        <a:pt x="291" y="90"/>
                        <a:pt x="291" y="92"/>
                        <a:pt x="293" y="91"/>
                      </a:cubicBezTo>
                      <a:cubicBezTo>
                        <a:pt x="293" y="92"/>
                        <a:pt x="294" y="92"/>
                        <a:pt x="293" y="93"/>
                      </a:cubicBezTo>
                      <a:cubicBezTo>
                        <a:pt x="292" y="94"/>
                        <a:pt x="290" y="93"/>
                        <a:pt x="289" y="93"/>
                      </a:cubicBezTo>
                      <a:cubicBezTo>
                        <a:pt x="286" y="90"/>
                        <a:pt x="285" y="87"/>
                        <a:pt x="285" y="83"/>
                      </a:cubicBezTo>
                      <a:cubicBezTo>
                        <a:pt x="283" y="82"/>
                        <a:pt x="281" y="83"/>
                        <a:pt x="280" y="82"/>
                      </a:cubicBezTo>
                      <a:cubicBezTo>
                        <a:pt x="276" y="81"/>
                        <a:pt x="273" y="78"/>
                        <a:pt x="272" y="74"/>
                      </a:cubicBezTo>
                      <a:cubicBezTo>
                        <a:pt x="272" y="71"/>
                        <a:pt x="272" y="68"/>
                        <a:pt x="273" y="66"/>
                      </a:cubicBezTo>
                      <a:cubicBezTo>
                        <a:pt x="269" y="64"/>
                        <a:pt x="268" y="60"/>
                        <a:pt x="269" y="56"/>
                      </a:cubicBezTo>
                      <a:cubicBezTo>
                        <a:pt x="269" y="55"/>
                        <a:pt x="269" y="53"/>
                        <a:pt x="271" y="52"/>
                      </a:cubicBezTo>
                      <a:cubicBezTo>
                        <a:pt x="274" y="50"/>
                        <a:pt x="278" y="51"/>
                        <a:pt x="281" y="53"/>
                      </a:cubicBezTo>
                      <a:close/>
                      <a:moveTo>
                        <a:pt x="215" y="65"/>
                      </a:moveTo>
                      <a:cubicBezTo>
                        <a:pt x="218" y="68"/>
                        <a:pt x="220" y="73"/>
                        <a:pt x="222" y="77"/>
                      </a:cubicBezTo>
                      <a:cubicBezTo>
                        <a:pt x="229" y="77"/>
                        <a:pt x="235" y="83"/>
                        <a:pt x="237" y="89"/>
                      </a:cubicBezTo>
                      <a:cubicBezTo>
                        <a:pt x="239" y="91"/>
                        <a:pt x="238" y="94"/>
                        <a:pt x="241" y="95"/>
                      </a:cubicBezTo>
                      <a:cubicBezTo>
                        <a:pt x="253" y="99"/>
                        <a:pt x="261" y="111"/>
                        <a:pt x="263" y="123"/>
                      </a:cubicBezTo>
                      <a:cubicBezTo>
                        <a:pt x="263" y="129"/>
                        <a:pt x="263" y="136"/>
                        <a:pt x="262" y="142"/>
                      </a:cubicBezTo>
                      <a:cubicBezTo>
                        <a:pt x="265" y="146"/>
                        <a:pt x="266" y="152"/>
                        <a:pt x="264" y="157"/>
                      </a:cubicBezTo>
                      <a:cubicBezTo>
                        <a:pt x="261" y="166"/>
                        <a:pt x="261" y="166"/>
                        <a:pt x="261" y="166"/>
                      </a:cubicBezTo>
                      <a:cubicBezTo>
                        <a:pt x="265" y="174"/>
                        <a:pt x="265" y="182"/>
                        <a:pt x="262" y="190"/>
                      </a:cubicBezTo>
                      <a:cubicBezTo>
                        <a:pt x="259" y="197"/>
                        <a:pt x="256" y="204"/>
                        <a:pt x="250" y="208"/>
                      </a:cubicBezTo>
                      <a:cubicBezTo>
                        <a:pt x="246" y="212"/>
                        <a:pt x="242" y="214"/>
                        <a:pt x="238" y="217"/>
                      </a:cubicBezTo>
                      <a:cubicBezTo>
                        <a:pt x="237" y="217"/>
                        <a:pt x="237" y="219"/>
                        <a:pt x="237" y="220"/>
                      </a:cubicBezTo>
                      <a:cubicBezTo>
                        <a:pt x="236" y="227"/>
                        <a:pt x="229" y="231"/>
                        <a:pt x="223" y="233"/>
                      </a:cubicBezTo>
                      <a:cubicBezTo>
                        <a:pt x="220" y="234"/>
                        <a:pt x="221" y="238"/>
                        <a:pt x="219" y="240"/>
                      </a:cubicBezTo>
                      <a:cubicBezTo>
                        <a:pt x="218" y="244"/>
                        <a:pt x="215" y="247"/>
                        <a:pt x="212" y="249"/>
                      </a:cubicBezTo>
                      <a:cubicBezTo>
                        <a:pt x="205" y="254"/>
                        <a:pt x="197" y="258"/>
                        <a:pt x="189" y="258"/>
                      </a:cubicBezTo>
                      <a:cubicBezTo>
                        <a:pt x="187" y="258"/>
                        <a:pt x="185" y="257"/>
                        <a:pt x="183" y="258"/>
                      </a:cubicBezTo>
                      <a:cubicBezTo>
                        <a:pt x="179" y="256"/>
                        <a:pt x="174" y="255"/>
                        <a:pt x="170" y="254"/>
                      </a:cubicBezTo>
                      <a:cubicBezTo>
                        <a:pt x="169" y="253"/>
                        <a:pt x="168" y="256"/>
                        <a:pt x="167" y="255"/>
                      </a:cubicBezTo>
                      <a:cubicBezTo>
                        <a:pt x="167" y="255"/>
                        <a:pt x="167" y="255"/>
                        <a:pt x="167" y="255"/>
                      </a:cubicBezTo>
                      <a:cubicBezTo>
                        <a:pt x="167" y="256"/>
                        <a:pt x="167" y="256"/>
                        <a:pt x="167" y="256"/>
                      </a:cubicBezTo>
                      <a:cubicBezTo>
                        <a:pt x="166" y="256"/>
                        <a:pt x="164" y="258"/>
                        <a:pt x="162" y="258"/>
                      </a:cubicBezTo>
                      <a:cubicBezTo>
                        <a:pt x="156" y="259"/>
                        <a:pt x="150" y="258"/>
                        <a:pt x="144" y="255"/>
                      </a:cubicBezTo>
                      <a:cubicBezTo>
                        <a:pt x="138" y="257"/>
                        <a:pt x="132" y="259"/>
                        <a:pt x="125" y="257"/>
                      </a:cubicBezTo>
                      <a:cubicBezTo>
                        <a:pt x="116" y="256"/>
                        <a:pt x="106" y="253"/>
                        <a:pt x="100" y="246"/>
                      </a:cubicBezTo>
                      <a:cubicBezTo>
                        <a:pt x="97" y="242"/>
                        <a:pt x="95" y="238"/>
                        <a:pt x="93" y="234"/>
                      </a:cubicBezTo>
                      <a:cubicBezTo>
                        <a:pt x="90" y="233"/>
                        <a:pt x="87" y="233"/>
                        <a:pt x="84" y="231"/>
                      </a:cubicBezTo>
                      <a:cubicBezTo>
                        <a:pt x="81" y="228"/>
                        <a:pt x="79" y="224"/>
                        <a:pt x="77" y="220"/>
                      </a:cubicBezTo>
                      <a:cubicBezTo>
                        <a:pt x="72" y="217"/>
                        <a:pt x="66" y="215"/>
                        <a:pt x="62" y="211"/>
                      </a:cubicBezTo>
                      <a:cubicBezTo>
                        <a:pt x="61" y="208"/>
                        <a:pt x="58" y="205"/>
                        <a:pt x="57" y="202"/>
                      </a:cubicBezTo>
                      <a:cubicBezTo>
                        <a:pt x="52" y="192"/>
                        <a:pt x="52" y="179"/>
                        <a:pt x="55" y="168"/>
                      </a:cubicBezTo>
                      <a:cubicBezTo>
                        <a:pt x="56" y="167"/>
                        <a:pt x="56" y="167"/>
                        <a:pt x="56" y="167"/>
                      </a:cubicBezTo>
                      <a:cubicBezTo>
                        <a:pt x="51" y="162"/>
                        <a:pt x="50" y="154"/>
                        <a:pt x="53" y="147"/>
                      </a:cubicBezTo>
                      <a:cubicBezTo>
                        <a:pt x="55" y="145"/>
                        <a:pt x="56" y="143"/>
                        <a:pt x="55" y="140"/>
                      </a:cubicBezTo>
                      <a:cubicBezTo>
                        <a:pt x="53" y="136"/>
                        <a:pt x="54" y="131"/>
                        <a:pt x="53" y="126"/>
                      </a:cubicBezTo>
                      <a:cubicBezTo>
                        <a:pt x="55" y="113"/>
                        <a:pt x="65" y="101"/>
                        <a:pt x="76" y="93"/>
                      </a:cubicBezTo>
                      <a:cubicBezTo>
                        <a:pt x="80" y="93"/>
                        <a:pt x="79" y="88"/>
                        <a:pt x="81" y="86"/>
                      </a:cubicBezTo>
                      <a:cubicBezTo>
                        <a:pt x="83" y="83"/>
                        <a:pt x="86" y="80"/>
                        <a:pt x="89" y="78"/>
                      </a:cubicBezTo>
                      <a:cubicBezTo>
                        <a:pt x="95" y="76"/>
                        <a:pt x="95" y="76"/>
                        <a:pt x="95" y="76"/>
                      </a:cubicBezTo>
                      <a:cubicBezTo>
                        <a:pt x="98" y="69"/>
                        <a:pt x="105" y="63"/>
                        <a:pt x="112" y="60"/>
                      </a:cubicBezTo>
                      <a:cubicBezTo>
                        <a:pt x="118" y="57"/>
                        <a:pt x="126" y="55"/>
                        <a:pt x="133" y="56"/>
                      </a:cubicBezTo>
                      <a:cubicBezTo>
                        <a:pt x="138" y="56"/>
                        <a:pt x="142" y="57"/>
                        <a:pt x="147" y="58"/>
                      </a:cubicBezTo>
                      <a:cubicBezTo>
                        <a:pt x="151" y="56"/>
                        <a:pt x="154" y="53"/>
                        <a:pt x="159" y="53"/>
                      </a:cubicBezTo>
                      <a:cubicBezTo>
                        <a:pt x="162" y="53"/>
                        <a:pt x="165" y="53"/>
                        <a:pt x="168" y="54"/>
                      </a:cubicBezTo>
                      <a:cubicBezTo>
                        <a:pt x="171" y="56"/>
                        <a:pt x="171" y="56"/>
                        <a:pt x="171" y="56"/>
                      </a:cubicBezTo>
                      <a:cubicBezTo>
                        <a:pt x="181" y="50"/>
                        <a:pt x="195" y="52"/>
                        <a:pt x="205" y="57"/>
                      </a:cubicBezTo>
                      <a:cubicBezTo>
                        <a:pt x="208" y="59"/>
                        <a:pt x="212" y="62"/>
                        <a:pt x="215" y="65"/>
                      </a:cubicBezTo>
                      <a:close/>
                      <a:moveTo>
                        <a:pt x="263" y="59"/>
                      </a:moveTo>
                      <a:cubicBezTo>
                        <a:pt x="263" y="59"/>
                        <a:pt x="262" y="59"/>
                        <a:pt x="261" y="59"/>
                      </a:cubicBezTo>
                      <a:cubicBezTo>
                        <a:pt x="260" y="58"/>
                        <a:pt x="259" y="57"/>
                        <a:pt x="259" y="56"/>
                      </a:cubicBezTo>
                      <a:cubicBezTo>
                        <a:pt x="261" y="55"/>
                        <a:pt x="262" y="54"/>
                        <a:pt x="264" y="54"/>
                      </a:cubicBezTo>
                      <a:cubicBezTo>
                        <a:pt x="263" y="59"/>
                        <a:pt x="263" y="59"/>
                        <a:pt x="263" y="59"/>
                      </a:cubicBezTo>
                      <a:close/>
                      <a:moveTo>
                        <a:pt x="60" y="61"/>
                      </a:moveTo>
                      <a:cubicBezTo>
                        <a:pt x="58" y="63"/>
                        <a:pt x="56" y="64"/>
                        <a:pt x="53" y="65"/>
                      </a:cubicBezTo>
                      <a:cubicBezTo>
                        <a:pt x="52" y="64"/>
                        <a:pt x="52" y="63"/>
                        <a:pt x="53" y="62"/>
                      </a:cubicBezTo>
                      <a:cubicBezTo>
                        <a:pt x="57" y="61"/>
                        <a:pt x="59" y="57"/>
                        <a:pt x="60" y="53"/>
                      </a:cubicBezTo>
                      <a:cubicBezTo>
                        <a:pt x="61" y="53"/>
                        <a:pt x="61" y="53"/>
                        <a:pt x="61" y="53"/>
                      </a:cubicBezTo>
                      <a:cubicBezTo>
                        <a:pt x="63" y="55"/>
                        <a:pt x="61" y="59"/>
                        <a:pt x="60" y="61"/>
                      </a:cubicBezTo>
                      <a:close/>
                      <a:moveTo>
                        <a:pt x="45" y="56"/>
                      </a:moveTo>
                      <a:cubicBezTo>
                        <a:pt x="47" y="60"/>
                        <a:pt x="46" y="65"/>
                        <a:pt x="44" y="68"/>
                      </a:cubicBezTo>
                      <a:cubicBezTo>
                        <a:pt x="43" y="70"/>
                        <a:pt x="40" y="69"/>
                        <a:pt x="40" y="72"/>
                      </a:cubicBezTo>
                      <a:cubicBezTo>
                        <a:pt x="40" y="77"/>
                        <a:pt x="37" y="81"/>
                        <a:pt x="33" y="83"/>
                      </a:cubicBezTo>
                      <a:cubicBezTo>
                        <a:pt x="31" y="84"/>
                        <a:pt x="29" y="82"/>
                        <a:pt x="27" y="84"/>
                      </a:cubicBezTo>
                      <a:cubicBezTo>
                        <a:pt x="27" y="87"/>
                        <a:pt x="27" y="91"/>
                        <a:pt x="24" y="93"/>
                      </a:cubicBezTo>
                      <a:cubicBezTo>
                        <a:pt x="23" y="93"/>
                        <a:pt x="21" y="94"/>
                        <a:pt x="21" y="93"/>
                      </a:cubicBezTo>
                      <a:cubicBezTo>
                        <a:pt x="20" y="93"/>
                        <a:pt x="20" y="92"/>
                        <a:pt x="20" y="92"/>
                      </a:cubicBezTo>
                      <a:cubicBezTo>
                        <a:pt x="21" y="91"/>
                        <a:pt x="22" y="92"/>
                        <a:pt x="23" y="91"/>
                      </a:cubicBezTo>
                      <a:cubicBezTo>
                        <a:pt x="25" y="89"/>
                        <a:pt x="25" y="85"/>
                        <a:pt x="25" y="82"/>
                      </a:cubicBezTo>
                      <a:cubicBezTo>
                        <a:pt x="28" y="81"/>
                        <a:pt x="32" y="82"/>
                        <a:pt x="34" y="79"/>
                      </a:cubicBezTo>
                      <a:cubicBezTo>
                        <a:pt x="37" y="77"/>
                        <a:pt x="38" y="73"/>
                        <a:pt x="38" y="69"/>
                      </a:cubicBezTo>
                      <a:cubicBezTo>
                        <a:pt x="39" y="69"/>
                        <a:pt x="41" y="68"/>
                        <a:pt x="43" y="66"/>
                      </a:cubicBezTo>
                      <a:cubicBezTo>
                        <a:pt x="44" y="63"/>
                        <a:pt x="45" y="60"/>
                        <a:pt x="43" y="57"/>
                      </a:cubicBezTo>
                      <a:cubicBezTo>
                        <a:pt x="43" y="54"/>
                        <a:pt x="39" y="54"/>
                        <a:pt x="37" y="54"/>
                      </a:cubicBezTo>
                      <a:cubicBezTo>
                        <a:pt x="33" y="54"/>
                        <a:pt x="36" y="62"/>
                        <a:pt x="32" y="58"/>
                      </a:cubicBezTo>
                      <a:cubicBezTo>
                        <a:pt x="32" y="56"/>
                        <a:pt x="33" y="54"/>
                        <a:pt x="34" y="53"/>
                      </a:cubicBezTo>
                      <a:cubicBezTo>
                        <a:pt x="38" y="52"/>
                        <a:pt x="43" y="53"/>
                        <a:pt x="45" y="56"/>
                      </a:cubicBezTo>
                      <a:close/>
                      <a:moveTo>
                        <a:pt x="57" y="54"/>
                      </a:moveTo>
                      <a:cubicBezTo>
                        <a:pt x="57" y="56"/>
                        <a:pt x="56" y="58"/>
                        <a:pt x="55" y="59"/>
                      </a:cubicBezTo>
                      <a:cubicBezTo>
                        <a:pt x="54" y="59"/>
                        <a:pt x="53" y="60"/>
                        <a:pt x="53" y="60"/>
                      </a:cubicBezTo>
                      <a:cubicBezTo>
                        <a:pt x="52" y="57"/>
                        <a:pt x="51" y="55"/>
                        <a:pt x="50" y="53"/>
                      </a:cubicBezTo>
                      <a:cubicBezTo>
                        <a:pt x="52" y="54"/>
                        <a:pt x="54" y="54"/>
                        <a:pt x="57" y="54"/>
                      </a:cubicBezTo>
                      <a:close/>
                      <a:moveTo>
                        <a:pt x="259" y="59"/>
                      </a:moveTo>
                      <a:cubicBezTo>
                        <a:pt x="260" y="60"/>
                        <a:pt x="261" y="62"/>
                        <a:pt x="263" y="61"/>
                      </a:cubicBezTo>
                      <a:cubicBezTo>
                        <a:pt x="263" y="61"/>
                        <a:pt x="264" y="61"/>
                        <a:pt x="264" y="61"/>
                      </a:cubicBezTo>
                      <a:cubicBezTo>
                        <a:pt x="265" y="62"/>
                        <a:pt x="265" y="63"/>
                        <a:pt x="264" y="64"/>
                      </a:cubicBezTo>
                      <a:cubicBezTo>
                        <a:pt x="261" y="64"/>
                        <a:pt x="258" y="62"/>
                        <a:pt x="257" y="60"/>
                      </a:cubicBezTo>
                      <a:cubicBezTo>
                        <a:pt x="255" y="56"/>
                        <a:pt x="255" y="56"/>
                        <a:pt x="255" y="56"/>
                      </a:cubicBezTo>
                      <a:cubicBezTo>
                        <a:pt x="258" y="54"/>
                        <a:pt x="257" y="58"/>
                        <a:pt x="259" y="59"/>
                      </a:cubicBezTo>
                      <a:close/>
                      <a:moveTo>
                        <a:pt x="308" y="65"/>
                      </a:moveTo>
                      <a:cubicBezTo>
                        <a:pt x="308" y="69"/>
                        <a:pt x="308" y="73"/>
                        <a:pt x="304" y="74"/>
                      </a:cubicBezTo>
                      <a:cubicBezTo>
                        <a:pt x="302" y="75"/>
                        <a:pt x="300" y="76"/>
                        <a:pt x="299" y="74"/>
                      </a:cubicBezTo>
                      <a:cubicBezTo>
                        <a:pt x="298" y="73"/>
                        <a:pt x="297" y="72"/>
                        <a:pt x="297" y="71"/>
                      </a:cubicBezTo>
                      <a:cubicBezTo>
                        <a:pt x="299" y="70"/>
                        <a:pt x="299" y="72"/>
                        <a:pt x="299" y="72"/>
                      </a:cubicBezTo>
                      <a:cubicBezTo>
                        <a:pt x="301" y="73"/>
                        <a:pt x="302" y="73"/>
                        <a:pt x="303" y="73"/>
                      </a:cubicBezTo>
                      <a:cubicBezTo>
                        <a:pt x="306" y="71"/>
                        <a:pt x="306" y="68"/>
                        <a:pt x="307" y="65"/>
                      </a:cubicBezTo>
                      <a:cubicBezTo>
                        <a:pt x="307" y="63"/>
                        <a:pt x="302" y="61"/>
                        <a:pt x="306" y="59"/>
                      </a:cubicBezTo>
                      <a:cubicBezTo>
                        <a:pt x="308" y="60"/>
                        <a:pt x="308" y="63"/>
                        <a:pt x="308" y="65"/>
                      </a:cubicBezTo>
                      <a:close/>
                      <a:moveTo>
                        <a:pt x="164" y="62"/>
                      </a:moveTo>
                      <a:cubicBezTo>
                        <a:pt x="166" y="64"/>
                        <a:pt x="167" y="66"/>
                        <a:pt x="169" y="66"/>
                      </a:cubicBezTo>
                      <a:cubicBezTo>
                        <a:pt x="177" y="65"/>
                        <a:pt x="185" y="60"/>
                        <a:pt x="194" y="63"/>
                      </a:cubicBezTo>
                      <a:cubicBezTo>
                        <a:pt x="196" y="64"/>
                        <a:pt x="198" y="64"/>
                        <a:pt x="201" y="66"/>
                      </a:cubicBezTo>
                      <a:cubicBezTo>
                        <a:pt x="201" y="67"/>
                        <a:pt x="201" y="69"/>
                        <a:pt x="201" y="69"/>
                      </a:cubicBezTo>
                      <a:cubicBezTo>
                        <a:pt x="194" y="65"/>
                        <a:pt x="184" y="64"/>
                        <a:pt x="177" y="68"/>
                      </a:cubicBezTo>
                      <a:cubicBezTo>
                        <a:pt x="174" y="71"/>
                        <a:pt x="170" y="72"/>
                        <a:pt x="166" y="71"/>
                      </a:cubicBezTo>
                      <a:cubicBezTo>
                        <a:pt x="162" y="69"/>
                        <a:pt x="159" y="67"/>
                        <a:pt x="159" y="63"/>
                      </a:cubicBezTo>
                      <a:cubicBezTo>
                        <a:pt x="159" y="60"/>
                        <a:pt x="161" y="59"/>
                        <a:pt x="163" y="58"/>
                      </a:cubicBezTo>
                      <a:cubicBezTo>
                        <a:pt x="164" y="58"/>
                        <a:pt x="164" y="58"/>
                        <a:pt x="164" y="58"/>
                      </a:cubicBezTo>
                      <a:cubicBezTo>
                        <a:pt x="164" y="62"/>
                        <a:pt x="164" y="62"/>
                        <a:pt x="164" y="62"/>
                      </a:cubicBezTo>
                      <a:close/>
                      <a:moveTo>
                        <a:pt x="155" y="60"/>
                      </a:moveTo>
                      <a:cubicBezTo>
                        <a:pt x="156" y="62"/>
                        <a:pt x="157" y="64"/>
                        <a:pt x="156" y="66"/>
                      </a:cubicBezTo>
                      <a:cubicBezTo>
                        <a:pt x="156" y="67"/>
                        <a:pt x="155" y="69"/>
                        <a:pt x="153" y="70"/>
                      </a:cubicBezTo>
                      <a:cubicBezTo>
                        <a:pt x="150" y="72"/>
                        <a:pt x="145" y="71"/>
                        <a:pt x="142" y="69"/>
                      </a:cubicBezTo>
                      <a:cubicBezTo>
                        <a:pt x="136" y="63"/>
                        <a:pt x="125" y="64"/>
                        <a:pt x="118" y="67"/>
                      </a:cubicBezTo>
                      <a:cubicBezTo>
                        <a:pt x="117" y="67"/>
                        <a:pt x="118" y="66"/>
                        <a:pt x="118" y="65"/>
                      </a:cubicBezTo>
                      <a:cubicBezTo>
                        <a:pt x="118" y="65"/>
                        <a:pt x="118" y="65"/>
                        <a:pt x="118" y="65"/>
                      </a:cubicBezTo>
                      <a:cubicBezTo>
                        <a:pt x="125" y="63"/>
                        <a:pt x="133" y="61"/>
                        <a:pt x="139" y="64"/>
                      </a:cubicBezTo>
                      <a:cubicBezTo>
                        <a:pt x="143" y="64"/>
                        <a:pt x="146" y="68"/>
                        <a:pt x="150" y="65"/>
                      </a:cubicBezTo>
                      <a:cubicBezTo>
                        <a:pt x="151" y="64"/>
                        <a:pt x="151" y="62"/>
                        <a:pt x="151" y="61"/>
                      </a:cubicBezTo>
                      <a:cubicBezTo>
                        <a:pt x="150" y="61"/>
                        <a:pt x="150" y="60"/>
                        <a:pt x="150" y="59"/>
                      </a:cubicBezTo>
                      <a:cubicBezTo>
                        <a:pt x="152" y="58"/>
                        <a:pt x="153" y="59"/>
                        <a:pt x="155" y="60"/>
                      </a:cubicBezTo>
                      <a:close/>
                      <a:moveTo>
                        <a:pt x="206" y="66"/>
                      </a:moveTo>
                      <a:cubicBezTo>
                        <a:pt x="208" y="73"/>
                        <a:pt x="215" y="78"/>
                        <a:pt x="222" y="81"/>
                      </a:cubicBezTo>
                      <a:cubicBezTo>
                        <a:pt x="215" y="81"/>
                        <a:pt x="208" y="77"/>
                        <a:pt x="205" y="71"/>
                      </a:cubicBezTo>
                      <a:cubicBezTo>
                        <a:pt x="203" y="67"/>
                        <a:pt x="203" y="64"/>
                        <a:pt x="204" y="60"/>
                      </a:cubicBezTo>
                      <a:cubicBezTo>
                        <a:pt x="204" y="59"/>
                        <a:pt x="205" y="59"/>
                        <a:pt x="205" y="59"/>
                      </a:cubicBezTo>
                      <a:cubicBezTo>
                        <a:pt x="206" y="61"/>
                        <a:pt x="206" y="64"/>
                        <a:pt x="206" y="66"/>
                      </a:cubicBezTo>
                      <a:close/>
                      <a:moveTo>
                        <a:pt x="200" y="62"/>
                      </a:moveTo>
                      <a:cubicBezTo>
                        <a:pt x="201" y="62"/>
                        <a:pt x="200" y="63"/>
                        <a:pt x="200" y="63"/>
                      </a:cubicBezTo>
                      <a:cubicBezTo>
                        <a:pt x="200" y="63"/>
                        <a:pt x="200" y="63"/>
                        <a:pt x="200" y="63"/>
                      </a:cubicBezTo>
                      <a:cubicBezTo>
                        <a:pt x="191" y="58"/>
                        <a:pt x="180" y="61"/>
                        <a:pt x="170" y="64"/>
                      </a:cubicBezTo>
                      <a:cubicBezTo>
                        <a:pt x="169" y="65"/>
                        <a:pt x="168" y="63"/>
                        <a:pt x="167" y="63"/>
                      </a:cubicBezTo>
                      <a:cubicBezTo>
                        <a:pt x="167" y="62"/>
                        <a:pt x="166" y="61"/>
                        <a:pt x="167" y="60"/>
                      </a:cubicBezTo>
                      <a:cubicBezTo>
                        <a:pt x="170" y="62"/>
                        <a:pt x="175" y="62"/>
                        <a:pt x="179" y="60"/>
                      </a:cubicBezTo>
                      <a:cubicBezTo>
                        <a:pt x="186" y="59"/>
                        <a:pt x="194" y="59"/>
                        <a:pt x="200" y="62"/>
                      </a:cubicBezTo>
                      <a:close/>
                      <a:moveTo>
                        <a:pt x="294" y="63"/>
                      </a:moveTo>
                      <a:cubicBezTo>
                        <a:pt x="292" y="65"/>
                        <a:pt x="290" y="68"/>
                        <a:pt x="290" y="71"/>
                      </a:cubicBezTo>
                      <a:cubicBezTo>
                        <a:pt x="290" y="73"/>
                        <a:pt x="290" y="75"/>
                        <a:pt x="291" y="76"/>
                      </a:cubicBezTo>
                      <a:cubicBezTo>
                        <a:pt x="291" y="77"/>
                        <a:pt x="291" y="77"/>
                        <a:pt x="291" y="77"/>
                      </a:cubicBezTo>
                      <a:cubicBezTo>
                        <a:pt x="288" y="76"/>
                        <a:pt x="289" y="72"/>
                        <a:pt x="288" y="70"/>
                      </a:cubicBezTo>
                      <a:cubicBezTo>
                        <a:pt x="289" y="67"/>
                        <a:pt x="290" y="64"/>
                        <a:pt x="293" y="62"/>
                      </a:cubicBezTo>
                      <a:cubicBezTo>
                        <a:pt x="293" y="62"/>
                        <a:pt x="294" y="63"/>
                        <a:pt x="294" y="63"/>
                      </a:cubicBezTo>
                      <a:close/>
                      <a:moveTo>
                        <a:pt x="117" y="61"/>
                      </a:moveTo>
                      <a:cubicBezTo>
                        <a:pt x="115" y="68"/>
                        <a:pt x="111" y="75"/>
                        <a:pt x="105" y="79"/>
                      </a:cubicBezTo>
                      <a:cubicBezTo>
                        <a:pt x="102" y="80"/>
                        <a:pt x="100" y="81"/>
                        <a:pt x="97" y="81"/>
                      </a:cubicBezTo>
                      <a:cubicBezTo>
                        <a:pt x="97" y="80"/>
                        <a:pt x="99" y="81"/>
                        <a:pt x="99" y="80"/>
                      </a:cubicBezTo>
                      <a:cubicBezTo>
                        <a:pt x="105" y="78"/>
                        <a:pt x="109" y="73"/>
                        <a:pt x="109" y="67"/>
                      </a:cubicBezTo>
                      <a:cubicBezTo>
                        <a:pt x="110" y="64"/>
                        <a:pt x="110" y="64"/>
                        <a:pt x="110" y="64"/>
                      </a:cubicBezTo>
                      <a:cubicBezTo>
                        <a:pt x="112" y="62"/>
                        <a:pt x="115" y="62"/>
                        <a:pt x="117" y="60"/>
                      </a:cubicBezTo>
                      <a:cubicBezTo>
                        <a:pt x="117" y="61"/>
                        <a:pt x="117" y="61"/>
                        <a:pt x="117" y="61"/>
                      </a:cubicBezTo>
                      <a:close/>
                      <a:moveTo>
                        <a:pt x="215" y="68"/>
                      </a:moveTo>
                      <a:cubicBezTo>
                        <a:pt x="219" y="75"/>
                        <a:pt x="219" y="75"/>
                        <a:pt x="219" y="75"/>
                      </a:cubicBezTo>
                      <a:cubicBezTo>
                        <a:pt x="219" y="77"/>
                        <a:pt x="219" y="77"/>
                        <a:pt x="219" y="77"/>
                      </a:cubicBezTo>
                      <a:cubicBezTo>
                        <a:pt x="214" y="74"/>
                        <a:pt x="207" y="70"/>
                        <a:pt x="208" y="63"/>
                      </a:cubicBezTo>
                      <a:cubicBezTo>
                        <a:pt x="208" y="62"/>
                        <a:pt x="208" y="62"/>
                        <a:pt x="208" y="62"/>
                      </a:cubicBezTo>
                      <a:cubicBezTo>
                        <a:pt x="211" y="63"/>
                        <a:pt x="213" y="66"/>
                        <a:pt x="215" y="68"/>
                      </a:cubicBezTo>
                      <a:close/>
                      <a:moveTo>
                        <a:pt x="28" y="67"/>
                      </a:moveTo>
                      <a:cubicBezTo>
                        <a:pt x="28" y="72"/>
                        <a:pt x="26" y="77"/>
                        <a:pt x="22" y="81"/>
                      </a:cubicBezTo>
                      <a:cubicBezTo>
                        <a:pt x="19" y="83"/>
                        <a:pt x="15" y="84"/>
                        <a:pt x="12" y="85"/>
                      </a:cubicBezTo>
                      <a:cubicBezTo>
                        <a:pt x="12" y="84"/>
                        <a:pt x="11" y="84"/>
                        <a:pt x="11" y="85"/>
                      </a:cubicBezTo>
                      <a:cubicBezTo>
                        <a:pt x="9" y="88"/>
                        <a:pt x="7" y="93"/>
                        <a:pt x="8" y="97"/>
                      </a:cubicBezTo>
                      <a:cubicBezTo>
                        <a:pt x="9" y="99"/>
                        <a:pt x="10" y="102"/>
                        <a:pt x="13" y="103"/>
                      </a:cubicBezTo>
                      <a:cubicBezTo>
                        <a:pt x="11" y="110"/>
                        <a:pt x="7" y="117"/>
                        <a:pt x="8" y="124"/>
                      </a:cubicBezTo>
                      <a:cubicBezTo>
                        <a:pt x="11" y="128"/>
                        <a:pt x="12" y="133"/>
                        <a:pt x="12" y="138"/>
                      </a:cubicBezTo>
                      <a:cubicBezTo>
                        <a:pt x="13" y="137"/>
                        <a:pt x="13" y="135"/>
                        <a:pt x="14" y="134"/>
                      </a:cubicBezTo>
                      <a:cubicBezTo>
                        <a:pt x="15" y="128"/>
                        <a:pt x="11" y="122"/>
                        <a:pt x="15" y="116"/>
                      </a:cubicBezTo>
                      <a:cubicBezTo>
                        <a:pt x="18" y="113"/>
                        <a:pt x="18" y="107"/>
                        <a:pt x="18" y="103"/>
                      </a:cubicBezTo>
                      <a:cubicBezTo>
                        <a:pt x="16" y="101"/>
                        <a:pt x="13" y="101"/>
                        <a:pt x="13" y="98"/>
                      </a:cubicBezTo>
                      <a:cubicBezTo>
                        <a:pt x="11" y="95"/>
                        <a:pt x="12" y="92"/>
                        <a:pt x="13" y="89"/>
                      </a:cubicBezTo>
                      <a:cubicBezTo>
                        <a:pt x="13" y="89"/>
                        <a:pt x="14" y="89"/>
                        <a:pt x="14" y="89"/>
                      </a:cubicBezTo>
                      <a:cubicBezTo>
                        <a:pt x="15" y="89"/>
                        <a:pt x="15" y="89"/>
                        <a:pt x="15" y="89"/>
                      </a:cubicBezTo>
                      <a:cubicBezTo>
                        <a:pt x="14" y="92"/>
                        <a:pt x="13" y="94"/>
                        <a:pt x="14" y="97"/>
                      </a:cubicBezTo>
                      <a:cubicBezTo>
                        <a:pt x="15" y="99"/>
                        <a:pt x="17" y="101"/>
                        <a:pt x="19" y="101"/>
                      </a:cubicBezTo>
                      <a:cubicBezTo>
                        <a:pt x="21" y="103"/>
                        <a:pt x="20" y="107"/>
                        <a:pt x="20" y="109"/>
                      </a:cubicBezTo>
                      <a:cubicBezTo>
                        <a:pt x="19" y="115"/>
                        <a:pt x="13" y="119"/>
                        <a:pt x="15" y="125"/>
                      </a:cubicBezTo>
                      <a:cubicBezTo>
                        <a:pt x="16" y="130"/>
                        <a:pt x="16" y="135"/>
                        <a:pt x="13" y="139"/>
                      </a:cubicBezTo>
                      <a:cubicBezTo>
                        <a:pt x="12" y="141"/>
                        <a:pt x="11" y="143"/>
                        <a:pt x="9" y="143"/>
                      </a:cubicBezTo>
                      <a:cubicBezTo>
                        <a:pt x="8" y="141"/>
                        <a:pt x="10" y="139"/>
                        <a:pt x="10" y="137"/>
                      </a:cubicBezTo>
                      <a:cubicBezTo>
                        <a:pt x="11" y="132"/>
                        <a:pt x="6" y="127"/>
                        <a:pt x="6" y="122"/>
                      </a:cubicBezTo>
                      <a:cubicBezTo>
                        <a:pt x="5" y="116"/>
                        <a:pt x="8" y="110"/>
                        <a:pt x="10" y="105"/>
                      </a:cubicBezTo>
                      <a:cubicBezTo>
                        <a:pt x="10" y="103"/>
                        <a:pt x="8" y="102"/>
                        <a:pt x="8" y="100"/>
                      </a:cubicBezTo>
                      <a:cubicBezTo>
                        <a:pt x="4" y="95"/>
                        <a:pt x="7" y="89"/>
                        <a:pt x="9" y="84"/>
                      </a:cubicBezTo>
                      <a:cubicBezTo>
                        <a:pt x="10" y="82"/>
                        <a:pt x="12" y="83"/>
                        <a:pt x="13" y="83"/>
                      </a:cubicBezTo>
                      <a:cubicBezTo>
                        <a:pt x="19" y="81"/>
                        <a:pt x="25" y="77"/>
                        <a:pt x="26" y="71"/>
                      </a:cubicBezTo>
                      <a:cubicBezTo>
                        <a:pt x="27" y="69"/>
                        <a:pt x="25" y="66"/>
                        <a:pt x="23" y="64"/>
                      </a:cubicBezTo>
                      <a:cubicBezTo>
                        <a:pt x="23" y="63"/>
                        <a:pt x="24" y="63"/>
                        <a:pt x="24" y="63"/>
                      </a:cubicBezTo>
                      <a:cubicBezTo>
                        <a:pt x="26" y="63"/>
                        <a:pt x="27" y="65"/>
                        <a:pt x="28" y="67"/>
                      </a:cubicBezTo>
                      <a:close/>
                      <a:moveTo>
                        <a:pt x="106" y="71"/>
                      </a:moveTo>
                      <a:cubicBezTo>
                        <a:pt x="104" y="74"/>
                        <a:pt x="101" y="77"/>
                        <a:pt x="98" y="78"/>
                      </a:cubicBezTo>
                      <a:cubicBezTo>
                        <a:pt x="99" y="73"/>
                        <a:pt x="102" y="68"/>
                        <a:pt x="107" y="66"/>
                      </a:cubicBezTo>
                      <a:cubicBezTo>
                        <a:pt x="107" y="67"/>
                        <a:pt x="106" y="70"/>
                        <a:pt x="106" y="71"/>
                      </a:cubicBezTo>
                      <a:close/>
                      <a:moveTo>
                        <a:pt x="143" y="73"/>
                      </a:moveTo>
                      <a:cubicBezTo>
                        <a:pt x="143" y="75"/>
                        <a:pt x="144" y="77"/>
                        <a:pt x="142" y="79"/>
                      </a:cubicBezTo>
                      <a:cubicBezTo>
                        <a:pt x="141" y="80"/>
                        <a:pt x="140" y="80"/>
                        <a:pt x="139" y="81"/>
                      </a:cubicBezTo>
                      <a:cubicBezTo>
                        <a:pt x="138" y="80"/>
                        <a:pt x="137" y="80"/>
                        <a:pt x="136" y="80"/>
                      </a:cubicBezTo>
                      <a:cubicBezTo>
                        <a:pt x="137" y="78"/>
                        <a:pt x="138" y="75"/>
                        <a:pt x="137" y="74"/>
                      </a:cubicBezTo>
                      <a:cubicBezTo>
                        <a:pt x="134" y="71"/>
                        <a:pt x="131" y="70"/>
                        <a:pt x="128" y="71"/>
                      </a:cubicBezTo>
                      <a:cubicBezTo>
                        <a:pt x="122" y="72"/>
                        <a:pt x="118" y="76"/>
                        <a:pt x="113" y="75"/>
                      </a:cubicBezTo>
                      <a:cubicBezTo>
                        <a:pt x="112" y="74"/>
                        <a:pt x="114" y="72"/>
                        <a:pt x="115" y="71"/>
                      </a:cubicBezTo>
                      <a:cubicBezTo>
                        <a:pt x="119" y="68"/>
                        <a:pt x="123" y="67"/>
                        <a:pt x="128" y="66"/>
                      </a:cubicBezTo>
                      <a:cubicBezTo>
                        <a:pt x="133" y="67"/>
                        <a:pt x="141" y="67"/>
                        <a:pt x="143" y="73"/>
                      </a:cubicBezTo>
                      <a:close/>
                      <a:moveTo>
                        <a:pt x="199" y="70"/>
                      </a:moveTo>
                      <a:cubicBezTo>
                        <a:pt x="200" y="72"/>
                        <a:pt x="202" y="71"/>
                        <a:pt x="203" y="72"/>
                      </a:cubicBezTo>
                      <a:cubicBezTo>
                        <a:pt x="203" y="74"/>
                        <a:pt x="207" y="76"/>
                        <a:pt x="204" y="77"/>
                      </a:cubicBezTo>
                      <a:cubicBezTo>
                        <a:pt x="198" y="74"/>
                        <a:pt x="192" y="72"/>
                        <a:pt x="185" y="72"/>
                      </a:cubicBezTo>
                      <a:cubicBezTo>
                        <a:pt x="183" y="74"/>
                        <a:pt x="181" y="75"/>
                        <a:pt x="180" y="77"/>
                      </a:cubicBezTo>
                      <a:cubicBezTo>
                        <a:pt x="180" y="79"/>
                        <a:pt x="180" y="80"/>
                        <a:pt x="182" y="81"/>
                      </a:cubicBezTo>
                      <a:cubicBezTo>
                        <a:pt x="182" y="82"/>
                        <a:pt x="181" y="82"/>
                        <a:pt x="181" y="82"/>
                      </a:cubicBezTo>
                      <a:cubicBezTo>
                        <a:pt x="179" y="82"/>
                        <a:pt x="177" y="82"/>
                        <a:pt x="176" y="80"/>
                      </a:cubicBezTo>
                      <a:cubicBezTo>
                        <a:pt x="175" y="79"/>
                        <a:pt x="174" y="77"/>
                        <a:pt x="174" y="76"/>
                      </a:cubicBezTo>
                      <a:cubicBezTo>
                        <a:pt x="175" y="71"/>
                        <a:pt x="181" y="69"/>
                        <a:pt x="185" y="68"/>
                      </a:cubicBezTo>
                      <a:cubicBezTo>
                        <a:pt x="190" y="68"/>
                        <a:pt x="195" y="68"/>
                        <a:pt x="199" y="70"/>
                      </a:cubicBezTo>
                      <a:close/>
                      <a:moveTo>
                        <a:pt x="135" y="76"/>
                      </a:moveTo>
                      <a:cubicBezTo>
                        <a:pt x="135" y="76"/>
                        <a:pt x="135" y="77"/>
                        <a:pt x="134" y="78"/>
                      </a:cubicBezTo>
                      <a:cubicBezTo>
                        <a:pt x="132" y="77"/>
                        <a:pt x="131" y="75"/>
                        <a:pt x="129" y="75"/>
                      </a:cubicBezTo>
                      <a:cubicBezTo>
                        <a:pt x="124" y="75"/>
                        <a:pt x="120" y="80"/>
                        <a:pt x="115" y="78"/>
                      </a:cubicBezTo>
                      <a:cubicBezTo>
                        <a:pt x="115" y="78"/>
                        <a:pt x="115" y="78"/>
                        <a:pt x="115" y="77"/>
                      </a:cubicBezTo>
                      <a:cubicBezTo>
                        <a:pt x="122" y="77"/>
                        <a:pt x="128" y="70"/>
                        <a:pt x="135" y="74"/>
                      </a:cubicBezTo>
                      <a:cubicBezTo>
                        <a:pt x="135" y="76"/>
                        <a:pt x="135" y="76"/>
                        <a:pt x="135" y="76"/>
                      </a:cubicBezTo>
                      <a:close/>
                      <a:moveTo>
                        <a:pt x="167" y="80"/>
                      </a:moveTo>
                      <a:cubicBezTo>
                        <a:pt x="174" y="82"/>
                        <a:pt x="180" y="86"/>
                        <a:pt x="183" y="93"/>
                      </a:cubicBezTo>
                      <a:cubicBezTo>
                        <a:pt x="189" y="94"/>
                        <a:pt x="194" y="97"/>
                        <a:pt x="197" y="101"/>
                      </a:cubicBezTo>
                      <a:cubicBezTo>
                        <a:pt x="199" y="103"/>
                        <a:pt x="200" y="105"/>
                        <a:pt x="200" y="107"/>
                      </a:cubicBezTo>
                      <a:cubicBezTo>
                        <a:pt x="198" y="107"/>
                        <a:pt x="196" y="107"/>
                        <a:pt x="194" y="106"/>
                      </a:cubicBezTo>
                      <a:cubicBezTo>
                        <a:pt x="191" y="100"/>
                        <a:pt x="185" y="97"/>
                        <a:pt x="179" y="96"/>
                      </a:cubicBezTo>
                      <a:cubicBezTo>
                        <a:pt x="177" y="97"/>
                        <a:pt x="177" y="95"/>
                        <a:pt x="176" y="94"/>
                      </a:cubicBezTo>
                      <a:cubicBezTo>
                        <a:pt x="173" y="87"/>
                        <a:pt x="165" y="85"/>
                        <a:pt x="159" y="82"/>
                      </a:cubicBezTo>
                      <a:cubicBezTo>
                        <a:pt x="158" y="81"/>
                        <a:pt x="156" y="81"/>
                        <a:pt x="155" y="81"/>
                      </a:cubicBezTo>
                      <a:cubicBezTo>
                        <a:pt x="150" y="88"/>
                        <a:pt x="140" y="88"/>
                        <a:pt x="136" y="96"/>
                      </a:cubicBezTo>
                      <a:cubicBezTo>
                        <a:pt x="137" y="100"/>
                        <a:pt x="132" y="99"/>
                        <a:pt x="130" y="101"/>
                      </a:cubicBezTo>
                      <a:cubicBezTo>
                        <a:pt x="124" y="104"/>
                        <a:pt x="124" y="104"/>
                        <a:pt x="124" y="104"/>
                      </a:cubicBezTo>
                      <a:cubicBezTo>
                        <a:pt x="121" y="104"/>
                        <a:pt x="118" y="105"/>
                        <a:pt x="115" y="106"/>
                      </a:cubicBezTo>
                      <a:cubicBezTo>
                        <a:pt x="115" y="106"/>
                        <a:pt x="115" y="106"/>
                        <a:pt x="115" y="106"/>
                      </a:cubicBezTo>
                      <a:cubicBezTo>
                        <a:pt x="118" y="100"/>
                        <a:pt x="123" y="96"/>
                        <a:pt x="129" y="96"/>
                      </a:cubicBezTo>
                      <a:cubicBezTo>
                        <a:pt x="133" y="97"/>
                        <a:pt x="132" y="92"/>
                        <a:pt x="134" y="90"/>
                      </a:cubicBezTo>
                      <a:cubicBezTo>
                        <a:pt x="138" y="81"/>
                        <a:pt x="150" y="83"/>
                        <a:pt x="155" y="74"/>
                      </a:cubicBezTo>
                      <a:cubicBezTo>
                        <a:pt x="157" y="73"/>
                        <a:pt x="158" y="77"/>
                        <a:pt x="160" y="77"/>
                      </a:cubicBezTo>
                      <a:cubicBezTo>
                        <a:pt x="162" y="78"/>
                        <a:pt x="165" y="78"/>
                        <a:pt x="167" y="80"/>
                      </a:cubicBezTo>
                      <a:close/>
                      <a:moveTo>
                        <a:pt x="201" y="78"/>
                      </a:moveTo>
                      <a:cubicBezTo>
                        <a:pt x="202" y="78"/>
                        <a:pt x="202" y="79"/>
                        <a:pt x="201" y="79"/>
                      </a:cubicBezTo>
                      <a:cubicBezTo>
                        <a:pt x="201" y="79"/>
                        <a:pt x="200" y="78"/>
                        <a:pt x="199" y="78"/>
                      </a:cubicBezTo>
                      <a:cubicBezTo>
                        <a:pt x="195" y="76"/>
                        <a:pt x="191" y="75"/>
                        <a:pt x="187" y="76"/>
                      </a:cubicBezTo>
                      <a:cubicBezTo>
                        <a:pt x="186" y="77"/>
                        <a:pt x="184" y="78"/>
                        <a:pt x="184" y="80"/>
                      </a:cubicBezTo>
                      <a:cubicBezTo>
                        <a:pt x="183" y="80"/>
                        <a:pt x="183" y="79"/>
                        <a:pt x="182" y="78"/>
                      </a:cubicBezTo>
                      <a:cubicBezTo>
                        <a:pt x="182" y="76"/>
                        <a:pt x="185" y="75"/>
                        <a:pt x="186" y="74"/>
                      </a:cubicBezTo>
                      <a:cubicBezTo>
                        <a:pt x="192" y="73"/>
                        <a:pt x="196" y="76"/>
                        <a:pt x="201" y="78"/>
                      </a:cubicBezTo>
                      <a:close/>
                      <a:moveTo>
                        <a:pt x="209" y="79"/>
                      </a:moveTo>
                      <a:cubicBezTo>
                        <a:pt x="209" y="80"/>
                        <a:pt x="209" y="80"/>
                        <a:pt x="209" y="80"/>
                      </a:cubicBezTo>
                      <a:cubicBezTo>
                        <a:pt x="206" y="81"/>
                        <a:pt x="204" y="83"/>
                        <a:pt x="201" y="85"/>
                      </a:cubicBezTo>
                      <a:cubicBezTo>
                        <a:pt x="202" y="88"/>
                        <a:pt x="205" y="87"/>
                        <a:pt x="208" y="88"/>
                      </a:cubicBezTo>
                      <a:cubicBezTo>
                        <a:pt x="209" y="89"/>
                        <a:pt x="210" y="88"/>
                        <a:pt x="211" y="89"/>
                      </a:cubicBezTo>
                      <a:cubicBezTo>
                        <a:pt x="209" y="90"/>
                        <a:pt x="205" y="89"/>
                        <a:pt x="203" y="89"/>
                      </a:cubicBezTo>
                      <a:cubicBezTo>
                        <a:pt x="201" y="89"/>
                        <a:pt x="199" y="88"/>
                        <a:pt x="197" y="87"/>
                      </a:cubicBezTo>
                      <a:cubicBezTo>
                        <a:pt x="197" y="86"/>
                        <a:pt x="197" y="86"/>
                        <a:pt x="197" y="86"/>
                      </a:cubicBezTo>
                      <a:cubicBezTo>
                        <a:pt x="200" y="82"/>
                        <a:pt x="203" y="79"/>
                        <a:pt x="207" y="78"/>
                      </a:cubicBezTo>
                      <a:cubicBezTo>
                        <a:pt x="208" y="78"/>
                        <a:pt x="209" y="79"/>
                        <a:pt x="209" y="79"/>
                      </a:cubicBezTo>
                      <a:close/>
                      <a:moveTo>
                        <a:pt x="116" y="82"/>
                      </a:moveTo>
                      <a:cubicBezTo>
                        <a:pt x="117" y="81"/>
                        <a:pt x="117" y="82"/>
                        <a:pt x="118" y="83"/>
                      </a:cubicBezTo>
                      <a:cubicBezTo>
                        <a:pt x="118" y="83"/>
                        <a:pt x="118" y="84"/>
                        <a:pt x="119" y="85"/>
                      </a:cubicBezTo>
                      <a:cubicBezTo>
                        <a:pt x="117" y="87"/>
                        <a:pt x="114" y="88"/>
                        <a:pt x="112" y="90"/>
                      </a:cubicBezTo>
                      <a:cubicBezTo>
                        <a:pt x="110" y="90"/>
                        <a:pt x="107" y="91"/>
                        <a:pt x="105" y="91"/>
                      </a:cubicBezTo>
                      <a:cubicBezTo>
                        <a:pt x="105" y="90"/>
                        <a:pt x="105" y="90"/>
                        <a:pt x="105" y="90"/>
                      </a:cubicBezTo>
                      <a:cubicBezTo>
                        <a:pt x="108" y="88"/>
                        <a:pt x="112" y="88"/>
                        <a:pt x="114" y="85"/>
                      </a:cubicBezTo>
                      <a:cubicBezTo>
                        <a:pt x="115" y="83"/>
                        <a:pt x="113" y="81"/>
                        <a:pt x="112" y="80"/>
                      </a:cubicBezTo>
                      <a:cubicBezTo>
                        <a:pt x="111" y="80"/>
                        <a:pt x="110" y="79"/>
                        <a:pt x="110" y="78"/>
                      </a:cubicBezTo>
                      <a:cubicBezTo>
                        <a:pt x="113" y="78"/>
                        <a:pt x="114" y="80"/>
                        <a:pt x="116" y="82"/>
                      </a:cubicBezTo>
                      <a:close/>
                      <a:moveTo>
                        <a:pt x="305" y="81"/>
                      </a:moveTo>
                      <a:cubicBezTo>
                        <a:pt x="309" y="84"/>
                        <a:pt x="310" y="89"/>
                        <a:pt x="309" y="93"/>
                      </a:cubicBezTo>
                      <a:cubicBezTo>
                        <a:pt x="309" y="96"/>
                        <a:pt x="307" y="98"/>
                        <a:pt x="306" y="101"/>
                      </a:cubicBezTo>
                      <a:cubicBezTo>
                        <a:pt x="307" y="103"/>
                        <a:pt x="308" y="105"/>
                        <a:pt x="310" y="108"/>
                      </a:cubicBezTo>
                      <a:cubicBezTo>
                        <a:pt x="312" y="116"/>
                        <a:pt x="306" y="124"/>
                        <a:pt x="306" y="132"/>
                      </a:cubicBezTo>
                      <a:cubicBezTo>
                        <a:pt x="306" y="134"/>
                        <a:pt x="306" y="137"/>
                        <a:pt x="308" y="138"/>
                      </a:cubicBezTo>
                      <a:cubicBezTo>
                        <a:pt x="308" y="138"/>
                        <a:pt x="308" y="139"/>
                        <a:pt x="308" y="139"/>
                      </a:cubicBezTo>
                      <a:cubicBezTo>
                        <a:pt x="306" y="139"/>
                        <a:pt x="305" y="137"/>
                        <a:pt x="303" y="136"/>
                      </a:cubicBezTo>
                      <a:cubicBezTo>
                        <a:pt x="299" y="131"/>
                        <a:pt x="301" y="123"/>
                        <a:pt x="302" y="117"/>
                      </a:cubicBezTo>
                      <a:cubicBezTo>
                        <a:pt x="303" y="111"/>
                        <a:pt x="296" y="107"/>
                        <a:pt x="295" y="101"/>
                      </a:cubicBezTo>
                      <a:cubicBezTo>
                        <a:pt x="295" y="101"/>
                        <a:pt x="295" y="101"/>
                        <a:pt x="295" y="100"/>
                      </a:cubicBezTo>
                      <a:cubicBezTo>
                        <a:pt x="297" y="101"/>
                        <a:pt x="297" y="103"/>
                        <a:pt x="298" y="105"/>
                      </a:cubicBezTo>
                      <a:cubicBezTo>
                        <a:pt x="301" y="108"/>
                        <a:pt x="304" y="113"/>
                        <a:pt x="304" y="118"/>
                      </a:cubicBezTo>
                      <a:cubicBezTo>
                        <a:pt x="304" y="123"/>
                        <a:pt x="300" y="128"/>
                        <a:pt x="304" y="132"/>
                      </a:cubicBezTo>
                      <a:cubicBezTo>
                        <a:pt x="305" y="130"/>
                        <a:pt x="304" y="128"/>
                        <a:pt x="305" y="126"/>
                      </a:cubicBezTo>
                      <a:cubicBezTo>
                        <a:pt x="307" y="119"/>
                        <a:pt x="311" y="110"/>
                        <a:pt x="305" y="104"/>
                      </a:cubicBezTo>
                      <a:cubicBezTo>
                        <a:pt x="304" y="103"/>
                        <a:pt x="303" y="101"/>
                        <a:pt x="304" y="99"/>
                      </a:cubicBezTo>
                      <a:cubicBezTo>
                        <a:pt x="307" y="97"/>
                        <a:pt x="308" y="92"/>
                        <a:pt x="308" y="89"/>
                      </a:cubicBezTo>
                      <a:cubicBezTo>
                        <a:pt x="307" y="86"/>
                        <a:pt x="306" y="84"/>
                        <a:pt x="304" y="83"/>
                      </a:cubicBezTo>
                      <a:cubicBezTo>
                        <a:pt x="304" y="82"/>
                        <a:pt x="304" y="80"/>
                        <a:pt x="305" y="81"/>
                      </a:cubicBezTo>
                      <a:close/>
                      <a:moveTo>
                        <a:pt x="112" y="84"/>
                      </a:moveTo>
                      <a:cubicBezTo>
                        <a:pt x="110" y="86"/>
                        <a:pt x="107" y="87"/>
                        <a:pt x="105" y="87"/>
                      </a:cubicBezTo>
                      <a:cubicBezTo>
                        <a:pt x="102" y="88"/>
                        <a:pt x="101" y="86"/>
                        <a:pt x="99" y="85"/>
                      </a:cubicBezTo>
                      <a:cubicBezTo>
                        <a:pt x="99" y="84"/>
                        <a:pt x="99" y="84"/>
                        <a:pt x="99" y="83"/>
                      </a:cubicBezTo>
                      <a:cubicBezTo>
                        <a:pt x="102" y="83"/>
                        <a:pt x="105" y="81"/>
                        <a:pt x="107" y="79"/>
                      </a:cubicBezTo>
                      <a:cubicBezTo>
                        <a:pt x="109" y="80"/>
                        <a:pt x="111" y="82"/>
                        <a:pt x="112" y="84"/>
                      </a:cubicBezTo>
                      <a:close/>
                      <a:moveTo>
                        <a:pt x="219" y="83"/>
                      </a:moveTo>
                      <a:cubicBezTo>
                        <a:pt x="219" y="85"/>
                        <a:pt x="217" y="85"/>
                        <a:pt x="216" y="86"/>
                      </a:cubicBezTo>
                      <a:cubicBezTo>
                        <a:pt x="213" y="87"/>
                        <a:pt x="209" y="87"/>
                        <a:pt x="205" y="85"/>
                      </a:cubicBezTo>
                      <a:cubicBezTo>
                        <a:pt x="207" y="84"/>
                        <a:pt x="210" y="82"/>
                        <a:pt x="212" y="81"/>
                      </a:cubicBezTo>
                      <a:cubicBezTo>
                        <a:pt x="215" y="82"/>
                        <a:pt x="217" y="83"/>
                        <a:pt x="219" y="83"/>
                      </a:cubicBezTo>
                      <a:close/>
                      <a:moveTo>
                        <a:pt x="169" y="89"/>
                      </a:moveTo>
                      <a:cubicBezTo>
                        <a:pt x="172" y="92"/>
                        <a:pt x="175" y="95"/>
                        <a:pt x="176" y="99"/>
                      </a:cubicBezTo>
                      <a:cubicBezTo>
                        <a:pt x="176" y="99"/>
                        <a:pt x="176" y="99"/>
                        <a:pt x="176" y="99"/>
                      </a:cubicBezTo>
                      <a:cubicBezTo>
                        <a:pt x="180" y="98"/>
                        <a:pt x="183" y="100"/>
                        <a:pt x="186" y="101"/>
                      </a:cubicBezTo>
                      <a:cubicBezTo>
                        <a:pt x="188" y="102"/>
                        <a:pt x="190" y="104"/>
                        <a:pt x="190" y="106"/>
                      </a:cubicBezTo>
                      <a:cubicBezTo>
                        <a:pt x="186" y="106"/>
                        <a:pt x="182" y="108"/>
                        <a:pt x="180" y="112"/>
                      </a:cubicBezTo>
                      <a:cubicBezTo>
                        <a:pt x="178" y="113"/>
                        <a:pt x="177" y="116"/>
                        <a:pt x="176" y="118"/>
                      </a:cubicBezTo>
                      <a:cubicBezTo>
                        <a:pt x="176" y="114"/>
                        <a:pt x="175" y="110"/>
                        <a:pt x="171" y="108"/>
                      </a:cubicBezTo>
                      <a:cubicBezTo>
                        <a:pt x="171" y="107"/>
                        <a:pt x="171" y="106"/>
                        <a:pt x="171" y="104"/>
                      </a:cubicBezTo>
                      <a:cubicBezTo>
                        <a:pt x="170" y="101"/>
                        <a:pt x="169" y="97"/>
                        <a:pt x="165" y="97"/>
                      </a:cubicBezTo>
                      <a:cubicBezTo>
                        <a:pt x="163" y="95"/>
                        <a:pt x="160" y="95"/>
                        <a:pt x="157" y="96"/>
                      </a:cubicBezTo>
                      <a:cubicBezTo>
                        <a:pt x="154" y="97"/>
                        <a:pt x="151" y="99"/>
                        <a:pt x="148" y="102"/>
                      </a:cubicBezTo>
                      <a:cubicBezTo>
                        <a:pt x="147" y="104"/>
                        <a:pt x="147" y="106"/>
                        <a:pt x="147" y="108"/>
                      </a:cubicBezTo>
                      <a:cubicBezTo>
                        <a:pt x="145" y="110"/>
                        <a:pt x="143" y="112"/>
                        <a:pt x="141" y="115"/>
                      </a:cubicBezTo>
                      <a:cubicBezTo>
                        <a:pt x="140" y="113"/>
                        <a:pt x="139" y="111"/>
                        <a:pt x="138" y="109"/>
                      </a:cubicBezTo>
                      <a:cubicBezTo>
                        <a:pt x="135" y="107"/>
                        <a:pt x="132" y="105"/>
                        <a:pt x="129" y="104"/>
                      </a:cubicBezTo>
                      <a:cubicBezTo>
                        <a:pt x="131" y="102"/>
                        <a:pt x="135" y="102"/>
                        <a:pt x="138" y="101"/>
                      </a:cubicBezTo>
                      <a:cubicBezTo>
                        <a:pt x="139" y="100"/>
                        <a:pt x="138" y="98"/>
                        <a:pt x="139" y="97"/>
                      </a:cubicBezTo>
                      <a:cubicBezTo>
                        <a:pt x="140" y="95"/>
                        <a:pt x="141" y="93"/>
                        <a:pt x="143" y="92"/>
                      </a:cubicBezTo>
                      <a:cubicBezTo>
                        <a:pt x="147" y="89"/>
                        <a:pt x="152" y="87"/>
                        <a:pt x="156" y="83"/>
                      </a:cubicBezTo>
                      <a:cubicBezTo>
                        <a:pt x="161" y="86"/>
                        <a:pt x="165" y="88"/>
                        <a:pt x="169" y="89"/>
                      </a:cubicBezTo>
                      <a:close/>
                      <a:moveTo>
                        <a:pt x="104" y="94"/>
                      </a:moveTo>
                      <a:cubicBezTo>
                        <a:pt x="105" y="97"/>
                        <a:pt x="107" y="101"/>
                        <a:pt x="106" y="104"/>
                      </a:cubicBezTo>
                      <a:cubicBezTo>
                        <a:pt x="104" y="106"/>
                        <a:pt x="102" y="105"/>
                        <a:pt x="100" y="104"/>
                      </a:cubicBezTo>
                      <a:cubicBezTo>
                        <a:pt x="94" y="102"/>
                        <a:pt x="91" y="98"/>
                        <a:pt x="88" y="94"/>
                      </a:cubicBezTo>
                      <a:cubicBezTo>
                        <a:pt x="87" y="93"/>
                        <a:pt x="87" y="92"/>
                        <a:pt x="87" y="90"/>
                      </a:cubicBezTo>
                      <a:cubicBezTo>
                        <a:pt x="91" y="95"/>
                        <a:pt x="96" y="100"/>
                        <a:pt x="102" y="102"/>
                      </a:cubicBezTo>
                      <a:cubicBezTo>
                        <a:pt x="102" y="102"/>
                        <a:pt x="103" y="102"/>
                        <a:pt x="103" y="101"/>
                      </a:cubicBezTo>
                      <a:cubicBezTo>
                        <a:pt x="103" y="93"/>
                        <a:pt x="96" y="87"/>
                        <a:pt x="90" y="84"/>
                      </a:cubicBezTo>
                      <a:cubicBezTo>
                        <a:pt x="90" y="83"/>
                        <a:pt x="92" y="83"/>
                        <a:pt x="93" y="84"/>
                      </a:cubicBezTo>
                      <a:cubicBezTo>
                        <a:pt x="96" y="84"/>
                        <a:pt x="99" y="88"/>
                        <a:pt x="102" y="90"/>
                      </a:cubicBezTo>
                      <a:cubicBezTo>
                        <a:pt x="104" y="94"/>
                        <a:pt x="104" y="94"/>
                        <a:pt x="104" y="94"/>
                      </a:cubicBezTo>
                      <a:close/>
                      <a:moveTo>
                        <a:pt x="161" y="87"/>
                      </a:moveTo>
                      <a:cubicBezTo>
                        <a:pt x="167" y="89"/>
                        <a:pt x="173" y="94"/>
                        <a:pt x="175" y="100"/>
                      </a:cubicBezTo>
                      <a:cubicBezTo>
                        <a:pt x="179" y="100"/>
                        <a:pt x="183" y="101"/>
                        <a:pt x="186" y="103"/>
                      </a:cubicBezTo>
                      <a:cubicBezTo>
                        <a:pt x="186" y="104"/>
                        <a:pt x="186" y="104"/>
                        <a:pt x="186" y="105"/>
                      </a:cubicBezTo>
                      <a:cubicBezTo>
                        <a:pt x="184" y="106"/>
                        <a:pt x="181" y="107"/>
                        <a:pt x="179" y="109"/>
                      </a:cubicBezTo>
                      <a:cubicBezTo>
                        <a:pt x="178" y="110"/>
                        <a:pt x="177" y="111"/>
                        <a:pt x="176" y="111"/>
                      </a:cubicBezTo>
                      <a:cubicBezTo>
                        <a:pt x="175" y="109"/>
                        <a:pt x="174" y="108"/>
                        <a:pt x="173" y="107"/>
                      </a:cubicBezTo>
                      <a:cubicBezTo>
                        <a:pt x="172" y="103"/>
                        <a:pt x="172" y="99"/>
                        <a:pt x="169" y="96"/>
                      </a:cubicBezTo>
                      <a:cubicBezTo>
                        <a:pt x="164" y="92"/>
                        <a:pt x="157" y="94"/>
                        <a:pt x="152" y="96"/>
                      </a:cubicBezTo>
                      <a:cubicBezTo>
                        <a:pt x="149" y="99"/>
                        <a:pt x="146" y="103"/>
                        <a:pt x="145" y="107"/>
                      </a:cubicBezTo>
                      <a:cubicBezTo>
                        <a:pt x="144" y="109"/>
                        <a:pt x="143" y="111"/>
                        <a:pt x="141" y="111"/>
                      </a:cubicBezTo>
                      <a:cubicBezTo>
                        <a:pt x="138" y="109"/>
                        <a:pt x="136" y="105"/>
                        <a:pt x="133" y="105"/>
                      </a:cubicBezTo>
                      <a:cubicBezTo>
                        <a:pt x="133" y="104"/>
                        <a:pt x="132" y="104"/>
                        <a:pt x="133" y="103"/>
                      </a:cubicBezTo>
                      <a:cubicBezTo>
                        <a:pt x="135" y="104"/>
                        <a:pt x="137" y="103"/>
                        <a:pt x="139" y="103"/>
                      </a:cubicBezTo>
                      <a:cubicBezTo>
                        <a:pt x="140" y="102"/>
                        <a:pt x="140" y="100"/>
                        <a:pt x="140" y="99"/>
                      </a:cubicBezTo>
                      <a:cubicBezTo>
                        <a:pt x="142" y="91"/>
                        <a:pt x="152" y="91"/>
                        <a:pt x="156" y="85"/>
                      </a:cubicBezTo>
                      <a:cubicBezTo>
                        <a:pt x="158" y="85"/>
                        <a:pt x="159" y="87"/>
                        <a:pt x="161" y="87"/>
                      </a:cubicBezTo>
                      <a:close/>
                      <a:moveTo>
                        <a:pt x="223" y="85"/>
                      </a:moveTo>
                      <a:cubicBezTo>
                        <a:pt x="222" y="87"/>
                        <a:pt x="221" y="88"/>
                        <a:pt x="220" y="89"/>
                      </a:cubicBezTo>
                      <a:cubicBezTo>
                        <a:pt x="216" y="91"/>
                        <a:pt x="213" y="96"/>
                        <a:pt x="212" y="100"/>
                      </a:cubicBezTo>
                      <a:cubicBezTo>
                        <a:pt x="211" y="101"/>
                        <a:pt x="212" y="102"/>
                        <a:pt x="212" y="102"/>
                      </a:cubicBezTo>
                      <a:cubicBezTo>
                        <a:pt x="216" y="101"/>
                        <a:pt x="219" y="101"/>
                        <a:pt x="222" y="98"/>
                      </a:cubicBezTo>
                      <a:cubicBezTo>
                        <a:pt x="226" y="96"/>
                        <a:pt x="228" y="93"/>
                        <a:pt x="230" y="90"/>
                      </a:cubicBezTo>
                      <a:cubicBezTo>
                        <a:pt x="229" y="95"/>
                        <a:pt x="224" y="100"/>
                        <a:pt x="219" y="103"/>
                      </a:cubicBezTo>
                      <a:cubicBezTo>
                        <a:pt x="216" y="104"/>
                        <a:pt x="213" y="105"/>
                        <a:pt x="209" y="104"/>
                      </a:cubicBezTo>
                      <a:cubicBezTo>
                        <a:pt x="209" y="100"/>
                        <a:pt x="210" y="94"/>
                        <a:pt x="214" y="91"/>
                      </a:cubicBezTo>
                      <a:cubicBezTo>
                        <a:pt x="217" y="88"/>
                        <a:pt x="220" y="87"/>
                        <a:pt x="223" y="85"/>
                      </a:cubicBezTo>
                      <a:close/>
                      <a:moveTo>
                        <a:pt x="99" y="95"/>
                      </a:moveTo>
                      <a:cubicBezTo>
                        <a:pt x="100" y="96"/>
                        <a:pt x="101" y="97"/>
                        <a:pt x="100" y="99"/>
                      </a:cubicBezTo>
                      <a:cubicBezTo>
                        <a:pt x="98" y="98"/>
                        <a:pt x="97" y="97"/>
                        <a:pt x="95" y="96"/>
                      </a:cubicBezTo>
                      <a:cubicBezTo>
                        <a:pt x="92" y="93"/>
                        <a:pt x="89" y="89"/>
                        <a:pt x="87" y="86"/>
                      </a:cubicBezTo>
                      <a:cubicBezTo>
                        <a:pt x="87" y="85"/>
                        <a:pt x="86" y="85"/>
                        <a:pt x="87" y="85"/>
                      </a:cubicBezTo>
                      <a:cubicBezTo>
                        <a:pt x="92" y="86"/>
                        <a:pt x="97" y="90"/>
                        <a:pt x="99" y="95"/>
                      </a:cubicBezTo>
                      <a:close/>
                      <a:moveTo>
                        <a:pt x="229" y="86"/>
                      </a:moveTo>
                      <a:cubicBezTo>
                        <a:pt x="227" y="92"/>
                        <a:pt x="222" y="98"/>
                        <a:pt x="215" y="98"/>
                      </a:cubicBezTo>
                      <a:cubicBezTo>
                        <a:pt x="216" y="93"/>
                        <a:pt x="221" y="90"/>
                        <a:pt x="225" y="87"/>
                      </a:cubicBezTo>
                      <a:cubicBezTo>
                        <a:pt x="226" y="87"/>
                        <a:pt x="227" y="86"/>
                        <a:pt x="229" y="86"/>
                      </a:cubicBezTo>
                      <a:close/>
                      <a:moveTo>
                        <a:pt x="235" y="90"/>
                      </a:moveTo>
                      <a:cubicBezTo>
                        <a:pt x="235" y="90"/>
                        <a:pt x="235" y="90"/>
                        <a:pt x="235" y="90"/>
                      </a:cubicBezTo>
                      <a:cubicBezTo>
                        <a:pt x="235" y="90"/>
                        <a:pt x="235" y="90"/>
                        <a:pt x="235" y="90"/>
                      </a:cubicBezTo>
                      <a:close/>
                      <a:moveTo>
                        <a:pt x="242" y="106"/>
                      </a:moveTo>
                      <a:cubicBezTo>
                        <a:pt x="246" y="108"/>
                        <a:pt x="250" y="110"/>
                        <a:pt x="255" y="109"/>
                      </a:cubicBezTo>
                      <a:cubicBezTo>
                        <a:pt x="256" y="110"/>
                        <a:pt x="257" y="112"/>
                        <a:pt x="257" y="113"/>
                      </a:cubicBezTo>
                      <a:cubicBezTo>
                        <a:pt x="253" y="115"/>
                        <a:pt x="249" y="113"/>
                        <a:pt x="246" y="111"/>
                      </a:cubicBezTo>
                      <a:cubicBezTo>
                        <a:pt x="239" y="109"/>
                        <a:pt x="234" y="100"/>
                        <a:pt x="233" y="93"/>
                      </a:cubicBezTo>
                      <a:cubicBezTo>
                        <a:pt x="234" y="91"/>
                        <a:pt x="234" y="91"/>
                        <a:pt x="234" y="91"/>
                      </a:cubicBezTo>
                      <a:cubicBezTo>
                        <a:pt x="236" y="96"/>
                        <a:pt x="237" y="102"/>
                        <a:pt x="242" y="106"/>
                      </a:cubicBezTo>
                      <a:close/>
                      <a:moveTo>
                        <a:pt x="84" y="97"/>
                      </a:moveTo>
                      <a:cubicBezTo>
                        <a:pt x="81" y="105"/>
                        <a:pt x="73" y="112"/>
                        <a:pt x="65" y="113"/>
                      </a:cubicBezTo>
                      <a:cubicBezTo>
                        <a:pt x="61" y="113"/>
                        <a:pt x="61" y="113"/>
                        <a:pt x="61" y="113"/>
                      </a:cubicBezTo>
                      <a:cubicBezTo>
                        <a:pt x="62" y="111"/>
                        <a:pt x="63" y="108"/>
                        <a:pt x="65" y="107"/>
                      </a:cubicBezTo>
                      <a:cubicBezTo>
                        <a:pt x="70" y="108"/>
                        <a:pt x="75" y="106"/>
                        <a:pt x="78" y="103"/>
                      </a:cubicBezTo>
                      <a:cubicBezTo>
                        <a:pt x="81" y="100"/>
                        <a:pt x="82" y="96"/>
                        <a:pt x="84" y="92"/>
                      </a:cubicBezTo>
                      <a:cubicBezTo>
                        <a:pt x="85" y="94"/>
                        <a:pt x="85" y="96"/>
                        <a:pt x="84" y="97"/>
                      </a:cubicBezTo>
                      <a:close/>
                      <a:moveTo>
                        <a:pt x="81" y="93"/>
                      </a:moveTo>
                      <a:cubicBezTo>
                        <a:pt x="80" y="98"/>
                        <a:pt x="76" y="102"/>
                        <a:pt x="72" y="104"/>
                      </a:cubicBezTo>
                      <a:cubicBezTo>
                        <a:pt x="70" y="104"/>
                        <a:pt x="69" y="105"/>
                        <a:pt x="67" y="105"/>
                      </a:cubicBezTo>
                      <a:cubicBezTo>
                        <a:pt x="67" y="104"/>
                        <a:pt x="68" y="102"/>
                        <a:pt x="69" y="102"/>
                      </a:cubicBezTo>
                      <a:cubicBezTo>
                        <a:pt x="73" y="98"/>
                        <a:pt x="76" y="94"/>
                        <a:pt x="81" y="93"/>
                      </a:cubicBezTo>
                      <a:close/>
                      <a:moveTo>
                        <a:pt x="234" y="104"/>
                      </a:moveTo>
                      <a:cubicBezTo>
                        <a:pt x="233" y="106"/>
                        <a:pt x="232" y="110"/>
                        <a:pt x="229" y="110"/>
                      </a:cubicBezTo>
                      <a:cubicBezTo>
                        <a:pt x="227" y="107"/>
                        <a:pt x="227" y="103"/>
                        <a:pt x="228" y="99"/>
                      </a:cubicBezTo>
                      <a:cubicBezTo>
                        <a:pt x="231" y="95"/>
                        <a:pt x="231" y="95"/>
                        <a:pt x="231" y="95"/>
                      </a:cubicBezTo>
                      <a:cubicBezTo>
                        <a:pt x="232" y="98"/>
                        <a:pt x="233" y="101"/>
                        <a:pt x="234" y="104"/>
                      </a:cubicBezTo>
                      <a:close/>
                      <a:moveTo>
                        <a:pt x="253" y="107"/>
                      </a:moveTo>
                      <a:cubicBezTo>
                        <a:pt x="251" y="107"/>
                        <a:pt x="248" y="106"/>
                        <a:pt x="247" y="106"/>
                      </a:cubicBezTo>
                      <a:cubicBezTo>
                        <a:pt x="242" y="105"/>
                        <a:pt x="241" y="101"/>
                        <a:pt x="238" y="98"/>
                      </a:cubicBezTo>
                      <a:cubicBezTo>
                        <a:pt x="238" y="97"/>
                        <a:pt x="238" y="97"/>
                        <a:pt x="238" y="97"/>
                      </a:cubicBezTo>
                      <a:cubicBezTo>
                        <a:pt x="244" y="98"/>
                        <a:pt x="250" y="102"/>
                        <a:pt x="253" y="107"/>
                      </a:cubicBezTo>
                      <a:close/>
                      <a:moveTo>
                        <a:pt x="90" y="102"/>
                      </a:moveTo>
                      <a:cubicBezTo>
                        <a:pt x="90" y="105"/>
                        <a:pt x="90" y="107"/>
                        <a:pt x="88" y="109"/>
                      </a:cubicBezTo>
                      <a:cubicBezTo>
                        <a:pt x="86" y="108"/>
                        <a:pt x="85" y="105"/>
                        <a:pt x="84" y="103"/>
                      </a:cubicBezTo>
                      <a:cubicBezTo>
                        <a:pt x="84" y="101"/>
                        <a:pt x="86" y="99"/>
                        <a:pt x="86" y="97"/>
                      </a:cubicBezTo>
                      <a:cubicBezTo>
                        <a:pt x="87" y="96"/>
                        <a:pt x="87" y="96"/>
                        <a:pt x="87" y="96"/>
                      </a:cubicBezTo>
                      <a:cubicBezTo>
                        <a:pt x="88" y="98"/>
                        <a:pt x="91" y="100"/>
                        <a:pt x="90" y="102"/>
                      </a:cubicBezTo>
                      <a:close/>
                      <a:moveTo>
                        <a:pt x="168" y="102"/>
                      </a:moveTo>
                      <a:cubicBezTo>
                        <a:pt x="169" y="105"/>
                        <a:pt x="166" y="111"/>
                        <a:pt x="171" y="111"/>
                      </a:cubicBezTo>
                      <a:cubicBezTo>
                        <a:pt x="174" y="114"/>
                        <a:pt x="174" y="117"/>
                        <a:pt x="173" y="120"/>
                      </a:cubicBezTo>
                      <a:cubicBezTo>
                        <a:pt x="173" y="122"/>
                        <a:pt x="171" y="124"/>
                        <a:pt x="169" y="124"/>
                      </a:cubicBezTo>
                      <a:cubicBezTo>
                        <a:pt x="168" y="125"/>
                        <a:pt x="167" y="125"/>
                        <a:pt x="166" y="124"/>
                      </a:cubicBezTo>
                      <a:cubicBezTo>
                        <a:pt x="164" y="123"/>
                        <a:pt x="164" y="121"/>
                        <a:pt x="165" y="119"/>
                      </a:cubicBezTo>
                      <a:cubicBezTo>
                        <a:pt x="165" y="119"/>
                        <a:pt x="166" y="119"/>
                        <a:pt x="167" y="119"/>
                      </a:cubicBezTo>
                      <a:cubicBezTo>
                        <a:pt x="167" y="120"/>
                        <a:pt x="168" y="120"/>
                        <a:pt x="169" y="120"/>
                      </a:cubicBezTo>
                      <a:cubicBezTo>
                        <a:pt x="170" y="119"/>
                        <a:pt x="171" y="117"/>
                        <a:pt x="170" y="116"/>
                      </a:cubicBezTo>
                      <a:cubicBezTo>
                        <a:pt x="170" y="114"/>
                        <a:pt x="168" y="113"/>
                        <a:pt x="167" y="112"/>
                      </a:cubicBezTo>
                      <a:cubicBezTo>
                        <a:pt x="166" y="109"/>
                        <a:pt x="167" y="103"/>
                        <a:pt x="162" y="101"/>
                      </a:cubicBezTo>
                      <a:cubicBezTo>
                        <a:pt x="160" y="101"/>
                        <a:pt x="158" y="102"/>
                        <a:pt x="157" y="103"/>
                      </a:cubicBezTo>
                      <a:cubicBezTo>
                        <a:pt x="155" y="104"/>
                        <a:pt x="154" y="106"/>
                        <a:pt x="154" y="108"/>
                      </a:cubicBezTo>
                      <a:cubicBezTo>
                        <a:pt x="151" y="110"/>
                        <a:pt x="148" y="112"/>
                        <a:pt x="148" y="116"/>
                      </a:cubicBezTo>
                      <a:cubicBezTo>
                        <a:pt x="148" y="117"/>
                        <a:pt x="148" y="120"/>
                        <a:pt x="150" y="120"/>
                      </a:cubicBezTo>
                      <a:cubicBezTo>
                        <a:pt x="153" y="121"/>
                        <a:pt x="155" y="116"/>
                        <a:pt x="157" y="120"/>
                      </a:cubicBezTo>
                      <a:cubicBezTo>
                        <a:pt x="157" y="121"/>
                        <a:pt x="157" y="122"/>
                        <a:pt x="156" y="123"/>
                      </a:cubicBezTo>
                      <a:cubicBezTo>
                        <a:pt x="155" y="125"/>
                        <a:pt x="152" y="126"/>
                        <a:pt x="150" y="126"/>
                      </a:cubicBezTo>
                      <a:cubicBezTo>
                        <a:pt x="148" y="125"/>
                        <a:pt x="145" y="124"/>
                        <a:pt x="144" y="121"/>
                      </a:cubicBezTo>
                      <a:cubicBezTo>
                        <a:pt x="144" y="119"/>
                        <a:pt x="143" y="117"/>
                        <a:pt x="144" y="115"/>
                      </a:cubicBezTo>
                      <a:cubicBezTo>
                        <a:pt x="145" y="112"/>
                        <a:pt x="148" y="110"/>
                        <a:pt x="149" y="109"/>
                      </a:cubicBezTo>
                      <a:cubicBezTo>
                        <a:pt x="150" y="105"/>
                        <a:pt x="152" y="101"/>
                        <a:pt x="155" y="99"/>
                      </a:cubicBezTo>
                      <a:cubicBezTo>
                        <a:pt x="158" y="98"/>
                        <a:pt x="161" y="97"/>
                        <a:pt x="164" y="98"/>
                      </a:cubicBezTo>
                      <a:cubicBezTo>
                        <a:pt x="165" y="99"/>
                        <a:pt x="167" y="100"/>
                        <a:pt x="168" y="102"/>
                      </a:cubicBezTo>
                      <a:close/>
                      <a:moveTo>
                        <a:pt x="226" y="107"/>
                      </a:moveTo>
                      <a:cubicBezTo>
                        <a:pt x="227" y="109"/>
                        <a:pt x="228" y="111"/>
                        <a:pt x="229" y="112"/>
                      </a:cubicBezTo>
                      <a:cubicBezTo>
                        <a:pt x="233" y="112"/>
                        <a:pt x="234" y="108"/>
                        <a:pt x="235" y="106"/>
                      </a:cubicBezTo>
                      <a:cubicBezTo>
                        <a:pt x="236" y="106"/>
                        <a:pt x="236" y="107"/>
                        <a:pt x="236" y="108"/>
                      </a:cubicBezTo>
                      <a:cubicBezTo>
                        <a:pt x="236" y="111"/>
                        <a:pt x="233" y="114"/>
                        <a:pt x="230" y="116"/>
                      </a:cubicBezTo>
                      <a:cubicBezTo>
                        <a:pt x="229" y="116"/>
                        <a:pt x="228" y="115"/>
                        <a:pt x="227" y="114"/>
                      </a:cubicBezTo>
                      <a:cubicBezTo>
                        <a:pt x="225" y="111"/>
                        <a:pt x="222" y="107"/>
                        <a:pt x="224" y="103"/>
                      </a:cubicBezTo>
                      <a:cubicBezTo>
                        <a:pt x="225" y="102"/>
                        <a:pt x="225" y="102"/>
                        <a:pt x="225" y="102"/>
                      </a:cubicBezTo>
                      <a:cubicBezTo>
                        <a:pt x="226" y="103"/>
                        <a:pt x="225" y="106"/>
                        <a:pt x="226" y="107"/>
                      </a:cubicBezTo>
                      <a:close/>
                      <a:moveTo>
                        <a:pt x="164" y="108"/>
                      </a:moveTo>
                      <a:cubicBezTo>
                        <a:pt x="164" y="110"/>
                        <a:pt x="164" y="111"/>
                        <a:pt x="163" y="113"/>
                      </a:cubicBezTo>
                      <a:cubicBezTo>
                        <a:pt x="164" y="115"/>
                        <a:pt x="166" y="114"/>
                        <a:pt x="167" y="116"/>
                      </a:cubicBezTo>
                      <a:cubicBezTo>
                        <a:pt x="165" y="115"/>
                        <a:pt x="162" y="116"/>
                        <a:pt x="162" y="118"/>
                      </a:cubicBezTo>
                      <a:cubicBezTo>
                        <a:pt x="160" y="120"/>
                        <a:pt x="161" y="122"/>
                        <a:pt x="162" y="124"/>
                      </a:cubicBezTo>
                      <a:cubicBezTo>
                        <a:pt x="163" y="126"/>
                        <a:pt x="165" y="127"/>
                        <a:pt x="167" y="127"/>
                      </a:cubicBezTo>
                      <a:cubicBezTo>
                        <a:pt x="170" y="127"/>
                        <a:pt x="172" y="125"/>
                        <a:pt x="174" y="124"/>
                      </a:cubicBezTo>
                      <a:cubicBezTo>
                        <a:pt x="176" y="121"/>
                        <a:pt x="176" y="121"/>
                        <a:pt x="176" y="121"/>
                      </a:cubicBezTo>
                      <a:cubicBezTo>
                        <a:pt x="177" y="122"/>
                        <a:pt x="176" y="124"/>
                        <a:pt x="177" y="125"/>
                      </a:cubicBezTo>
                      <a:cubicBezTo>
                        <a:pt x="178" y="127"/>
                        <a:pt x="179" y="130"/>
                        <a:pt x="181" y="132"/>
                      </a:cubicBezTo>
                      <a:cubicBezTo>
                        <a:pt x="184" y="135"/>
                        <a:pt x="189" y="138"/>
                        <a:pt x="194" y="138"/>
                      </a:cubicBezTo>
                      <a:cubicBezTo>
                        <a:pt x="192" y="139"/>
                        <a:pt x="191" y="142"/>
                        <a:pt x="191" y="145"/>
                      </a:cubicBezTo>
                      <a:cubicBezTo>
                        <a:pt x="190" y="146"/>
                        <a:pt x="192" y="148"/>
                        <a:pt x="193" y="149"/>
                      </a:cubicBezTo>
                      <a:cubicBezTo>
                        <a:pt x="195" y="150"/>
                        <a:pt x="197" y="150"/>
                        <a:pt x="199" y="149"/>
                      </a:cubicBezTo>
                      <a:cubicBezTo>
                        <a:pt x="200" y="149"/>
                        <a:pt x="201" y="147"/>
                        <a:pt x="202" y="148"/>
                      </a:cubicBezTo>
                      <a:cubicBezTo>
                        <a:pt x="204" y="149"/>
                        <a:pt x="204" y="152"/>
                        <a:pt x="207" y="151"/>
                      </a:cubicBezTo>
                      <a:cubicBezTo>
                        <a:pt x="208" y="151"/>
                        <a:pt x="209" y="151"/>
                        <a:pt x="211" y="152"/>
                      </a:cubicBezTo>
                      <a:cubicBezTo>
                        <a:pt x="212" y="153"/>
                        <a:pt x="212" y="156"/>
                        <a:pt x="212" y="158"/>
                      </a:cubicBezTo>
                      <a:cubicBezTo>
                        <a:pt x="211" y="160"/>
                        <a:pt x="208" y="159"/>
                        <a:pt x="206" y="160"/>
                      </a:cubicBezTo>
                      <a:cubicBezTo>
                        <a:pt x="205" y="161"/>
                        <a:pt x="204" y="164"/>
                        <a:pt x="201" y="163"/>
                      </a:cubicBezTo>
                      <a:cubicBezTo>
                        <a:pt x="201" y="162"/>
                        <a:pt x="202" y="162"/>
                        <a:pt x="201" y="161"/>
                      </a:cubicBezTo>
                      <a:cubicBezTo>
                        <a:pt x="200" y="159"/>
                        <a:pt x="198" y="158"/>
                        <a:pt x="196" y="158"/>
                      </a:cubicBezTo>
                      <a:cubicBezTo>
                        <a:pt x="194" y="159"/>
                        <a:pt x="192" y="161"/>
                        <a:pt x="191" y="162"/>
                      </a:cubicBezTo>
                      <a:cubicBezTo>
                        <a:pt x="191" y="165"/>
                        <a:pt x="191" y="168"/>
                        <a:pt x="192" y="170"/>
                      </a:cubicBezTo>
                      <a:cubicBezTo>
                        <a:pt x="194" y="173"/>
                        <a:pt x="197" y="174"/>
                        <a:pt x="201" y="174"/>
                      </a:cubicBezTo>
                      <a:cubicBezTo>
                        <a:pt x="204" y="173"/>
                        <a:pt x="208" y="171"/>
                        <a:pt x="210" y="167"/>
                      </a:cubicBezTo>
                      <a:cubicBezTo>
                        <a:pt x="214" y="166"/>
                        <a:pt x="220" y="164"/>
                        <a:pt x="221" y="159"/>
                      </a:cubicBezTo>
                      <a:cubicBezTo>
                        <a:pt x="221" y="155"/>
                        <a:pt x="221" y="150"/>
                        <a:pt x="217" y="147"/>
                      </a:cubicBezTo>
                      <a:cubicBezTo>
                        <a:pt x="215" y="145"/>
                        <a:pt x="211" y="144"/>
                        <a:pt x="208" y="144"/>
                      </a:cubicBezTo>
                      <a:cubicBezTo>
                        <a:pt x="206" y="141"/>
                        <a:pt x="203" y="137"/>
                        <a:pt x="198" y="137"/>
                      </a:cubicBezTo>
                      <a:cubicBezTo>
                        <a:pt x="199" y="136"/>
                        <a:pt x="199" y="136"/>
                        <a:pt x="199" y="136"/>
                      </a:cubicBezTo>
                      <a:cubicBezTo>
                        <a:pt x="202" y="134"/>
                        <a:pt x="206" y="132"/>
                        <a:pt x="207" y="127"/>
                      </a:cubicBezTo>
                      <a:cubicBezTo>
                        <a:pt x="208" y="124"/>
                        <a:pt x="208" y="124"/>
                        <a:pt x="208" y="124"/>
                      </a:cubicBezTo>
                      <a:cubicBezTo>
                        <a:pt x="212" y="127"/>
                        <a:pt x="212" y="132"/>
                        <a:pt x="214" y="135"/>
                      </a:cubicBezTo>
                      <a:cubicBezTo>
                        <a:pt x="215" y="137"/>
                        <a:pt x="217" y="136"/>
                        <a:pt x="219" y="137"/>
                      </a:cubicBezTo>
                      <a:cubicBezTo>
                        <a:pt x="221" y="139"/>
                        <a:pt x="225" y="141"/>
                        <a:pt x="227" y="144"/>
                      </a:cubicBezTo>
                      <a:cubicBezTo>
                        <a:pt x="229" y="146"/>
                        <a:pt x="230" y="149"/>
                        <a:pt x="231" y="152"/>
                      </a:cubicBezTo>
                      <a:cubicBezTo>
                        <a:pt x="230" y="152"/>
                        <a:pt x="230" y="150"/>
                        <a:pt x="229" y="150"/>
                      </a:cubicBezTo>
                      <a:cubicBezTo>
                        <a:pt x="227" y="145"/>
                        <a:pt x="224" y="142"/>
                        <a:pt x="220" y="139"/>
                      </a:cubicBezTo>
                      <a:cubicBezTo>
                        <a:pt x="218" y="138"/>
                        <a:pt x="216" y="137"/>
                        <a:pt x="213" y="137"/>
                      </a:cubicBezTo>
                      <a:cubicBezTo>
                        <a:pt x="211" y="134"/>
                        <a:pt x="210" y="131"/>
                        <a:pt x="210" y="128"/>
                      </a:cubicBezTo>
                      <a:cubicBezTo>
                        <a:pt x="210" y="127"/>
                        <a:pt x="209" y="127"/>
                        <a:pt x="208" y="127"/>
                      </a:cubicBezTo>
                      <a:cubicBezTo>
                        <a:pt x="207" y="130"/>
                        <a:pt x="206" y="132"/>
                        <a:pt x="204" y="134"/>
                      </a:cubicBezTo>
                      <a:cubicBezTo>
                        <a:pt x="204" y="134"/>
                        <a:pt x="202" y="135"/>
                        <a:pt x="203" y="136"/>
                      </a:cubicBezTo>
                      <a:cubicBezTo>
                        <a:pt x="206" y="137"/>
                        <a:pt x="207" y="141"/>
                        <a:pt x="210" y="142"/>
                      </a:cubicBezTo>
                      <a:cubicBezTo>
                        <a:pt x="215" y="143"/>
                        <a:pt x="220" y="146"/>
                        <a:pt x="222" y="152"/>
                      </a:cubicBezTo>
                      <a:cubicBezTo>
                        <a:pt x="223" y="156"/>
                        <a:pt x="221" y="162"/>
                        <a:pt x="218" y="165"/>
                      </a:cubicBezTo>
                      <a:cubicBezTo>
                        <a:pt x="216" y="168"/>
                        <a:pt x="213" y="169"/>
                        <a:pt x="210" y="170"/>
                      </a:cubicBezTo>
                      <a:cubicBezTo>
                        <a:pt x="208" y="172"/>
                        <a:pt x="206" y="175"/>
                        <a:pt x="203" y="176"/>
                      </a:cubicBezTo>
                      <a:cubicBezTo>
                        <a:pt x="204" y="178"/>
                        <a:pt x="206" y="179"/>
                        <a:pt x="207" y="181"/>
                      </a:cubicBezTo>
                      <a:cubicBezTo>
                        <a:pt x="208" y="181"/>
                        <a:pt x="208" y="182"/>
                        <a:pt x="209" y="181"/>
                      </a:cubicBezTo>
                      <a:cubicBezTo>
                        <a:pt x="211" y="179"/>
                        <a:pt x="210" y="174"/>
                        <a:pt x="214" y="174"/>
                      </a:cubicBezTo>
                      <a:cubicBezTo>
                        <a:pt x="222" y="171"/>
                        <a:pt x="225" y="164"/>
                        <a:pt x="229" y="158"/>
                      </a:cubicBezTo>
                      <a:cubicBezTo>
                        <a:pt x="229" y="156"/>
                        <a:pt x="230" y="154"/>
                        <a:pt x="232" y="153"/>
                      </a:cubicBezTo>
                      <a:cubicBezTo>
                        <a:pt x="232" y="153"/>
                        <a:pt x="232" y="154"/>
                        <a:pt x="233" y="154"/>
                      </a:cubicBezTo>
                      <a:cubicBezTo>
                        <a:pt x="232" y="155"/>
                        <a:pt x="230" y="156"/>
                        <a:pt x="230" y="158"/>
                      </a:cubicBezTo>
                      <a:cubicBezTo>
                        <a:pt x="226" y="164"/>
                        <a:pt x="223" y="172"/>
                        <a:pt x="215" y="175"/>
                      </a:cubicBezTo>
                      <a:cubicBezTo>
                        <a:pt x="215" y="176"/>
                        <a:pt x="213" y="175"/>
                        <a:pt x="212" y="177"/>
                      </a:cubicBezTo>
                      <a:cubicBezTo>
                        <a:pt x="212" y="180"/>
                        <a:pt x="211" y="183"/>
                        <a:pt x="209" y="185"/>
                      </a:cubicBezTo>
                      <a:cubicBezTo>
                        <a:pt x="207" y="184"/>
                        <a:pt x="207" y="182"/>
                        <a:pt x="205" y="180"/>
                      </a:cubicBezTo>
                      <a:cubicBezTo>
                        <a:pt x="201" y="177"/>
                        <a:pt x="195" y="174"/>
                        <a:pt x="189" y="176"/>
                      </a:cubicBezTo>
                      <a:cubicBezTo>
                        <a:pt x="184" y="178"/>
                        <a:pt x="179" y="181"/>
                        <a:pt x="178" y="186"/>
                      </a:cubicBezTo>
                      <a:cubicBezTo>
                        <a:pt x="178" y="192"/>
                        <a:pt x="178" y="192"/>
                        <a:pt x="178" y="192"/>
                      </a:cubicBezTo>
                      <a:cubicBezTo>
                        <a:pt x="179" y="195"/>
                        <a:pt x="182" y="197"/>
                        <a:pt x="183" y="199"/>
                      </a:cubicBezTo>
                      <a:cubicBezTo>
                        <a:pt x="181" y="200"/>
                        <a:pt x="180" y="196"/>
                        <a:pt x="178" y="198"/>
                      </a:cubicBezTo>
                      <a:cubicBezTo>
                        <a:pt x="177" y="201"/>
                        <a:pt x="174" y="203"/>
                        <a:pt x="172" y="204"/>
                      </a:cubicBezTo>
                      <a:cubicBezTo>
                        <a:pt x="171" y="205"/>
                        <a:pt x="171" y="206"/>
                        <a:pt x="171" y="207"/>
                      </a:cubicBezTo>
                      <a:cubicBezTo>
                        <a:pt x="168" y="211"/>
                        <a:pt x="164" y="216"/>
                        <a:pt x="158" y="215"/>
                      </a:cubicBezTo>
                      <a:cubicBezTo>
                        <a:pt x="158" y="215"/>
                        <a:pt x="157" y="215"/>
                        <a:pt x="157" y="215"/>
                      </a:cubicBezTo>
                      <a:cubicBezTo>
                        <a:pt x="162" y="214"/>
                        <a:pt x="166" y="212"/>
                        <a:pt x="168" y="208"/>
                      </a:cubicBezTo>
                      <a:cubicBezTo>
                        <a:pt x="170" y="206"/>
                        <a:pt x="169" y="202"/>
                        <a:pt x="173" y="202"/>
                      </a:cubicBezTo>
                      <a:cubicBezTo>
                        <a:pt x="176" y="199"/>
                        <a:pt x="179" y="194"/>
                        <a:pt x="177" y="190"/>
                      </a:cubicBezTo>
                      <a:cubicBezTo>
                        <a:pt x="176" y="188"/>
                        <a:pt x="174" y="186"/>
                        <a:pt x="172" y="185"/>
                      </a:cubicBezTo>
                      <a:cubicBezTo>
                        <a:pt x="170" y="184"/>
                        <a:pt x="167" y="185"/>
                        <a:pt x="165" y="186"/>
                      </a:cubicBezTo>
                      <a:cubicBezTo>
                        <a:pt x="163" y="187"/>
                        <a:pt x="163" y="189"/>
                        <a:pt x="163" y="191"/>
                      </a:cubicBezTo>
                      <a:cubicBezTo>
                        <a:pt x="164" y="194"/>
                        <a:pt x="167" y="192"/>
                        <a:pt x="169" y="194"/>
                      </a:cubicBezTo>
                      <a:cubicBezTo>
                        <a:pt x="169" y="195"/>
                        <a:pt x="168" y="196"/>
                        <a:pt x="167" y="198"/>
                      </a:cubicBezTo>
                      <a:cubicBezTo>
                        <a:pt x="164" y="199"/>
                        <a:pt x="162" y="202"/>
                        <a:pt x="161" y="205"/>
                      </a:cubicBezTo>
                      <a:cubicBezTo>
                        <a:pt x="160" y="206"/>
                        <a:pt x="158" y="206"/>
                        <a:pt x="157" y="205"/>
                      </a:cubicBezTo>
                      <a:cubicBezTo>
                        <a:pt x="156" y="205"/>
                        <a:pt x="156" y="203"/>
                        <a:pt x="156" y="202"/>
                      </a:cubicBezTo>
                      <a:cubicBezTo>
                        <a:pt x="156" y="201"/>
                        <a:pt x="157" y="199"/>
                        <a:pt x="155" y="198"/>
                      </a:cubicBezTo>
                      <a:cubicBezTo>
                        <a:pt x="155" y="198"/>
                        <a:pt x="153" y="197"/>
                        <a:pt x="153" y="195"/>
                      </a:cubicBezTo>
                      <a:cubicBezTo>
                        <a:pt x="153" y="192"/>
                        <a:pt x="157" y="195"/>
                        <a:pt x="157" y="191"/>
                      </a:cubicBezTo>
                      <a:cubicBezTo>
                        <a:pt x="158" y="189"/>
                        <a:pt x="156" y="187"/>
                        <a:pt x="154" y="185"/>
                      </a:cubicBezTo>
                      <a:cubicBezTo>
                        <a:pt x="153" y="186"/>
                        <a:pt x="153" y="185"/>
                        <a:pt x="152" y="185"/>
                      </a:cubicBezTo>
                      <a:cubicBezTo>
                        <a:pt x="150" y="184"/>
                        <a:pt x="148" y="185"/>
                        <a:pt x="146" y="186"/>
                      </a:cubicBezTo>
                      <a:cubicBezTo>
                        <a:pt x="142" y="189"/>
                        <a:pt x="142" y="189"/>
                        <a:pt x="142" y="189"/>
                      </a:cubicBezTo>
                      <a:cubicBezTo>
                        <a:pt x="142" y="187"/>
                        <a:pt x="143" y="185"/>
                        <a:pt x="142" y="184"/>
                      </a:cubicBezTo>
                      <a:cubicBezTo>
                        <a:pt x="141" y="179"/>
                        <a:pt x="137" y="176"/>
                        <a:pt x="133" y="174"/>
                      </a:cubicBezTo>
                      <a:cubicBezTo>
                        <a:pt x="130" y="173"/>
                        <a:pt x="128" y="173"/>
                        <a:pt x="125" y="172"/>
                      </a:cubicBezTo>
                      <a:cubicBezTo>
                        <a:pt x="124" y="172"/>
                        <a:pt x="126" y="171"/>
                        <a:pt x="126" y="170"/>
                      </a:cubicBezTo>
                      <a:cubicBezTo>
                        <a:pt x="126" y="167"/>
                        <a:pt x="126" y="165"/>
                        <a:pt x="125" y="163"/>
                      </a:cubicBezTo>
                      <a:cubicBezTo>
                        <a:pt x="125" y="162"/>
                        <a:pt x="123" y="161"/>
                        <a:pt x="122" y="161"/>
                      </a:cubicBezTo>
                      <a:cubicBezTo>
                        <a:pt x="120" y="160"/>
                        <a:pt x="119" y="161"/>
                        <a:pt x="117" y="162"/>
                      </a:cubicBezTo>
                      <a:cubicBezTo>
                        <a:pt x="117" y="163"/>
                        <a:pt x="117" y="164"/>
                        <a:pt x="117" y="166"/>
                      </a:cubicBezTo>
                      <a:cubicBezTo>
                        <a:pt x="114" y="166"/>
                        <a:pt x="116" y="163"/>
                        <a:pt x="115" y="162"/>
                      </a:cubicBezTo>
                      <a:cubicBezTo>
                        <a:pt x="112" y="162"/>
                        <a:pt x="109" y="162"/>
                        <a:pt x="107" y="160"/>
                      </a:cubicBezTo>
                      <a:cubicBezTo>
                        <a:pt x="106" y="158"/>
                        <a:pt x="104" y="156"/>
                        <a:pt x="106" y="154"/>
                      </a:cubicBezTo>
                      <a:cubicBezTo>
                        <a:pt x="106" y="152"/>
                        <a:pt x="108" y="151"/>
                        <a:pt x="109" y="150"/>
                      </a:cubicBezTo>
                      <a:cubicBezTo>
                        <a:pt x="110" y="150"/>
                        <a:pt x="111" y="151"/>
                        <a:pt x="112" y="150"/>
                      </a:cubicBezTo>
                      <a:cubicBezTo>
                        <a:pt x="113" y="149"/>
                        <a:pt x="114" y="147"/>
                        <a:pt x="115" y="147"/>
                      </a:cubicBezTo>
                      <a:cubicBezTo>
                        <a:pt x="118" y="147"/>
                        <a:pt x="117" y="150"/>
                        <a:pt x="120" y="150"/>
                      </a:cubicBezTo>
                      <a:cubicBezTo>
                        <a:pt x="122" y="150"/>
                        <a:pt x="124" y="149"/>
                        <a:pt x="126" y="147"/>
                      </a:cubicBezTo>
                      <a:cubicBezTo>
                        <a:pt x="127" y="144"/>
                        <a:pt x="125" y="141"/>
                        <a:pt x="124" y="139"/>
                      </a:cubicBezTo>
                      <a:cubicBezTo>
                        <a:pt x="124" y="139"/>
                        <a:pt x="124" y="139"/>
                        <a:pt x="124" y="139"/>
                      </a:cubicBezTo>
                      <a:cubicBezTo>
                        <a:pt x="130" y="139"/>
                        <a:pt x="136" y="136"/>
                        <a:pt x="140" y="130"/>
                      </a:cubicBezTo>
                      <a:cubicBezTo>
                        <a:pt x="141" y="128"/>
                        <a:pt x="142" y="125"/>
                        <a:pt x="143" y="123"/>
                      </a:cubicBezTo>
                      <a:cubicBezTo>
                        <a:pt x="144" y="126"/>
                        <a:pt x="148" y="127"/>
                        <a:pt x="151" y="128"/>
                      </a:cubicBezTo>
                      <a:cubicBezTo>
                        <a:pt x="155" y="128"/>
                        <a:pt x="158" y="125"/>
                        <a:pt x="159" y="122"/>
                      </a:cubicBezTo>
                      <a:cubicBezTo>
                        <a:pt x="159" y="120"/>
                        <a:pt x="159" y="117"/>
                        <a:pt x="157" y="116"/>
                      </a:cubicBezTo>
                      <a:cubicBezTo>
                        <a:pt x="155" y="116"/>
                        <a:pt x="152" y="116"/>
                        <a:pt x="151" y="118"/>
                      </a:cubicBezTo>
                      <a:cubicBezTo>
                        <a:pt x="150" y="117"/>
                        <a:pt x="151" y="115"/>
                        <a:pt x="151" y="114"/>
                      </a:cubicBezTo>
                      <a:cubicBezTo>
                        <a:pt x="152" y="112"/>
                        <a:pt x="154" y="111"/>
                        <a:pt x="156" y="110"/>
                      </a:cubicBezTo>
                      <a:cubicBezTo>
                        <a:pt x="157" y="109"/>
                        <a:pt x="156" y="108"/>
                        <a:pt x="156" y="108"/>
                      </a:cubicBezTo>
                      <a:cubicBezTo>
                        <a:pt x="157" y="106"/>
                        <a:pt x="158" y="104"/>
                        <a:pt x="160" y="104"/>
                      </a:cubicBezTo>
                      <a:cubicBezTo>
                        <a:pt x="163" y="103"/>
                        <a:pt x="163" y="106"/>
                        <a:pt x="164" y="108"/>
                      </a:cubicBezTo>
                      <a:close/>
                      <a:moveTo>
                        <a:pt x="92" y="113"/>
                      </a:moveTo>
                      <a:cubicBezTo>
                        <a:pt x="91" y="114"/>
                        <a:pt x="91" y="117"/>
                        <a:pt x="89" y="117"/>
                      </a:cubicBezTo>
                      <a:cubicBezTo>
                        <a:pt x="86" y="114"/>
                        <a:pt x="84" y="111"/>
                        <a:pt x="81" y="108"/>
                      </a:cubicBezTo>
                      <a:cubicBezTo>
                        <a:pt x="81" y="107"/>
                        <a:pt x="81" y="106"/>
                        <a:pt x="82" y="106"/>
                      </a:cubicBezTo>
                      <a:cubicBezTo>
                        <a:pt x="83" y="107"/>
                        <a:pt x="85" y="109"/>
                        <a:pt x="86" y="111"/>
                      </a:cubicBezTo>
                      <a:cubicBezTo>
                        <a:pt x="87" y="112"/>
                        <a:pt x="88" y="112"/>
                        <a:pt x="89" y="112"/>
                      </a:cubicBezTo>
                      <a:cubicBezTo>
                        <a:pt x="92" y="110"/>
                        <a:pt x="92" y="107"/>
                        <a:pt x="93" y="104"/>
                      </a:cubicBezTo>
                      <a:cubicBezTo>
                        <a:pt x="94" y="106"/>
                        <a:pt x="92" y="110"/>
                        <a:pt x="92" y="113"/>
                      </a:cubicBezTo>
                      <a:close/>
                      <a:moveTo>
                        <a:pt x="137" y="112"/>
                      </a:moveTo>
                      <a:cubicBezTo>
                        <a:pt x="139" y="116"/>
                        <a:pt x="142" y="123"/>
                        <a:pt x="138" y="128"/>
                      </a:cubicBezTo>
                      <a:cubicBezTo>
                        <a:pt x="136" y="133"/>
                        <a:pt x="130" y="136"/>
                        <a:pt x="124" y="136"/>
                      </a:cubicBezTo>
                      <a:cubicBezTo>
                        <a:pt x="121" y="136"/>
                        <a:pt x="118" y="136"/>
                        <a:pt x="116" y="133"/>
                      </a:cubicBezTo>
                      <a:cubicBezTo>
                        <a:pt x="112" y="129"/>
                        <a:pt x="110" y="123"/>
                        <a:pt x="112" y="118"/>
                      </a:cubicBezTo>
                      <a:cubicBezTo>
                        <a:pt x="113" y="117"/>
                        <a:pt x="114" y="117"/>
                        <a:pt x="116" y="116"/>
                      </a:cubicBezTo>
                      <a:cubicBezTo>
                        <a:pt x="116" y="121"/>
                        <a:pt x="118" y="127"/>
                        <a:pt x="123" y="129"/>
                      </a:cubicBezTo>
                      <a:cubicBezTo>
                        <a:pt x="127" y="129"/>
                        <a:pt x="131" y="129"/>
                        <a:pt x="133" y="125"/>
                      </a:cubicBezTo>
                      <a:cubicBezTo>
                        <a:pt x="134" y="123"/>
                        <a:pt x="134" y="121"/>
                        <a:pt x="133" y="118"/>
                      </a:cubicBezTo>
                      <a:cubicBezTo>
                        <a:pt x="131" y="114"/>
                        <a:pt x="126" y="112"/>
                        <a:pt x="121" y="112"/>
                      </a:cubicBezTo>
                      <a:cubicBezTo>
                        <a:pt x="109" y="113"/>
                        <a:pt x="102" y="125"/>
                        <a:pt x="98" y="135"/>
                      </a:cubicBezTo>
                      <a:cubicBezTo>
                        <a:pt x="93" y="137"/>
                        <a:pt x="87" y="140"/>
                        <a:pt x="84" y="146"/>
                      </a:cubicBezTo>
                      <a:cubicBezTo>
                        <a:pt x="83" y="149"/>
                        <a:pt x="82" y="152"/>
                        <a:pt x="80" y="154"/>
                      </a:cubicBezTo>
                      <a:cubicBezTo>
                        <a:pt x="80" y="157"/>
                        <a:pt x="83" y="158"/>
                        <a:pt x="84" y="160"/>
                      </a:cubicBezTo>
                      <a:cubicBezTo>
                        <a:pt x="86" y="167"/>
                        <a:pt x="92" y="173"/>
                        <a:pt x="99" y="175"/>
                      </a:cubicBezTo>
                      <a:cubicBezTo>
                        <a:pt x="103" y="185"/>
                        <a:pt x="112" y="196"/>
                        <a:pt x="123" y="197"/>
                      </a:cubicBezTo>
                      <a:cubicBezTo>
                        <a:pt x="127" y="197"/>
                        <a:pt x="130" y="194"/>
                        <a:pt x="132" y="191"/>
                      </a:cubicBezTo>
                      <a:cubicBezTo>
                        <a:pt x="132" y="189"/>
                        <a:pt x="133" y="186"/>
                        <a:pt x="131" y="184"/>
                      </a:cubicBezTo>
                      <a:cubicBezTo>
                        <a:pt x="130" y="182"/>
                        <a:pt x="128" y="181"/>
                        <a:pt x="126" y="181"/>
                      </a:cubicBezTo>
                      <a:cubicBezTo>
                        <a:pt x="123" y="181"/>
                        <a:pt x="120" y="184"/>
                        <a:pt x="119" y="187"/>
                      </a:cubicBezTo>
                      <a:cubicBezTo>
                        <a:pt x="119" y="189"/>
                        <a:pt x="118" y="191"/>
                        <a:pt x="119" y="192"/>
                      </a:cubicBezTo>
                      <a:cubicBezTo>
                        <a:pt x="118" y="193"/>
                        <a:pt x="118" y="193"/>
                        <a:pt x="118" y="193"/>
                      </a:cubicBezTo>
                      <a:cubicBezTo>
                        <a:pt x="116" y="193"/>
                        <a:pt x="114" y="191"/>
                        <a:pt x="112" y="190"/>
                      </a:cubicBezTo>
                      <a:cubicBezTo>
                        <a:pt x="112" y="186"/>
                        <a:pt x="113" y="183"/>
                        <a:pt x="115" y="180"/>
                      </a:cubicBezTo>
                      <a:cubicBezTo>
                        <a:pt x="117" y="177"/>
                        <a:pt x="121" y="175"/>
                        <a:pt x="124" y="175"/>
                      </a:cubicBezTo>
                      <a:cubicBezTo>
                        <a:pt x="128" y="175"/>
                        <a:pt x="133" y="175"/>
                        <a:pt x="136" y="179"/>
                      </a:cubicBezTo>
                      <a:cubicBezTo>
                        <a:pt x="138" y="181"/>
                        <a:pt x="139" y="184"/>
                        <a:pt x="140" y="187"/>
                      </a:cubicBezTo>
                      <a:cubicBezTo>
                        <a:pt x="140" y="192"/>
                        <a:pt x="138" y="197"/>
                        <a:pt x="133" y="200"/>
                      </a:cubicBezTo>
                      <a:cubicBezTo>
                        <a:pt x="127" y="204"/>
                        <a:pt x="117" y="204"/>
                        <a:pt x="111" y="200"/>
                      </a:cubicBezTo>
                      <a:cubicBezTo>
                        <a:pt x="108" y="199"/>
                        <a:pt x="105" y="195"/>
                        <a:pt x="102" y="193"/>
                      </a:cubicBezTo>
                      <a:cubicBezTo>
                        <a:pt x="100" y="190"/>
                        <a:pt x="96" y="186"/>
                        <a:pt x="96" y="180"/>
                      </a:cubicBezTo>
                      <a:cubicBezTo>
                        <a:pt x="85" y="177"/>
                        <a:pt x="82" y="163"/>
                        <a:pt x="72" y="157"/>
                      </a:cubicBezTo>
                      <a:cubicBezTo>
                        <a:pt x="71" y="156"/>
                        <a:pt x="71" y="155"/>
                        <a:pt x="72" y="155"/>
                      </a:cubicBezTo>
                      <a:cubicBezTo>
                        <a:pt x="79" y="150"/>
                        <a:pt x="79" y="141"/>
                        <a:pt x="86" y="136"/>
                      </a:cubicBezTo>
                      <a:cubicBezTo>
                        <a:pt x="88" y="133"/>
                        <a:pt x="91" y="132"/>
                        <a:pt x="94" y="130"/>
                      </a:cubicBezTo>
                      <a:cubicBezTo>
                        <a:pt x="97" y="120"/>
                        <a:pt x="105" y="111"/>
                        <a:pt x="116" y="108"/>
                      </a:cubicBezTo>
                      <a:cubicBezTo>
                        <a:pt x="120" y="106"/>
                        <a:pt x="127" y="105"/>
                        <a:pt x="132" y="108"/>
                      </a:cubicBezTo>
                      <a:cubicBezTo>
                        <a:pt x="137" y="112"/>
                        <a:pt x="137" y="112"/>
                        <a:pt x="137" y="112"/>
                      </a:cubicBezTo>
                      <a:close/>
                      <a:moveTo>
                        <a:pt x="216" y="120"/>
                      </a:moveTo>
                      <a:cubicBezTo>
                        <a:pt x="218" y="123"/>
                        <a:pt x="220" y="126"/>
                        <a:pt x="221" y="130"/>
                      </a:cubicBezTo>
                      <a:cubicBezTo>
                        <a:pt x="224" y="132"/>
                        <a:pt x="228" y="133"/>
                        <a:pt x="230" y="137"/>
                      </a:cubicBezTo>
                      <a:cubicBezTo>
                        <a:pt x="234" y="141"/>
                        <a:pt x="236" y="146"/>
                        <a:pt x="240" y="151"/>
                      </a:cubicBezTo>
                      <a:cubicBezTo>
                        <a:pt x="239" y="153"/>
                        <a:pt x="242" y="154"/>
                        <a:pt x="242" y="156"/>
                      </a:cubicBezTo>
                      <a:cubicBezTo>
                        <a:pt x="235" y="161"/>
                        <a:pt x="233" y="169"/>
                        <a:pt x="227" y="175"/>
                      </a:cubicBezTo>
                      <a:cubicBezTo>
                        <a:pt x="224" y="177"/>
                        <a:pt x="222" y="180"/>
                        <a:pt x="219" y="182"/>
                      </a:cubicBezTo>
                      <a:cubicBezTo>
                        <a:pt x="218" y="184"/>
                        <a:pt x="217" y="186"/>
                        <a:pt x="216" y="188"/>
                      </a:cubicBezTo>
                      <a:cubicBezTo>
                        <a:pt x="212" y="194"/>
                        <a:pt x="206" y="202"/>
                        <a:pt x="198" y="202"/>
                      </a:cubicBezTo>
                      <a:cubicBezTo>
                        <a:pt x="196" y="203"/>
                        <a:pt x="194" y="201"/>
                        <a:pt x="191" y="201"/>
                      </a:cubicBezTo>
                      <a:cubicBezTo>
                        <a:pt x="187" y="200"/>
                        <a:pt x="184" y="196"/>
                        <a:pt x="181" y="193"/>
                      </a:cubicBezTo>
                      <a:cubicBezTo>
                        <a:pt x="180" y="190"/>
                        <a:pt x="181" y="185"/>
                        <a:pt x="183" y="182"/>
                      </a:cubicBezTo>
                      <a:cubicBezTo>
                        <a:pt x="186" y="179"/>
                        <a:pt x="190" y="177"/>
                        <a:pt x="194" y="178"/>
                      </a:cubicBezTo>
                      <a:cubicBezTo>
                        <a:pt x="199" y="178"/>
                        <a:pt x="204" y="182"/>
                        <a:pt x="207" y="186"/>
                      </a:cubicBezTo>
                      <a:cubicBezTo>
                        <a:pt x="208" y="189"/>
                        <a:pt x="204" y="190"/>
                        <a:pt x="203" y="192"/>
                      </a:cubicBezTo>
                      <a:cubicBezTo>
                        <a:pt x="202" y="192"/>
                        <a:pt x="201" y="193"/>
                        <a:pt x="201" y="193"/>
                      </a:cubicBezTo>
                      <a:cubicBezTo>
                        <a:pt x="200" y="190"/>
                        <a:pt x="201" y="188"/>
                        <a:pt x="199" y="186"/>
                      </a:cubicBezTo>
                      <a:cubicBezTo>
                        <a:pt x="197" y="184"/>
                        <a:pt x="194" y="183"/>
                        <a:pt x="192" y="184"/>
                      </a:cubicBezTo>
                      <a:cubicBezTo>
                        <a:pt x="190" y="184"/>
                        <a:pt x="189" y="186"/>
                        <a:pt x="188" y="187"/>
                      </a:cubicBezTo>
                      <a:cubicBezTo>
                        <a:pt x="187" y="189"/>
                        <a:pt x="189" y="191"/>
                        <a:pt x="189" y="194"/>
                      </a:cubicBezTo>
                      <a:cubicBezTo>
                        <a:pt x="191" y="196"/>
                        <a:pt x="195" y="195"/>
                        <a:pt x="198" y="196"/>
                      </a:cubicBezTo>
                      <a:cubicBezTo>
                        <a:pt x="204" y="194"/>
                        <a:pt x="210" y="190"/>
                        <a:pt x="212" y="184"/>
                      </a:cubicBezTo>
                      <a:cubicBezTo>
                        <a:pt x="214" y="181"/>
                        <a:pt x="213" y="177"/>
                        <a:pt x="217" y="176"/>
                      </a:cubicBezTo>
                      <a:cubicBezTo>
                        <a:pt x="225" y="173"/>
                        <a:pt x="229" y="164"/>
                        <a:pt x="233" y="157"/>
                      </a:cubicBezTo>
                      <a:cubicBezTo>
                        <a:pt x="234" y="156"/>
                        <a:pt x="237" y="156"/>
                        <a:pt x="236" y="154"/>
                      </a:cubicBezTo>
                      <a:cubicBezTo>
                        <a:pt x="235" y="153"/>
                        <a:pt x="234" y="152"/>
                        <a:pt x="234" y="151"/>
                      </a:cubicBezTo>
                      <a:cubicBezTo>
                        <a:pt x="231" y="148"/>
                        <a:pt x="230" y="144"/>
                        <a:pt x="228" y="141"/>
                      </a:cubicBezTo>
                      <a:cubicBezTo>
                        <a:pt x="224" y="138"/>
                        <a:pt x="220" y="135"/>
                        <a:pt x="215" y="134"/>
                      </a:cubicBezTo>
                      <a:cubicBezTo>
                        <a:pt x="213" y="126"/>
                        <a:pt x="208" y="118"/>
                        <a:pt x="199" y="115"/>
                      </a:cubicBezTo>
                      <a:cubicBezTo>
                        <a:pt x="196" y="113"/>
                        <a:pt x="190" y="113"/>
                        <a:pt x="187" y="116"/>
                      </a:cubicBezTo>
                      <a:cubicBezTo>
                        <a:pt x="185" y="118"/>
                        <a:pt x="184" y="121"/>
                        <a:pt x="185" y="125"/>
                      </a:cubicBezTo>
                      <a:cubicBezTo>
                        <a:pt x="186" y="127"/>
                        <a:pt x="189" y="129"/>
                        <a:pt x="192" y="130"/>
                      </a:cubicBezTo>
                      <a:cubicBezTo>
                        <a:pt x="195" y="130"/>
                        <a:pt x="197" y="128"/>
                        <a:pt x="199" y="127"/>
                      </a:cubicBezTo>
                      <a:cubicBezTo>
                        <a:pt x="201" y="124"/>
                        <a:pt x="201" y="121"/>
                        <a:pt x="201" y="119"/>
                      </a:cubicBezTo>
                      <a:cubicBezTo>
                        <a:pt x="202" y="119"/>
                        <a:pt x="204" y="120"/>
                        <a:pt x="205" y="121"/>
                      </a:cubicBezTo>
                      <a:cubicBezTo>
                        <a:pt x="206" y="124"/>
                        <a:pt x="204" y="128"/>
                        <a:pt x="202" y="131"/>
                      </a:cubicBezTo>
                      <a:cubicBezTo>
                        <a:pt x="199" y="134"/>
                        <a:pt x="195" y="136"/>
                        <a:pt x="190" y="135"/>
                      </a:cubicBezTo>
                      <a:cubicBezTo>
                        <a:pt x="185" y="133"/>
                        <a:pt x="179" y="129"/>
                        <a:pt x="178" y="123"/>
                      </a:cubicBezTo>
                      <a:cubicBezTo>
                        <a:pt x="178" y="119"/>
                        <a:pt x="180" y="115"/>
                        <a:pt x="183" y="111"/>
                      </a:cubicBezTo>
                      <a:cubicBezTo>
                        <a:pt x="190" y="107"/>
                        <a:pt x="198" y="109"/>
                        <a:pt x="204" y="111"/>
                      </a:cubicBezTo>
                      <a:cubicBezTo>
                        <a:pt x="208" y="114"/>
                        <a:pt x="212" y="116"/>
                        <a:pt x="216" y="120"/>
                      </a:cubicBezTo>
                      <a:close/>
                      <a:moveTo>
                        <a:pt x="243" y="117"/>
                      </a:moveTo>
                      <a:cubicBezTo>
                        <a:pt x="245" y="123"/>
                        <a:pt x="247" y="131"/>
                        <a:pt x="242" y="136"/>
                      </a:cubicBezTo>
                      <a:cubicBezTo>
                        <a:pt x="241" y="137"/>
                        <a:pt x="240" y="138"/>
                        <a:pt x="239" y="138"/>
                      </a:cubicBezTo>
                      <a:cubicBezTo>
                        <a:pt x="237" y="137"/>
                        <a:pt x="235" y="136"/>
                        <a:pt x="234" y="134"/>
                      </a:cubicBezTo>
                      <a:cubicBezTo>
                        <a:pt x="234" y="133"/>
                        <a:pt x="233" y="130"/>
                        <a:pt x="234" y="129"/>
                      </a:cubicBezTo>
                      <a:cubicBezTo>
                        <a:pt x="236" y="129"/>
                        <a:pt x="238" y="132"/>
                        <a:pt x="240" y="130"/>
                      </a:cubicBezTo>
                      <a:cubicBezTo>
                        <a:pt x="242" y="127"/>
                        <a:pt x="241" y="124"/>
                        <a:pt x="241" y="120"/>
                      </a:cubicBezTo>
                      <a:cubicBezTo>
                        <a:pt x="240" y="117"/>
                        <a:pt x="236" y="114"/>
                        <a:pt x="238" y="111"/>
                      </a:cubicBezTo>
                      <a:cubicBezTo>
                        <a:pt x="240" y="112"/>
                        <a:pt x="242" y="115"/>
                        <a:pt x="243" y="117"/>
                      </a:cubicBezTo>
                      <a:close/>
                      <a:moveTo>
                        <a:pt x="77" y="119"/>
                      </a:moveTo>
                      <a:cubicBezTo>
                        <a:pt x="76" y="122"/>
                        <a:pt x="74" y="126"/>
                        <a:pt x="76" y="129"/>
                      </a:cubicBezTo>
                      <a:cubicBezTo>
                        <a:pt x="77" y="130"/>
                        <a:pt x="78" y="130"/>
                        <a:pt x="79" y="130"/>
                      </a:cubicBezTo>
                      <a:cubicBezTo>
                        <a:pt x="80" y="130"/>
                        <a:pt x="81" y="130"/>
                        <a:pt x="82" y="130"/>
                      </a:cubicBezTo>
                      <a:cubicBezTo>
                        <a:pt x="82" y="132"/>
                        <a:pt x="82" y="135"/>
                        <a:pt x="80" y="136"/>
                      </a:cubicBezTo>
                      <a:cubicBezTo>
                        <a:pt x="79" y="137"/>
                        <a:pt x="78" y="137"/>
                        <a:pt x="77" y="137"/>
                      </a:cubicBezTo>
                      <a:cubicBezTo>
                        <a:pt x="74" y="136"/>
                        <a:pt x="72" y="133"/>
                        <a:pt x="71" y="130"/>
                      </a:cubicBezTo>
                      <a:cubicBezTo>
                        <a:pt x="71" y="124"/>
                        <a:pt x="75" y="118"/>
                        <a:pt x="75" y="112"/>
                      </a:cubicBezTo>
                      <a:cubicBezTo>
                        <a:pt x="75" y="111"/>
                        <a:pt x="76" y="111"/>
                        <a:pt x="77" y="110"/>
                      </a:cubicBezTo>
                      <a:cubicBezTo>
                        <a:pt x="79" y="113"/>
                        <a:pt x="77" y="116"/>
                        <a:pt x="77" y="119"/>
                      </a:cubicBezTo>
                      <a:close/>
                      <a:moveTo>
                        <a:pt x="248" y="115"/>
                      </a:moveTo>
                      <a:cubicBezTo>
                        <a:pt x="247" y="117"/>
                        <a:pt x="250" y="118"/>
                        <a:pt x="250" y="120"/>
                      </a:cubicBezTo>
                      <a:cubicBezTo>
                        <a:pt x="252" y="124"/>
                        <a:pt x="253" y="129"/>
                        <a:pt x="252" y="133"/>
                      </a:cubicBezTo>
                      <a:cubicBezTo>
                        <a:pt x="250" y="137"/>
                        <a:pt x="248" y="143"/>
                        <a:pt x="251" y="146"/>
                      </a:cubicBezTo>
                      <a:cubicBezTo>
                        <a:pt x="253" y="148"/>
                        <a:pt x="255" y="148"/>
                        <a:pt x="256" y="148"/>
                      </a:cubicBezTo>
                      <a:cubicBezTo>
                        <a:pt x="259" y="146"/>
                        <a:pt x="259" y="146"/>
                        <a:pt x="259" y="146"/>
                      </a:cubicBezTo>
                      <a:cubicBezTo>
                        <a:pt x="259" y="149"/>
                        <a:pt x="256" y="152"/>
                        <a:pt x="254" y="153"/>
                      </a:cubicBezTo>
                      <a:cubicBezTo>
                        <a:pt x="252" y="154"/>
                        <a:pt x="250" y="153"/>
                        <a:pt x="248" y="152"/>
                      </a:cubicBezTo>
                      <a:cubicBezTo>
                        <a:pt x="244" y="150"/>
                        <a:pt x="244" y="145"/>
                        <a:pt x="244" y="141"/>
                      </a:cubicBezTo>
                      <a:cubicBezTo>
                        <a:pt x="245" y="136"/>
                        <a:pt x="249" y="132"/>
                        <a:pt x="247" y="127"/>
                      </a:cubicBezTo>
                      <a:cubicBezTo>
                        <a:pt x="248" y="122"/>
                        <a:pt x="245" y="119"/>
                        <a:pt x="245" y="114"/>
                      </a:cubicBezTo>
                      <a:cubicBezTo>
                        <a:pt x="246" y="114"/>
                        <a:pt x="247" y="114"/>
                        <a:pt x="248" y="115"/>
                      </a:cubicBezTo>
                      <a:close/>
                      <a:moveTo>
                        <a:pt x="72" y="114"/>
                      </a:moveTo>
                      <a:cubicBezTo>
                        <a:pt x="71" y="120"/>
                        <a:pt x="68" y="126"/>
                        <a:pt x="70" y="132"/>
                      </a:cubicBezTo>
                      <a:cubicBezTo>
                        <a:pt x="71" y="137"/>
                        <a:pt x="73" y="144"/>
                        <a:pt x="69" y="148"/>
                      </a:cubicBezTo>
                      <a:cubicBezTo>
                        <a:pt x="68" y="150"/>
                        <a:pt x="66" y="151"/>
                        <a:pt x="63" y="151"/>
                      </a:cubicBezTo>
                      <a:cubicBezTo>
                        <a:pt x="62" y="151"/>
                        <a:pt x="60" y="150"/>
                        <a:pt x="59" y="148"/>
                      </a:cubicBezTo>
                      <a:cubicBezTo>
                        <a:pt x="59" y="148"/>
                        <a:pt x="59" y="148"/>
                        <a:pt x="59" y="148"/>
                      </a:cubicBezTo>
                      <a:cubicBezTo>
                        <a:pt x="62" y="148"/>
                        <a:pt x="65" y="147"/>
                        <a:pt x="66" y="144"/>
                      </a:cubicBezTo>
                      <a:cubicBezTo>
                        <a:pt x="70" y="137"/>
                        <a:pt x="64" y="131"/>
                        <a:pt x="66" y="125"/>
                      </a:cubicBezTo>
                      <a:cubicBezTo>
                        <a:pt x="66" y="121"/>
                        <a:pt x="67" y="117"/>
                        <a:pt x="70" y="115"/>
                      </a:cubicBezTo>
                      <a:cubicBezTo>
                        <a:pt x="70" y="114"/>
                        <a:pt x="71" y="114"/>
                        <a:pt x="72" y="113"/>
                      </a:cubicBezTo>
                      <a:cubicBezTo>
                        <a:pt x="72" y="113"/>
                        <a:pt x="72" y="114"/>
                        <a:pt x="72" y="114"/>
                      </a:cubicBezTo>
                      <a:close/>
                      <a:moveTo>
                        <a:pt x="255" y="119"/>
                      </a:moveTo>
                      <a:cubicBezTo>
                        <a:pt x="258" y="124"/>
                        <a:pt x="257" y="130"/>
                        <a:pt x="255" y="134"/>
                      </a:cubicBezTo>
                      <a:cubicBezTo>
                        <a:pt x="255" y="137"/>
                        <a:pt x="253" y="141"/>
                        <a:pt x="256" y="143"/>
                      </a:cubicBezTo>
                      <a:cubicBezTo>
                        <a:pt x="256" y="144"/>
                        <a:pt x="257" y="144"/>
                        <a:pt x="257" y="145"/>
                      </a:cubicBezTo>
                      <a:cubicBezTo>
                        <a:pt x="257" y="146"/>
                        <a:pt x="255" y="146"/>
                        <a:pt x="254" y="145"/>
                      </a:cubicBezTo>
                      <a:cubicBezTo>
                        <a:pt x="249" y="140"/>
                        <a:pt x="255" y="134"/>
                        <a:pt x="254" y="128"/>
                      </a:cubicBezTo>
                      <a:cubicBezTo>
                        <a:pt x="255" y="124"/>
                        <a:pt x="253" y="120"/>
                        <a:pt x="251" y="116"/>
                      </a:cubicBezTo>
                      <a:cubicBezTo>
                        <a:pt x="253" y="115"/>
                        <a:pt x="254" y="118"/>
                        <a:pt x="255" y="119"/>
                      </a:cubicBezTo>
                      <a:close/>
                      <a:moveTo>
                        <a:pt x="130" y="118"/>
                      </a:moveTo>
                      <a:cubicBezTo>
                        <a:pt x="131" y="119"/>
                        <a:pt x="131" y="122"/>
                        <a:pt x="130" y="124"/>
                      </a:cubicBezTo>
                      <a:cubicBezTo>
                        <a:pt x="129" y="126"/>
                        <a:pt x="127" y="127"/>
                        <a:pt x="125" y="127"/>
                      </a:cubicBezTo>
                      <a:cubicBezTo>
                        <a:pt x="123" y="127"/>
                        <a:pt x="121" y="126"/>
                        <a:pt x="120" y="124"/>
                      </a:cubicBezTo>
                      <a:cubicBezTo>
                        <a:pt x="118" y="122"/>
                        <a:pt x="119" y="118"/>
                        <a:pt x="119" y="115"/>
                      </a:cubicBezTo>
                      <a:cubicBezTo>
                        <a:pt x="122" y="114"/>
                        <a:pt x="125" y="115"/>
                        <a:pt x="127" y="116"/>
                      </a:cubicBezTo>
                      <a:cubicBezTo>
                        <a:pt x="130" y="118"/>
                        <a:pt x="130" y="118"/>
                        <a:pt x="130" y="118"/>
                      </a:cubicBezTo>
                      <a:close/>
                      <a:moveTo>
                        <a:pt x="197" y="117"/>
                      </a:moveTo>
                      <a:cubicBezTo>
                        <a:pt x="197" y="119"/>
                        <a:pt x="197" y="119"/>
                        <a:pt x="197" y="119"/>
                      </a:cubicBezTo>
                      <a:cubicBezTo>
                        <a:pt x="196" y="118"/>
                        <a:pt x="194" y="116"/>
                        <a:pt x="192" y="118"/>
                      </a:cubicBezTo>
                      <a:cubicBezTo>
                        <a:pt x="190" y="118"/>
                        <a:pt x="189" y="120"/>
                        <a:pt x="189" y="121"/>
                      </a:cubicBezTo>
                      <a:cubicBezTo>
                        <a:pt x="188" y="122"/>
                        <a:pt x="189" y="123"/>
                        <a:pt x="189" y="124"/>
                      </a:cubicBezTo>
                      <a:cubicBezTo>
                        <a:pt x="190" y="126"/>
                        <a:pt x="191" y="126"/>
                        <a:pt x="193" y="126"/>
                      </a:cubicBezTo>
                      <a:cubicBezTo>
                        <a:pt x="194" y="126"/>
                        <a:pt x="196" y="126"/>
                        <a:pt x="197" y="125"/>
                      </a:cubicBezTo>
                      <a:cubicBezTo>
                        <a:pt x="198" y="123"/>
                        <a:pt x="197" y="121"/>
                        <a:pt x="198" y="120"/>
                      </a:cubicBezTo>
                      <a:cubicBezTo>
                        <a:pt x="200" y="121"/>
                        <a:pt x="199" y="123"/>
                        <a:pt x="199" y="124"/>
                      </a:cubicBezTo>
                      <a:cubicBezTo>
                        <a:pt x="197" y="125"/>
                        <a:pt x="196" y="127"/>
                        <a:pt x="194" y="127"/>
                      </a:cubicBezTo>
                      <a:cubicBezTo>
                        <a:pt x="192" y="128"/>
                        <a:pt x="189" y="127"/>
                        <a:pt x="188" y="125"/>
                      </a:cubicBezTo>
                      <a:cubicBezTo>
                        <a:pt x="187" y="124"/>
                        <a:pt x="186" y="122"/>
                        <a:pt x="187" y="121"/>
                      </a:cubicBezTo>
                      <a:cubicBezTo>
                        <a:pt x="188" y="118"/>
                        <a:pt x="190" y="116"/>
                        <a:pt x="193" y="116"/>
                      </a:cubicBezTo>
                      <a:cubicBezTo>
                        <a:pt x="194" y="116"/>
                        <a:pt x="197" y="116"/>
                        <a:pt x="197" y="117"/>
                      </a:cubicBezTo>
                      <a:close/>
                      <a:moveTo>
                        <a:pt x="130" y="120"/>
                      </a:moveTo>
                      <a:cubicBezTo>
                        <a:pt x="130" y="122"/>
                        <a:pt x="129" y="123"/>
                        <a:pt x="128" y="125"/>
                      </a:cubicBezTo>
                      <a:cubicBezTo>
                        <a:pt x="127" y="126"/>
                        <a:pt x="125" y="126"/>
                        <a:pt x="123" y="125"/>
                      </a:cubicBezTo>
                      <a:cubicBezTo>
                        <a:pt x="120" y="124"/>
                        <a:pt x="121" y="121"/>
                        <a:pt x="120" y="118"/>
                      </a:cubicBezTo>
                      <a:cubicBezTo>
                        <a:pt x="120" y="117"/>
                        <a:pt x="120" y="115"/>
                        <a:pt x="122" y="116"/>
                      </a:cubicBezTo>
                      <a:cubicBezTo>
                        <a:pt x="125" y="116"/>
                        <a:pt x="128" y="117"/>
                        <a:pt x="130" y="120"/>
                      </a:cubicBezTo>
                      <a:close/>
                      <a:moveTo>
                        <a:pt x="66" y="115"/>
                      </a:moveTo>
                      <a:cubicBezTo>
                        <a:pt x="63" y="122"/>
                        <a:pt x="62" y="131"/>
                        <a:pt x="65" y="138"/>
                      </a:cubicBezTo>
                      <a:cubicBezTo>
                        <a:pt x="65" y="140"/>
                        <a:pt x="65" y="143"/>
                        <a:pt x="63" y="144"/>
                      </a:cubicBezTo>
                      <a:cubicBezTo>
                        <a:pt x="62" y="145"/>
                        <a:pt x="62" y="146"/>
                        <a:pt x="60" y="145"/>
                      </a:cubicBezTo>
                      <a:cubicBezTo>
                        <a:pt x="61" y="143"/>
                        <a:pt x="62" y="141"/>
                        <a:pt x="62" y="138"/>
                      </a:cubicBezTo>
                      <a:cubicBezTo>
                        <a:pt x="60" y="133"/>
                        <a:pt x="62" y="128"/>
                        <a:pt x="63" y="123"/>
                      </a:cubicBezTo>
                      <a:cubicBezTo>
                        <a:pt x="64" y="120"/>
                        <a:pt x="64" y="117"/>
                        <a:pt x="66" y="115"/>
                      </a:cubicBezTo>
                      <a:close/>
                      <a:moveTo>
                        <a:pt x="239" y="127"/>
                      </a:moveTo>
                      <a:cubicBezTo>
                        <a:pt x="238" y="127"/>
                        <a:pt x="238" y="127"/>
                        <a:pt x="238" y="127"/>
                      </a:cubicBezTo>
                      <a:cubicBezTo>
                        <a:pt x="236" y="126"/>
                        <a:pt x="238" y="124"/>
                        <a:pt x="238" y="122"/>
                      </a:cubicBezTo>
                      <a:cubicBezTo>
                        <a:pt x="236" y="117"/>
                        <a:pt x="236" y="117"/>
                        <a:pt x="236" y="117"/>
                      </a:cubicBezTo>
                      <a:cubicBezTo>
                        <a:pt x="238" y="120"/>
                        <a:pt x="239" y="124"/>
                        <a:pt x="239" y="127"/>
                      </a:cubicBezTo>
                      <a:close/>
                      <a:moveTo>
                        <a:pt x="80" y="126"/>
                      </a:moveTo>
                      <a:cubicBezTo>
                        <a:pt x="80" y="127"/>
                        <a:pt x="80" y="128"/>
                        <a:pt x="79" y="128"/>
                      </a:cubicBezTo>
                      <a:cubicBezTo>
                        <a:pt x="77" y="128"/>
                        <a:pt x="77" y="127"/>
                        <a:pt x="77" y="126"/>
                      </a:cubicBezTo>
                      <a:cubicBezTo>
                        <a:pt x="77" y="124"/>
                        <a:pt x="78" y="122"/>
                        <a:pt x="79" y="121"/>
                      </a:cubicBezTo>
                      <a:cubicBezTo>
                        <a:pt x="80" y="122"/>
                        <a:pt x="79" y="125"/>
                        <a:pt x="80" y="126"/>
                      </a:cubicBezTo>
                      <a:close/>
                      <a:moveTo>
                        <a:pt x="21" y="121"/>
                      </a:moveTo>
                      <a:cubicBezTo>
                        <a:pt x="21" y="122"/>
                        <a:pt x="20" y="122"/>
                        <a:pt x="20" y="122"/>
                      </a:cubicBezTo>
                      <a:cubicBezTo>
                        <a:pt x="20" y="121"/>
                        <a:pt x="20" y="121"/>
                        <a:pt x="20" y="121"/>
                      </a:cubicBezTo>
                      <a:cubicBezTo>
                        <a:pt x="21" y="121"/>
                        <a:pt x="21" y="121"/>
                        <a:pt x="21" y="121"/>
                      </a:cubicBezTo>
                      <a:close/>
                      <a:moveTo>
                        <a:pt x="115" y="136"/>
                      </a:moveTo>
                      <a:cubicBezTo>
                        <a:pt x="112" y="137"/>
                        <a:pt x="109" y="139"/>
                        <a:pt x="106" y="141"/>
                      </a:cubicBezTo>
                      <a:cubicBezTo>
                        <a:pt x="103" y="143"/>
                        <a:pt x="98" y="145"/>
                        <a:pt x="97" y="150"/>
                      </a:cubicBezTo>
                      <a:cubicBezTo>
                        <a:pt x="95" y="156"/>
                        <a:pt x="96" y="163"/>
                        <a:pt x="102" y="167"/>
                      </a:cubicBezTo>
                      <a:cubicBezTo>
                        <a:pt x="103" y="169"/>
                        <a:pt x="106" y="169"/>
                        <a:pt x="108" y="170"/>
                      </a:cubicBezTo>
                      <a:cubicBezTo>
                        <a:pt x="110" y="173"/>
                        <a:pt x="112" y="175"/>
                        <a:pt x="116" y="175"/>
                      </a:cubicBezTo>
                      <a:cubicBezTo>
                        <a:pt x="116" y="177"/>
                        <a:pt x="114" y="177"/>
                        <a:pt x="113" y="179"/>
                      </a:cubicBezTo>
                      <a:cubicBezTo>
                        <a:pt x="112" y="181"/>
                        <a:pt x="111" y="184"/>
                        <a:pt x="110" y="187"/>
                      </a:cubicBezTo>
                      <a:cubicBezTo>
                        <a:pt x="106" y="183"/>
                        <a:pt x="102" y="179"/>
                        <a:pt x="101" y="174"/>
                      </a:cubicBezTo>
                      <a:cubicBezTo>
                        <a:pt x="100" y="172"/>
                        <a:pt x="97" y="172"/>
                        <a:pt x="96" y="171"/>
                      </a:cubicBezTo>
                      <a:cubicBezTo>
                        <a:pt x="89" y="167"/>
                        <a:pt x="87" y="161"/>
                        <a:pt x="83" y="155"/>
                      </a:cubicBezTo>
                      <a:cubicBezTo>
                        <a:pt x="86" y="150"/>
                        <a:pt x="87" y="143"/>
                        <a:pt x="93" y="139"/>
                      </a:cubicBezTo>
                      <a:cubicBezTo>
                        <a:pt x="95" y="138"/>
                        <a:pt x="98" y="137"/>
                        <a:pt x="100" y="137"/>
                      </a:cubicBezTo>
                      <a:cubicBezTo>
                        <a:pt x="102" y="131"/>
                        <a:pt x="105" y="127"/>
                        <a:pt x="108" y="122"/>
                      </a:cubicBezTo>
                      <a:cubicBezTo>
                        <a:pt x="109" y="127"/>
                        <a:pt x="111" y="133"/>
                        <a:pt x="115" y="136"/>
                      </a:cubicBezTo>
                      <a:close/>
                      <a:moveTo>
                        <a:pt x="110" y="133"/>
                      </a:moveTo>
                      <a:cubicBezTo>
                        <a:pt x="111" y="134"/>
                        <a:pt x="112" y="135"/>
                        <a:pt x="112" y="137"/>
                      </a:cubicBezTo>
                      <a:cubicBezTo>
                        <a:pt x="109" y="137"/>
                        <a:pt x="109" y="137"/>
                        <a:pt x="109" y="137"/>
                      </a:cubicBezTo>
                      <a:cubicBezTo>
                        <a:pt x="107" y="138"/>
                        <a:pt x="105" y="141"/>
                        <a:pt x="103" y="142"/>
                      </a:cubicBezTo>
                      <a:cubicBezTo>
                        <a:pt x="99" y="144"/>
                        <a:pt x="94" y="148"/>
                        <a:pt x="95" y="154"/>
                      </a:cubicBezTo>
                      <a:cubicBezTo>
                        <a:pt x="96" y="155"/>
                        <a:pt x="95" y="158"/>
                        <a:pt x="95" y="160"/>
                      </a:cubicBezTo>
                      <a:cubicBezTo>
                        <a:pt x="96" y="163"/>
                        <a:pt x="97" y="166"/>
                        <a:pt x="100" y="168"/>
                      </a:cubicBezTo>
                      <a:cubicBezTo>
                        <a:pt x="102" y="170"/>
                        <a:pt x="105" y="170"/>
                        <a:pt x="107" y="171"/>
                      </a:cubicBezTo>
                      <a:cubicBezTo>
                        <a:pt x="108" y="173"/>
                        <a:pt x="110" y="175"/>
                        <a:pt x="112" y="175"/>
                      </a:cubicBezTo>
                      <a:cubicBezTo>
                        <a:pt x="113" y="176"/>
                        <a:pt x="113" y="177"/>
                        <a:pt x="112" y="178"/>
                      </a:cubicBezTo>
                      <a:cubicBezTo>
                        <a:pt x="110" y="179"/>
                        <a:pt x="111" y="183"/>
                        <a:pt x="108" y="182"/>
                      </a:cubicBezTo>
                      <a:cubicBezTo>
                        <a:pt x="106" y="179"/>
                        <a:pt x="104" y="176"/>
                        <a:pt x="103" y="172"/>
                      </a:cubicBezTo>
                      <a:cubicBezTo>
                        <a:pt x="99" y="171"/>
                        <a:pt x="95" y="169"/>
                        <a:pt x="92" y="166"/>
                      </a:cubicBezTo>
                      <a:cubicBezTo>
                        <a:pt x="88" y="161"/>
                        <a:pt x="88" y="161"/>
                        <a:pt x="88" y="161"/>
                      </a:cubicBezTo>
                      <a:cubicBezTo>
                        <a:pt x="87" y="158"/>
                        <a:pt x="85" y="156"/>
                        <a:pt x="85" y="154"/>
                      </a:cubicBezTo>
                      <a:cubicBezTo>
                        <a:pt x="88" y="148"/>
                        <a:pt x="90" y="142"/>
                        <a:pt x="96" y="140"/>
                      </a:cubicBezTo>
                      <a:cubicBezTo>
                        <a:pt x="98" y="138"/>
                        <a:pt x="102" y="139"/>
                        <a:pt x="102" y="136"/>
                      </a:cubicBezTo>
                      <a:cubicBezTo>
                        <a:pt x="104" y="133"/>
                        <a:pt x="104" y="129"/>
                        <a:pt x="107" y="127"/>
                      </a:cubicBezTo>
                      <a:cubicBezTo>
                        <a:pt x="109" y="128"/>
                        <a:pt x="109" y="131"/>
                        <a:pt x="110" y="133"/>
                      </a:cubicBezTo>
                      <a:close/>
                      <a:moveTo>
                        <a:pt x="208" y="146"/>
                      </a:moveTo>
                      <a:cubicBezTo>
                        <a:pt x="212" y="146"/>
                        <a:pt x="216" y="148"/>
                        <a:pt x="217" y="151"/>
                      </a:cubicBezTo>
                      <a:cubicBezTo>
                        <a:pt x="219" y="155"/>
                        <a:pt x="219" y="159"/>
                        <a:pt x="217" y="162"/>
                      </a:cubicBezTo>
                      <a:cubicBezTo>
                        <a:pt x="214" y="164"/>
                        <a:pt x="212" y="165"/>
                        <a:pt x="209" y="165"/>
                      </a:cubicBezTo>
                      <a:cubicBezTo>
                        <a:pt x="207" y="168"/>
                        <a:pt x="206" y="171"/>
                        <a:pt x="203" y="172"/>
                      </a:cubicBezTo>
                      <a:cubicBezTo>
                        <a:pt x="199" y="173"/>
                        <a:pt x="196" y="171"/>
                        <a:pt x="194" y="169"/>
                      </a:cubicBezTo>
                      <a:cubicBezTo>
                        <a:pt x="193" y="167"/>
                        <a:pt x="193" y="163"/>
                        <a:pt x="195" y="161"/>
                      </a:cubicBezTo>
                      <a:cubicBezTo>
                        <a:pt x="195" y="160"/>
                        <a:pt x="197" y="160"/>
                        <a:pt x="198" y="161"/>
                      </a:cubicBezTo>
                      <a:cubicBezTo>
                        <a:pt x="200" y="162"/>
                        <a:pt x="197" y="164"/>
                        <a:pt x="200" y="165"/>
                      </a:cubicBezTo>
                      <a:cubicBezTo>
                        <a:pt x="204" y="166"/>
                        <a:pt x="206" y="163"/>
                        <a:pt x="209" y="162"/>
                      </a:cubicBezTo>
                      <a:cubicBezTo>
                        <a:pt x="211" y="162"/>
                        <a:pt x="212" y="160"/>
                        <a:pt x="214" y="159"/>
                      </a:cubicBezTo>
                      <a:cubicBezTo>
                        <a:pt x="215" y="157"/>
                        <a:pt x="215" y="154"/>
                        <a:pt x="214" y="152"/>
                      </a:cubicBezTo>
                      <a:cubicBezTo>
                        <a:pt x="212" y="149"/>
                        <a:pt x="209" y="149"/>
                        <a:pt x="206" y="150"/>
                      </a:cubicBezTo>
                      <a:cubicBezTo>
                        <a:pt x="205" y="148"/>
                        <a:pt x="203" y="145"/>
                        <a:pt x="200" y="145"/>
                      </a:cubicBezTo>
                      <a:cubicBezTo>
                        <a:pt x="199" y="147"/>
                        <a:pt x="197" y="149"/>
                        <a:pt x="195" y="148"/>
                      </a:cubicBezTo>
                      <a:cubicBezTo>
                        <a:pt x="193" y="147"/>
                        <a:pt x="193" y="146"/>
                        <a:pt x="193" y="144"/>
                      </a:cubicBezTo>
                      <a:cubicBezTo>
                        <a:pt x="193" y="142"/>
                        <a:pt x="194" y="140"/>
                        <a:pt x="196" y="140"/>
                      </a:cubicBezTo>
                      <a:cubicBezTo>
                        <a:pt x="198" y="139"/>
                        <a:pt x="200" y="139"/>
                        <a:pt x="202" y="139"/>
                      </a:cubicBezTo>
                      <a:cubicBezTo>
                        <a:pt x="204" y="141"/>
                        <a:pt x="205" y="144"/>
                        <a:pt x="208" y="146"/>
                      </a:cubicBezTo>
                      <a:close/>
                      <a:moveTo>
                        <a:pt x="121" y="140"/>
                      </a:moveTo>
                      <a:cubicBezTo>
                        <a:pt x="123" y="142"/>
                        <a:pt x="124" y="144"/>
                        <a:pt x="123" y="147"/>
                      </a:cubicBezTo>
                      <a:cubicBezTo>
                        <a:pt x="123" y="148"/>
                        <a:pt x="121" y="149"/>
                        <a:pt x="120" y="148"/>
                      </a:cubicBezTo>
                      <a:cubicBezTo>
                        <a:pt x="119" y="146"/>
                        <a:pt x="118" y="145"/>
                        <a:pt x="115" y="145"/>
                      </a:cubicBezTo>
                      <a:cubicBezTo>
                        <a:pt x="113" y="145"/>
                        <a:pt x="112" y="147"/>
                        <a:pt x="110" y="148"/>
                      </a:cubicBezTo>
                      <a:cubicBezTo>
                        <a:pt x="107" y="148"/>
                        <a:pt x="105" y="150"/>
                        <a:pt x="103" y="153"/>
                      </a:cubicBezTo>
                      <a:cubicBezTo>
                        <a:pt x="102" y="156"/>
                        <a:pt x="103" y="158"/>
                        <a:pt x="105" y="161"/>
                      </a:cubicBezTo>
                      <a:cubicBezTo>
                        <a:pt x="107" y="163"/>
                        <a:pt x="110" y="164"/>
                        <a:pt x="113" y="164"/>
                      </a:cubicBezTo>
                      <a:cubicBezTo>
                        <a:pt x="114" y="165"/>
                        <a:pt x="113" y="165"/>
                        <a:pt x="113" y="166"/>
                      </a:cubicBezTo>
                      <a:cubicBezTo>
                        <a:pt x="114" y="167"/>
                        <a:pt x="114" y="168"/>
                        <a:pt x="116" y="168"/>
                      </a:cubicBezTo>
                      <a:cubicBezTo>
                        <a:pt x="117" y="167"/>
                        <a:pt x="119" y="169"/>
                        <a:pt x="119" y="167"/>
                      </a:cubicBezTo>
                      <a:cubicBezTo>
                        <a:pt x="119" y="165"/>
                        <a:pt x="119" y="163"/>
                        <a:pt x="121" y="163"/>
                      </a:cubicBezTo>
                      <a:cubicBezTo>
                        <a:pt x="122" y="163"/>
                        <a:pt x="123" y="164"/>
                        <a:pt x="124" y="166"/>
                      </a:cubicBezTo>
                      <a:cubicBezTo>
                        <a:pt x="124" y="167"/>
                        <a:pt x="124" y="170"/>
                        <a:pt x="123" y="171"/>
                      </a:cubicBezTo>
                      <a:cubicBezTo>
                        <a:pt x="121" y="173"/>
                        <a:pt x="117" y="173"/>
                        <a:pt x="115" y="173"/>
                      </a:cubicBezTo>
                      <a:cubicBezTo>
                        <a:pt x="112" y="173"/>
                        <a:pt x="111" y="170"/>
                        <a:pt x="110" y="168"/>
                      </a:cubicBezTo>
                      <a:cubicBezTo>
                        <a:pt x="105" y="167"/>
                        <a:pt x="100" y="164"/>
                        <a:pt x="99" y="159"/>
                      </a:cubicBezTo>
                      <a:cubicBezTo>
                        <a:pt x="98" y="155"/>
                        <a:pt x="98" y="151"/>
                        <a:pt x="100" y="148"/>
                      </a:cubicBezTo>
                      <a:cubicBezTo>
                        <a:pt x="102" y="145"/>
                        <a:pt x="105" y="143"/>
                        <a:pt x="108" y="143"/>
                      </a:cubicBezTo>
                      <a:cubicBezTo>
                        <a:pt x="109" y="140"/>
                        <a:pt x="112" y="140"/>
                        <a:pt x="114" y="138"/>
                      </a:cubicBezTo>
                      <a:cubicBezTo>
                        <a:pt x="116" y="139"/>
                        <a:pt x="119" y="138"/>
                        <a:pt x="121" y="140"/>
                      </a:cubicBezTo>
                      <a:close/>
                      <a:moveTo>
                        <a:pt x="165" y="152"/>
                      </a:moveTo>
                      <a:cubicBezTo>
                        <a:pt x="165" y="154"/>
                        <a:pt x="166" y="157"/>
                        <a:pt x="164" y="159"/>
                      </a:cubicBezTo>
                      <a:cubicBezTo>
                        <a:pt x="163" y="161"/>
                        <a:pt x="161" y="161"/>
                        <a:pt x="159" y="161"/>
                      </a:cubicBezTo>
                      <a:cubicBezTo>
                        <a:pt x="157" y="160"/>
                        <a:pt x="154" y="160"/>
                        <a:pt x="154" y="157"/>
                      </a:cubicBezTo>
                      <a:cubicBezTo>
                        <a:pt x="153" y="156"/>
                        <a:pt x="153" y="154"/>
                        <a:pt x="154" y="153"/>
                      </a:cubicBezTo>
                      <a:cubicBezTo>
                        <a:pt x="156" y="150"/>
                        <a:pt x="159" y="148"/>
                        <a:pt x="162" y="149"/>
                      </a:cubicBezTo>
                      <a:cubicBezTo>
                        <a:pt x="163" y="150"/>
                        <a:pt x="164" y="151"/>
                        <a:pt x="165" y="152"/>
                      </a:cubicBezTo>
                      <a:close/>
                      <a:moveTo>
                        <a:pt x="162" y="152"/>
                      </a:moveTo>
                      <a:cubicBezTo>
                        <a:pt x="163" y="153"/>
                        <a:pt x="163" y="155"/>
                        <a:pt x="163" y="156"/>
                      </a:cubicBezTo>
                      <a:cubicBezTo>
                        <a:pt x="162" y="158"/>
                        <a:pt x="161" y="159"/>
                        <a:pt x="160" y="159"/>
                      </a:cubicBezTo>
                      <a:cubicBezTo>
                        <a:pt x="158" y="159"/>
                        <a:pt x="157" y="158"/>
                        <a:pt x="156" y="157"/>
                      </a:cubicBezTo>
                      <a:cubicBezTo>
                        <a:pt x="155" y="155"/>
                        <a:pt x="156" y="154"/>
                        <a:pt x="157" y="153"/>
                      </a:cubicBezTo>
                      <a:cubicBezTo>
                        <a:pt x="158" y="151"/>
                        <a:pt x="160" y="151"/>
                        <a:pt x="162" y="152"/>
                      </a:cubicBezTo>
                      <a:close/>
                      <a:moveTo>
                        <a:pt x="258" y="160"/>
                      </a:moveTo>
                      <a:cubicBezTo>
                        <a:pt x="258" y="160"/>
                        <a:pt x="258" y="160"/>
                        <a:pt x="258" y="160"/>
                      </a:cubicBezTo>
                      <a:cubicBezTo>
                        <a:pt x="254" y="160"/>
                        <a:pt x="250" y="161"/>
                        <a:pt x="248" y="164"/>
                      </a:cubicBezTo>
                      <a:cubicBezTo>
                        <a:pt x="246" y="168"/>
                        <a:pt x="249" y="171"/>
                        <a:pt x="249" y="174"/>
                      </a:cubicBezTo>
                      <a:cubicBezTo>
                        <a:pt x="250" y="180"/>
                        <a:pt x="253" y="187"/>
                        <a:pt x="250" y="193"/>
                      </a:cubicBezTo>
                      <a:cubicBezTo>
                        <a:pt x="249" y="194"/>
                        <a:pt x="247" y="195"/>
                        <a:pt x="245" y="195"/>
                      </a:cubicBezTo>
                      <a:cubicBezTo>
                        <a:pt x="246" y="190"/>
                        <a:pt x="249" y="183"/>
                        <a:pt x="246" y="177"/>
                      </a:cubicBezTo>
                      <a:cubicBezTo>
                        <a:pt x="242" y="174"/>
                        <a:pt x="244" y="169"/>
                        <a:pt x="243" y="166"/>
                      </a:cubicBezTo>
                      <a:cubicBezTo>
                        <a:pt x="243" y="161"/>
                        <a:pt x="246" y="157"/>
                        <a:pt x="251" y="156"/>
                      </a:cubicBezTo>
                      <a:cubicBezTo>
                        <a:pt x="252" y="156"/>
                        <a:pt x="254" y="156"/>
                        <a:pt x="256" y="157"/>
                      </a:cubicBezTo>
                      <a:cubicBezTo>
                        <a:pt x="256" y="158"/>
                        <a:pt x="258" y="158"/>
                        <a:pt x="258" y="160"/>
                      </a:cubicBezTo>
                      <a:close/>
                      <a:moveTo>
                        <a:pt x="312" y="157"/>
                      </a:moveTo>
                      <a:cubicBezTo>
                        <a:pt x="314" y="159"/>
                        <a:pt x="315" y="161"/>
                        <a:pt x="315" y="164"/>
                      </a:cubicBezTo>
                      <a:cubicBezTo>
                        <a:pt x="312" y="171"/>
                        <a:pt x="309" y="179"/>
                        <a:pt x="312" y="186"/>
                      </a:cubicBezTo>
                      <a:cubicBezTo>
                        <a:pt x="316" y="193"/>
                        <a:pt x="315" y="201"/>
                        <a:pt x="312" y="207"/>
                      </a:cubicBezTo>
                      <a:cubicBezTo>
                        <a:pt x="316" y="213"/>
                        <a:pt x="316" y="220"/>
                        <a:pt x="312" y="226"/>
                      </a:cubicBezTo>
                      <a:cubicBezTo>
                        <a:pt x="310" y="229"/>
                        <a:pt x="310" y="229"/>
                        <a:pt x="310" y="229"/>
                      </a:cubicBezTo>
                      <a:cubicBezTo>
                        <a:pt x="313" y="231"/>
                        <a:pt x="315" y="235"/>
                        <a:pt x="315" y="238"/>
                      </a:cubicBezTo>
                      <a:cubicBezTo>
                        <a:pt x="315" y="245"/>
                        <a:pt x="313" y="252"/>
                        <a:pt x="308" y="256"/>
                      </a:cubicBezTo>
                      <a:cubicBezTo>
                        <a:pt x="308" y="257"/>
                        <a:pt x="310" y="257"/>
                        <a:pt x="310" y="258"/>
                      </a:cubicBezTo>
                      <a:cubicBezTo>
                        <a:pt x="316" y="263"/>
                        <a:pt x="316" y="271"/>
                        <a:pt x="313" y="277"/>
                      </a:cubicBezTo>
                      <a:cubicBezTo>
                        <a:pt x="310" y="282"/>
                        <a:pt x="310" y="282"/>
                        <a:pt x="310" y="282"/>
                      </a:cubicBezTo>
                      <a:cubicBezTo>
                        <a:pt x="311" y="286"/>
                        <a:pt x="313" y="290"/>
                        <a:pt x="311" y="295"/>
                      </a:cubicBezTo>
                      <a:cubicBezTo>
                        <a:pt x="311" y="298"/>
                        <a:pt x="308" y="300"/>
                        <a:pt x="305" y="302"/>
                      </a:cubicBezTo>
                      <a:cubicBezTo>
                        <a:pt x="301" y="304"/>
                        <a:pt x="294" y="304"/>
                        <a:pt x="290" y="300"/>
                      </a:cubicBezTo>
                      <a:cubicBezTo>
                        <a:pt x="289" y="299"/>
                        <a:pt x="289" y="299"/>
                        <a:pt x="289" y="299"/>
                      </a:cubicBezTo>
                      <a:cubicBezTo>
                        <a:pt x="284" y="304"/>
                        <a:pt x="275" y="306"/>
                        <a:pt x="269" y="303"/>
                      </a:cubicBezTo>
                      <a:cubicBezTo>
                        <a:pt x="267" y="302"/>
                        <a:pt x="265" y="300"/>
                        <a:pt x="264" y="298"/>
                      </a:cubicBezTo>
                      <a:cubicBezTo>
                        <a:pt x="263" y="298"/>
                        <a:pt x="262" y="301"/>
                        <a:pt x="260" y="301"/>
                      </a:cubicBezTo>
                      <a:cubicBezTo>
                        <a:pt x="254" y="304"/>
                        <a:pt x="246" y="306"/>
                        <a:pt x="241" y="302"/>
                      </a:cubicBezTo>
                      <a:cubicBezTo>
                        <a:pt x="241" y="301"/>
                        <a:pt x="240" y="301"/>
                        <a:pt x="239" y="301"/>
                      </a:cubicBezTo>
                      <a:cubicBezTo>
                        <a:pt x="236" y="306"/>
                        <a:pt x="230" y="307"/>
                        <a:pt x="224" y="307"/>
                      </a:cubicBezTo>
                      <a:cubicBezTo>
                        <a:pt x="220" y="307"/>
                        <a:pt x="217" y="303"/>
                        <a:pt x="212" y="304"/>
                      </a:cubicBezTo>
                      <a:cubicBezTo>
                        <a:pt x="208" y="307"/>
                        <a:pt x="203" y="308"/>
                        <a:pt x="199" y="307"/>
                      </a:cubicBezTo>
                      <a:cubicBezTo>
                        <a:pt x="197" y="307"/>
                        <a:pt x="195" y="306"/>
                        <a:pt x="193" y="305"/>
                      </a:cubicBezTo>
                      <a:cubicBezTo>
                        <a:pt x="187" y="304"/>
                        <a:pt x="180" y="303"/>
                        <a:pt x="175" y="307"/>
                      </a:cubicBezTo>
                      <a:cubicBezTo>
                        <a:pt x="172" y="309"/>
                        <a:pt x="167" y="307"/>
                        <a:pt x="164" y="306"/>
                      </a:cubicBezTo>
                      <a:cubicBezTo>
                        <a:pt x="163" y="305"/>
                        <a:pt x="163" y="305"/>
                        <a:pt x="163" y="305"/>
                      </a:cubicBezTo>
                      <a:cubicBezTo>
                        <a:pt x="164" y="304"/>
                        <a:pt x="166" y="305"/>
                        <a:pt x="167" y="304"/>
                      </a:cubicBezTo>
                      <a:cubicBezTo>
                        <a:pt x="171" y="301"/>
                        <a:pt x="170" y="294"/>
                        <a:pt x="175" y="292"/>
                      </a:cubicBezTo>
                      <a:cubicBezTo>
                        <a:pt x="182" y="287"/>
                        <a:pt x="190" y="293"/>
                        <a:pt x="197" y="290"/>
                      </a:cubicBezTo>
                      <a:cubicBezTo>
                        <a:pt x="203" y="285"/>
                        <a:pt x="210" y="280"/>
                        <a:pt x="218" y="284"/>
                      </a:cubicBezTo>
                      <a:cubicBezTo>
                        <a:pt x="220" y="281"/>
                        <a:pt x="221" y="278"/>
                        <a:pt x="225" y="276"/>
                      </a:cubicBezTo>
                      <a:cubicBezTo>
                        <a:pt x="227" y="275"/>
                        <a:pt x="229" y="274"/>
                        <a:pt x="232" y="273"/>
                      </a:cubicBezTo>
                      <a:cubicBezTo>
                        <a:pt x="232" y="270"/>
                        <a:pt x="233" y="267"/>
                        <a:pt x="235" y="265"/>
                      </a:cubicBezTo>
                      <a:cubicBezTo>
                        <a:pt x="238" y="263"/>
                        <a:pt x="240" y="262"/>
                        <a:pt x="242" y="262"/>
                      </a:cubicBezTo>
                      <a:cubicBezTo>
                        <a:pt x="244" y="262"/>
                        <a:pt x="246" y="263"/>
                        <a:pt x="247" y="261"/>
                      </a:cubicBezTo>
                      <a:cubicBezTo>
                        <a:pt x="248" y="258"/>
                        <a:pt x="251" y="256"/>
                        <a:pt x="253" y="255"/>
                      </a:cubicBezTo>
                      <a:cubicBezTo>
                        <a:pt x="254" y="250"/>
                        <a:pt x="256" y="245"/>
                        <a:pt x="261" y="244"/>
                      </a:cubicBezTo>
                      <a:cubicBezTo>
                        <a:pt x="264" y="243"/>
                        <a:pt x="269" y="244"/>
                        <a:pt x="270" y="240"/>
                      </a:cubicBezTo>
                      <a:cubicBezTo>
                        <a:pt x="270" y="233"/>
                        <a:pt x="274" y="227"/>
                        <a:pt x="281" y="224"/>
                      </a:cubicBezTo>
                      <a:cubicBezTo>
                        <a:pt x="281" y="224"/>
                        <a:pt x="283" y="224"/>
                        <a:pt x="283" y="223"/>
                      </a:cubicBezTo>
                      <a:cubicBezTo>
                        <a:pt x="282" y="220"/>
                        <a:pt x="284" y="217"/>
                        <a:pt x="286" y="214"/>
                      </a:cubicBezTo>
                      <a:cubicBezTo>
                        <a:pt x="288" y="212"/>
                        <a:pt x="290" y="211"/>
                        <a:pt x="292" y="210"/>
                      </a:cubicBezTo>
                      <a:cubicBezTo>
                        <a:pt x="293" y="210"/>
                        <a:pt x="293" y="210"/>
                        <a:pt x="293" y="210"/>
                      </a:cubicBezTo>
                      <a:cubicBezTo>
                        <a:pt x="291" y="205"/>
                        <a:pt x="291" y="199"/>
                        <a:pt x="293" y="194"/>
                      </a:cubicBezTo>
                      <a:cubicBezTo>
                        <a:pt x="296" y="190"/>
                        <a:pt x="299" y="187"/>
                        <a:pt x="299" y="183"/>
                      </a:cubicBezTo>
                      <a:cubicBezTo>
                        <a:pt x="297" y="177"/>
                        <a:pt x="298" y="171"/>
                        <a:pt x="302" y="166"/>
                      </a:cubicBezTo>
                      <a:cubicBezTo>
                        <a:pt x="304" y="162"/>
                        <a:pt x="313" y="164"/>
                        <a:pt x="310" y="157"/>
                      </a:cubicBezTo>
                      <a:cubicBezTo>
                        <a:pt x="310" y="157"/>
                        <a:pt x="311" y="157"/>
                        <a:pt x="312" y="157"/>
                      </a:cubicBezTo>
                      <a:close/>
                      <a:moveTo>
                        <a:pt x="71" y="164"/>
                      </a:moveTo>
                      <a:cubicBezTo>
                        <a:pt x="73" y="168"/>
                        <a:pt x="73" y="173"/>
                        <a:pt x="70" y="176"/>
                      </a:cubicBezTo>
                      <a:cubicBezTo>
                        <a:pt x="65" y="183"/>
                        <a:pt x="69" y="191"/>
                        <a:pt x="72" y="197"/>
                      </a:cubicBezTo>
                      <a:cubicBezTo>
                        <a:pt x="70" y="197"/>
                        <a:pt x="69" y="197"/>
                        <a:pt x="68" y="196"/>
                      </a:cubicBezTo>
                      <a:cubicBezTo>
                        <a:pt x="66" y="192"/>
                        <a:pt x="65" y="189"/>
                        <a:pt x="65" y="185"/>
                      </a:cubicBezTo>
                      <a:cubicBezTo>
                        <a:pt x="65" y="178"/>
                        <a:pt x="65" y="178"/>
                        <a:pt x="65" y="178"/>
                      </a:cubicBezTo>
                      <a:cubicBezTo>
                        <a:pt x="66" y="174"/>
                        <a:pt x="68" y="170"/>
                        <a:pt x="66" y="167"/>
                      </a:cubicBezTo>
                      <a:cubicBezTo>
                        <a:pt x="64" y="165"/>
                        <a:pt x="62" y="164"/>
                        <a:pt x="60" y="164"/>
                      </a:cubicBezTo>
                      <a:cubicBezTo>
                        <a:pt x="59" y="164"/>
                        <a:pt x="58" y="165"/>
                        <a:pt x="58" y="165"/>
                      </a:cubicBezTo>
                      <a:cubicBezTo>
                        <a:pt x="57" y="163"/>
                        <a:pt x="58" y="161"/>
                        <a:pt x="60" y="160"/>
                      </a:cubicBezTo>
                      <a:cubicBezTo>
                        <a:pt x="62" y="158"/>
                        <a:pt x="65" y="158"/>
                        <a:pt x="68" y="159"/>
                      </a:cubicBezTo>
                      <a:cubicBezTo>
                        <a:pt x="69" y="161"/>
                        <a:pt x="71" y="163"/>
                        <a:pt x="71" y="164"/>
                      </a:cubicBezTo>
                      <a:close/>
                      <a:moveTo>
                        <a:pt x="256" y="162"/>
                      </a:moveTo>
                      <a:cubicBezTo>
                        <a:pt x="254" y="163"/>
                        <a:pt x="252" y="166"/>
                        <a:pt x="252" y="168"/>
                      </a:cubicBezTo>
                      <a:cubicBezTo>
                        <a:pt x="254" y="176"/>
                        <a:pt x="256" y="184"/>
                        <a:pt x="254" y="192"/>
                      </a:cubicBezTo>
                      <a:cubicBezTo>
                        <a:pt x="253" y="193"/>
                        <a:pt x="253" y="194"/>
                        <a:pt x="252" y="194"/>
                      </a:cubicBezTo>
                      <a:cubicBezTo>
                        <a:pt x="251" y="194"/>
                        <a:pt x="251" y="193"/>
                        <a:pt x="251" y="193"/>
                      </a:cubicBezTo>
                      <a:cubicBezTo>
                        <a:pt x="255" y="187"/>
                        <a:pt x="252" y="179"/>
                        <a:pt x="251" y="172"/>
                      </a:cubicBezTo>
                      <a:cubicBezTo>
                        <a:pt x="250" y="169"/>
                        <a:pt x="249" y="166"/>
                        <a:pt x="252" y="163"/>
                      </a:cubicBezTo>
                      <a:cubicBezTo>
                        <a:pt x="253" y="163"/>
                        <a:pt x="255" y="162"/>
                        <a:pt x="256" y="162"/>
                      </a:cubicBezTo>
                      <a:close/>
                      <a:moveTo>
                        <a:pt x="9" y="164"/>
                      </a:moveTo>
                      <a:cubicBezTo>
                        <a:pt x="13" y="165"/>
                        <a:pt x="18" y="168"/>
                        <a:pt x="19" y="173"/>
                      </a:cubicBezTo>
                      <a:cubicBezTo>
                        <a:pt x="21" y="178"/>
                        <a:pt x="20" y="184"/>
                        <a:pt x="20" y="189"/>
                      </a:cubicBezTo>
                      <a:cubicBezTo>
                        <a:pt x="18" y="192"/>
                        <a:pt x="23" y="194"/>
                        <a:pt x="23" y="196"/>
                      </a:cubicBezTo>
                      <a:cubicBezTo>
                        <a:pt x="27" y="201"/>
                        <a:pt x="25" y="207"/>
                        <a:pt x="25" y="212"/>
                      </a:cubicBezTo>
                      <a:cubicBezTo>
                        <a:pt x="27" y="214"/>
                        <a:pt x="31" y="215"/>
                        <a:pt x="32" y="219"/>
                      </a:cubicBezTo>
                      <a:cubicBezTo>
                        <a:pt x="33" y="221"/>
                        <a:pt x="32" y="224"/>
                        <a:pt x="35" y="224"/>
                      </a:cubicBezTo>
                      <a:cubicBezTo>
                        <a:pt x="40" y="225"/>
                        <a:pt x="43" y="229"/>
                        <a:pt x="46" y="233"/>
                      </a:cubicBezTo>
                      <a:cubicBezTo>
                        <a:pt x="46" y="235"/>
                        <a:pt x="47" y="237"/>
                        <a:pt x="47" y="240"/>
                      </a:cubicBezTo>
                      <a:cubicBezTo>
                        <a:pt x="49" y="242"/>
                        <a:pt x="51" y="243"/>
                        <a:pt x="53" y="245"/>
                      </a:cubicBezTo>
                      <a:cubicBezTo>
                        <a:pt x="58" y="245"/>
                        <a:pt x="62" y="248"/>
                        <a:pt x="64" y="252"/>
                      </a:cubicBezTo>
                      <a:cubicBezTo>
                        <a:pt x="65" y="255"/>
                        <a:pt x="66" y="258"/>
                        <a:pt x="65" y="261"/>
                      </a:cubicBezTo>
                      <a:cubicBezTo>
                        <a:pt x="68" y="264"/>
                        <a:pt x="68" y="264"/>
                        <a:pt x="68" y="264"/>
                      </a:cubicBezTo>
                      <a:cubicBezTo>
                        <a:pt x="74" y="263"/>
                        <a:pt x="78" y="266"/>
                        <a:pt x="83" y="269"/>
                      </a:cubicBezTo>
                      <a:cubicBezTo>
                        <a:pt x="85" y="271"/>
                        <a:pt x="84" y="274"/>
                        <a:pt x="86" y="276"/>
                      </a:cubicBezTo>
                      <a:cubicBezTo>
                        <a:pt x="91" y="276"/>
                        <a:pt x="95" y="279"/>
                        <a:pt x="97" y="282"/>
                      </a:cubicBezTo>
                      <a:cubicBezTo>
                        <a:pt x="99" y="283"/>
                        <a:pt x="98" y="286"/>
                        <a:pt x="100" y="285"/>
                      </a:cubicBezTo>
                      <a:cubicBezTo>
                        <a:pt x="108" y="282"/>
                        <a:pt x="114" y="289"/>
                        <a:pt x="121" y="291"/>
                      </a:cubicBezTo>
                      <a:cubicBezTo>
                        <a:pt x="125" y="290"/>
                        <a:pt x="130" y="288"/>
                        <a:pt x="134" y="289"/>
                      </a:cubicBezTo>
                      <a:cubicBezTo>
                        <a:pt x="140" y="290"/>
                        <a:pt x="145" y="295"/>
                        <a:pt x="147" y="300"/>
                      </a:cubicBezTo>
                      <a:cubicBezTo>
                        <a:pt x="149" y="302"/>
                        <a:pt x="151" y="302"/>
                        <a:pt x="153" y="302"/>
                      </a:cubicBezTo>
                      <a:cubicBezTo>
                        <a:pt x="154" y="302"/>
                        <a:pt x="154" y="302"/>
                        <a:pt x="154" y="303"/>
                      </a:cubicBezTo>
                      <a:cubicBezTo>
                        <a:pt x="154" y="304"/>
                        <a:pt x="152" y="304"/>
                        <a:pt x="152" y="304"/>
                      </a:cubicBezTo>
                      <a:cubicBezTo>
                        <a:pt x="151" y="306"/>
                        <a:pt x="149" y="308"/>
                        <a:pt x="146" y="308"/>
                      </a:cubicBezTo>
                      <a:cubicBezTo>
                        <a:pt x="141" y="308"/>
                        <a:pt x="137" y="305"/>
                        <a:pt x="133" y="304"/>
                      </a:cubicBezTo>
                      <a:cubicBezTo>
                        <a:pt x="129" y="303"/>
                        <a:pt x="124" y="305"/>
                        <a:pt x="121" y="307"/>
                      </a:cubicBezTo>
                      <a:cubicBezTo>
                        <a:pt x="115" y="310"/>
                        <a:pt x="108" y="307"/>
                        <a:pt x="102" y="304"/>
                      </a:cubicBezTo>
                      <a:cubicBezTo>
                        <a:pt x="99" y="303"/>
                        <a:pt x="96" y="306"/>
                        <a:pt x="94" y="306"/>
                      </a:cubicBezTo>
                      <a:cubicBezTo>
                        <a:pt x="88" y="306"/>
                        <a:pt x="82" y="306"/>
                        <a:pt x="77" y="302"/>
                      </a:cubicBezTo>
                      <a:cubicBezTo>
                        <a:pt x="73" y="305"/>
                        <a:pt x="73" y="305"/>
                        <a:pt x="73" y="305"/>
                      </a:cubicBezTo>
                      <a:cubicBezTo>
                        <a:pt x="70" y="305"/>
                        <a:pt x="67" y="306"/>
                        <a:pt x="64" y="306"/>
                      </a:cubicBezTo>
                      <a:cubicBezTo>
                        <a:pt x="59" y="305"/>
                        <a:pt x="55" y="303"/>
                        <a:pt x="52" y="300"/>
                      </a:cubicBezTo>
                      <a:cubicBezTo>
                        <a:pt x="50" y="300"/>
                        <a:pt x="49" y="302"/>
                        <a:pt x="47" y="303"/>
                      </a:cubicBezTo>
                      <a:cubicBezTo>
                        <a:pt x="43" y="306"/>
                        <a:pt x="37" y="307"/>
                        <a:pt x="32" y="305"/>
                      </a:cubicBezTo>
                      <a:cubicBezTo>
                        <a:pt x="30" y="305"/>
                        <a:pt x="28" y="304"/>
                        <a:pt x="26" y="303"/>
                      </a:cubicBezTo>
                      <a:cubicBezTo>
                        <a:pt x="24" y="303"/>
                        <a:pt x="23" y="305"/>
                        <a:pt x="21" y="305"/>
                      </a:cubicBezTo>
                      <a:cubicBezTo>
                        <a:pt x="16" y="307"/>
                        <a:pt x="11" y="306"/>
                        <a:pt x="7" y="303"/>
                      </a:cubicBezTo>
                      <a:cubicBezTo>
                        <a:pt x="4" y="300"/>
                        <a:pt x="3" y="294"/>
                        <a:pt x="4" y="290"/>
                      </a:cubicBezTo>
                      <a:cubicBezTo>
                        <a:pt x="4" y="287"/>
                        <a:pt x="7" y="285"/>
                        <a:pt x="7" y="283"/>
                      </a:cubicBezTo>
                      <a:cubicBezTo>
                        <a:pt x="5" y="280"/>
                        <a:pt x="3" y="276"/>
                        <a:pt x="3" y="272"/>
                      </a:cubicBezTo>
                      <a:cubicBezTo>
                        <a:pt x="3" y="268"/>
                        <a:pt x="5" y="264"/>
                        <a:pt x="7" y="261"/>
                      </a:cubicBezTo>
                      <a:cubicBezTo>
                        <a:pt x="8" y="260"/>
                        <a:pt x="9" y="260"/>
                        <a:pt x="9" y="259"/>
                      </a:cubicBezTo>
                      <a:cubicBezTo>
                        <a:pt x="9" y="258"/>
                        <a:pt x="7" y="257"/>
                        <a:pt x="7" y="256"/>
                      </a:cubicBezTo>
                      <a:cubicBezTo>
                        <a:pt x="5" y="253"/>
                        <a:pt x="3" y="251"/>
                        <a:pt x="2" y="248"/>
                      </a:cubicBezTo>
                      <a:cubicBezTo>
                        <a:pt x="2" y="244"/>
                        <a:pt x="2" y="239"/>
                        <a:pt x="4" y="236"/>
                      </a:cubicBezTo>
                      <a:cubicBezTo>
                        <a:pt x="5" y="235"/>
                        <a:pt x="7" y="235"/>
                        <a:pt x="7" y="233"/>
                      </a:cubicBezTo>
                      <a:cubicBezTo>
                        <a:pt x="3" y="231"/>
                        <a:pt x="2" y="226"/>
                        <a:pt x="1" y="222"/>
                      </a:cubicBezTo>
                      <a:cubicBezTo>
                        <a:pt x="2" y="217"/>
                        <a:pt x="2" y="213"/>
                        <a:pt x="4" y="209"/>
                      </a:cubicBezTo>
                      <a:cubicBezTo>
                        <a:pt x="4" y="207"/>
                        <a:pt x="3" y="205"/>
                        <a:pt x="2" y="204"/>
                      </a:cubicBezTo>
                      <a:cubicBezTo>
                        <a:pt x="1" y="200"/>
                        <a:pt x="1" y="196"/>
                        <a:pt x="2" y="192"/>
                      </a:cubicBezTo>
                      <a:cubicBezTo>
                        <a:pt x="4" y="185"/>
                        <a:pt x="8" y="176"/>
                        <a:pt x="3" y="169"/>
                      </a:cubicBezTo>
                      <a:cubicBezTo>
                        <a:pt x="2" y="166"/>
                        <a:pt x="1" y="164"/>
                        <a:pt x="2" y="161"/>
                      </a:cubicBezTo>
                      <a:cubicBezTo>
                        <a:pt x="3" y="160"/>
                        <a:pt x="4" y="159"/>
                        <a:pt x="5" y="160"/>
                      </a:cubicBezTo>
                      <a:cubicBezTo>
                        <a:pt x="6" y="162"/>
                        <a:pt x="7" y="163"/>
                        <a:pt x="9" y="164"/>
                      </a:cubicBezTo>
                      <a:close/>
                      <a:moveTo>
                        <a:pt x="312" y="164"/>
                      </a:moveTo>
                      <a:cubicBezTo>
                        <a:pt x="312" y="167"/>
                        <a:pt x="310" y="171"/>
                        <a:pt x="309" y="174"/>
                      </a:cubicBezTo>
                      <a:cubicBezTo>
                        <a:pt x="308" y="180"/>
                        <a:pt x="309" y="186"/>
                        <a:pt x="312" y="191"/>
                      </a:cubicBezTo>
                      <a:cubicBezTo>
                        <a:pt x="314" y="196"/>
                        <a:pt x="312" y="203"/>
                        <a:pt x="308" y="207"/>
                      </a:cubicBezTo>
                      <a:cubicBezTo>
                        <a:pt x="308" y="208"/>
                        <a:pt x="309" y="208"/>
                        <a:pt x="310" y="209"/>
                      </a:cubicBezTo>
                      <a:cubicBezTo>
                        <a:pt x="313" y="213"/>
                        <a:pt x="313" y="220"/>
                        <a:pt x="311" y="224"/>
                      </a:cubicBezTo>
                      <a:cubicBezTo>
                        <a:pt x="310" y="226"/>
                        <a:pt x="307" y="226"/>
                        <a:pt x="307" y="228"/>
                      </a:cubicBezTo>
                      <a:cubicBezTo>
                        <a:pt x="301" y="229"/>
                        <a:pt x="294" y="231"/>
                        <a:pt x="293" y="237"/>
                      </a:cubicBezTo>
                      <a:cubicBezTo>
                        <a:pt x="293" y="241"/>
                        <a:pt x="294" y="244"/>
                        <a:pt x="297" y="246"/>
                      </a:cubicBezTo>
                      <a:cubicBezTo>
                        <a:pt x="298" y="247"/>
                        <a:pt x="299" y="246"/>
                        <a:pt x="300" y="245"/>
                      </a:cubicBezTo>
                      <a:cubicBezTo>
                        <a:pt x="301" y="245"/>
                        <a:pt x="300" y="244"/>
                        <a:pt x="300" y="243"/>
                      </a:cubicBezTo>
                      <a:cubicBezTo>
                        <a:pt x="299" y="242"/>
                        <a:pt x="298" y="243"/>
                        <a:pt x="297" y="243"/>
                      </a:cubicBezTo>
                      <a:cubicBezTo>
                        <a:pt x="296" y="241"/>
                        <a:pt x="295" y="239"/>
                        <a:pt x="296" y="237"/>
                      </a:cubicBezTo>
                      <a:cubicBezTo>
                        <a:pt x="297" y="233"/>
                        <a:pt x="301" y="231"/>
                        <a:pt x="304" y="230"/>
                      </a:cubicBezTo>
                      <a:cubicBezTo>
                        <a:pt x="307" y="230"/>
                        <a:pt x="311" y="231"/>
                        <a:pt x="312" y="234"/>
                      </a:cubicBezTo>
                      <a:cubicBezTo>
                        <a:pt x="314" y="240"/>
                        <a:pt x="313" y="247"/>
                        <a:pt x="309" y="252"/>
                      </a:cubicBezTo>
                      <a:cubicBezTo>
                        <a:pt x="306" y="256"/>
                        <a:pt x="302" y="254"/>
                        <a:pt x="299" y="256"/>
                      </a:cubicBezTo>
                      <a:cubicBezTo>
                        <a:pt x="296" y="257"/>
                        <a:pt x="293" y="260"/>
                        <a:pt x="291" y="262"/>
                      </a:cubicBezTo>
                      <a:cubicBezTo>
                        <a:pt x="289" y="266"/>
                        <a:pt x="290" y="271"/>
                        <a:pt x="292" y="275"/>
                      </a:cubicBezTo>
                      <a:cubicBezTo>
                        <a:pt x="294" y="275"/>
                        <a:pt x="297" y="277"/>
                        <a:pt x="299" y="276"/>
                      </a:cubicBezTo>
                      <a:cubicBezTo>
                        <a:pt x="300" y="276"/>
                        <a:pt x="300" y="274"/>
                        <a:pt x="301" y="273"/>
                      </a:cubicBezTo>
                      <a:cubicBezTo>
                        <a:pt x="301" y="273"/>
                        <a:pt x="300" y="272"/>
                        <a:pt x="300" y="272"/>
                      </a:cubicBezTo>
                      <a:cubicBezTo>
                        <a:pt x="298" y="272"/>
                        <a:pt x="296" y="276"/>
                        <a:pt x="294" y="273"/>
                      </a:cubicBezTo>
                      <a:cubicBezTo>
                        <a:pt x="292" y="270"/>
                        <a:pt x="292" y="267"/>
                        <a:pt x="293" y="264"/>
                      </a:cubicBezTo>
                      <a:cubicBezTo>
                        <a:pt x="295" y="260"/>
                        <a:pt x="299" y="257"/>
                        <a:pt x="303" y="257"/>
                      </a:cubicBezTo>
                      <a:cubicBezTo>
                        <a:pt x="307" y="257"/>
                        <a:pt x="310" y="259"/>
                        <a:pt x="311" y="263"/>
                      </a:cubicBezTo>
                      <a:cubicBezTo>
                        <a:pt x="314" y="268"/>
                        <a:pt x="313" y="275"/>
                        <a:pt x="310" y="279"/>
                      </a:cubicBezTo>
                      <a:cubicBezTo>
                        <a:pt x="309" y="280"/>
                        <a:pt x="307" y="281"/>
                        <a:pt x="306" y="282"/>
                      </a:cubicBezTo>
                      <a:cubicBezTo>
                        <a:pt x="309" y="285"/>
                        <a:pt x="309" y="288"/>
                        <a:pt x="310" y="291"/>
                      </a:cubicBezTo>
                      <a:cubicBezTo>
                        <a:pt x="310" y="295"/>
                        <a:pt x="308" y="299"/>
                        <a:pt x="304" y="301"/>
                      </a:cubicBezTo>
                      <a:cubicBezTo>
                        <a:pt x="300" y="302"/>
                        <a:pt x="294" y="301"/>
                        <a:pt x="291" y="298"/>
                      </a:cubicBezTo>
                      <a:cubicBezTo>
                        <a:pt x="288" y="298"/>
                        <a:pt x="288" y="298"/>
                        <a:pt x="288" y="298"/>
                      </a:cubicBezTo>
                      <a:cubicBezTo>
                        <a:pt x="285" y="302"/>
                        <a:pt x="280" y="303"/>
                        <a:pt x="275" y="303"/>
                      </a:cubicBezTo>
                      <a:cubicBezTo>
                        <a:pt x="272" y="302"/>
                        <a:pt x="269" y="301"/>
                        <a:pt x="267" y="299"/>
                      </a:cubicBezTo>
                      <a:cubicBezTo>
                        <a:pt x="265" y="295"/>
                        <a:pt x="264" y="290"/>
                        <a:pt x="266" y="285"/>
                      </a:cubicBezTo>
                      <a:cubicBezTo>
                        <a:pt x="268" y="283"/>
                        <a:pt x="270" y="281"/>
                        <a:pt x="273" y="281"/>
                      </a:cubicBezTo>
                      <a:cubicBezTo>
                        <a:pt x="275" y="281"/>
                        <a:pt x="278" y="281"/>
                        <a:pt x="280" y="284"/>
                      </a:cubicBezTo>
                      <a:cubicBezTo>
                        <a:pt x="281" y="286"/>
                        <a:pt x="277" y="287"/>
                        <a:pt x="279" y="289"/>
                      </a:cubicBezTo>
                      <a:cubicBezTo>
                        <a:pt x="279" y="290"/>
                        <a:pt x="280" y="291"/>
                        <a:pt x="281" y="290"/>
                      </a:cubicBezTo>
                      <a:cubicBezTo>
                        <a:pt x="283" y="288"/>
                        <a:pt x="282" y="285"/>
                        <a:pt x="282" y="283"/>
                      </a:cubicBezTo>
                      <a:cubicBezTo>
                        <a:pt x="280" y="280"/>
                        <a:pt x="276" y="279"/>
                        <a:pt x="273" y="279"/>
                      </a:cubicBezTo>
                      <a:cubicBezTo>
                        <a:pt x="269" y="280"/>
                        <a:pt x="265" y="283"/>
                        <a:pt x="263" y="288"/>
                      </a:cubicBezTo>
                      <a:cubicBezTo>
                        <a:pt x="263" y="290"/>
                        <a:pt x="262" y="294"/>
                        <a:pt x="263" y="296"/>
                      </a:cubicBezTo>
                      <a:cubicBezTo>
                        <a:pt x="261" y="299"/>
                        <a:pt x="258" y="302"/>
                        <a:pt x="254" y="302"/>
                      </a:cubicBezTo>
                      <a:cubicBezTo>
                        <a:pt x="249" y="302"/>
                        <a:pt x="244" y="304"/>
                        <a:pt x="241" y="299"/>
                      </a:cubicBezTo>
                      <a:cubicBezTo>
                        <a:pt x="239" y="295"/>
                        <a:pt x="241" y="291"/>
                        <a:pt x="243" y="288"/>
                      </a:cubicBezTo>
                      <a:cubicBezTo>
                        <a:pt x="244" y="287"/>
                        <a:pt x="246" y="285"/>
                        <a:pt x="248" y="286"/>
                      </a:cubicBezTo>
                      <a:cubicBezTo>
                        <a:pt x="248" y="286"/>
                        <a:pt x="249" y="287"/>
                        <a:pt x="249" y="287"/>
                      </a:cubicBezTo>
                      <a:cubicBezTo>
                        <a:pt x="249" y="288"/>
                        <a:pt x="247" y="289"/>
                        <a:pt x="249" y="290"/>
                      </a:cubicBezTo>
                      <a:cubicBezTo>
                        <a:pt x="249" y="290"/>
                        <a:pt x="250" y="290"/>
                        <a:pt x="250" y="290"/>
                      </a:cubicBezTo>
                      <a:cubicBezTo>
                        <a:pt x="251" y="289"/>
                        <a:pt x="252" y="287"/>
                        <a:pt x="251" y="286"/>
                      </a:cubicBezTo>
                      <a:cubicBezTo>
                        <a:pt x="250" y="285"/>
                        <a:pt x="249" y="284"/>
                        <a:pt x="248" y="284"/>
                      </a:cubicBezTo>
                      <a:cubicBezTo>
                        <a:pt x="244" y="284"/>
                        <a:pt x="241" y="288"/>
                        <a:pt x="239" y="291"/>
                      </a:cubicBezTo>
                      <a:cubicBezTo>
                        <a:pt x="238" y="293"/>
                        <a:pt x="238" y="296"/>
                        <a:pt x="238" y="299"/>
                      </a:cubicBezTo>
                      <a:cubicBezTo>
                        <a:pt x="235" y="304"/>
                        <a:pt x="229" y="305"/>
                        <a:pt x="224" y="306"/>
                      </a:cubicBezTo>
                      <a:cubicBezTo>
                        <a:pt x="219" y="306"/>
                        <a:pt x="216" y="302"/>
                        <a:pt x="211" y="302"/>
                      </a:cubicBezTo>
                      <a:cubicBezTo>
                        <a:pt x="207" y="305"/>
                        <a:pt x="203" y="307"/>
                        <a:pt x="198" y="305"/>
                      </a:cubicBezTo>
                      <a:cubicBezTo>
                        <a:pt x="192" y="303"/>
                        <a:pt x="185" y="301"/>
                        <a:pt x="179" y="303"/>
                      </a:cubicBezTo>
                      <a:cubicBezTo>
                        <a:pt x="175" y="304"/>
                        <a:pt x="172" y="307"/>
                        <a:pt x="168" y="305"/>
                      </a:cubicBezTo>
                      <a:cubicBezTo>
                        <a:pt x="168" y="305"/>
                        <a:pt x="170" y="304"/>
                        <a:pt x="170" y="303"/>
                      </a:cubicBezTo>
                      <a:cubicBezTo>
                        <a:pt x="173" y="300"/>
                        <a:pt x="172" y="293"/>
                        <a:pt x="178" y="292"/>
                      </a:cubicBezTo>
                      <a:cubicBezTo>
                        <a:pt x="185" y="290"/>
                        <a:pt x="193" y="295"/>
                        <a:pt x="199" y="291"/>
                      </a:cubicBezTo>
                      <a:cubicBezTo>
                        <a:pt x="203" y="288"/>
                        <a:pt x="208" y="283"/>
                        <a:pt x="214" y="285"/>
                      </a:cubicBezTo>
                      <a:cubicBezTo>
                        <a:pt x="216" y="285"/>
                        <a:pt x="218" y="285"/>
                        <a:pt x="218" y="287"/>
                      </a:cubicBezTo>
                      <a:cubicBezTo>
                        <a:pt x="218" y="289"/>
                        <a:pt x="219" y="292"/>
                        <a:pt x="222" y="293"/>
                      </a:cubicBezTo>
                      <a:cubicBezTo>
                        <a:pt x="224" y="293"/>
                        <a:pt x="226" y="294"/>
                        <a:pt x="228" y="293"/>
                      </a:cubicBezTo>
                      <a:cubicBezTo>
                        <a:pt x="228" y="292"/>
                        <a:pt x="229" y="291"/>
                        <a:pt x="229" y="289"/>
                      </a:cubicBezTo>
                      <a:cubicBezTo>
                        <a:pt x="228" y="289"/>
                        <a:pt x="227" y="288"/>
                        <a:pt x="226" y="289"/>
                      </a:cubicBezTo>
                      <a:cubicBezTo>
                        <a:pt x="225" y="289"/>
                        <a:pt x="225" y="291"/>
                        <a:pt x="224" y="291"/>
                      </a:cubicBezTo>
                      <a:cubicBezTo>
                        <a:pt x="222" y="291"/>
                        <a:pt x="221" y="290"/>
                        <a:pt x="221" y="288"/>
                      </a:cubicBezTo>
                      <a:cubicBezTo>
                        <a:pt x="221" y="284"/>
                        <a:pt x="222" y="281"/>
                        <a:pt x="225" y="278"/>
                      </a:cubicBezTo>
                      <a:cubicBezTo>
                        <a:pt x="227" y="276"/>
                        <a:pt x="231" y="276"/>
                        <a:pt x="234" y="276"/>
                      </a:cubicBezTo>
                      <a:cubicBezTo>
                        <a:pt x="235" y="275"/>
                        <a:pt x="235" y="274"/>
                        <a:pt x="235" y="274"/>
                      </a:cubicBezTo>
                      <a:cubicBezTo>
                        <a:pt x="234" y="273"/>
                        <a:pt x="234" y="272"/>
                        <a:pt x="234" y="271"/>
                      </a:cubicBezTo>
                      <a:cubicBezTo>
                        <a:pt x="235" y="268"/>
                        <a:pt x="237" y="267"/>
                        <a:pt x="239" y="265"/>
                      </a:cubicBezTo>
                      <a:cubicBezTo>
                        <a:pt x="241" y="264"/>
                        <a:pt x="245" y="264"/>
                        <a:pt x="247" y="265"/>
                      </a:cubicBezTo>
                      <a:cubicBezTo>
                        <a:pt x="249" y="265"/>
                        <a:pt x="248" y="262"/>
                        <a:pt x="249" y="261"/>
                      </a:cubicBezTo>
                      <a:cubicBezTo>
                        <a:pt x="250" y="258"/>
                        <a:pt x="253" y="258"/>
                        <a:pt x="256" y="256"/>
                      </a:cubicBezTo>
                      <a:cubicBezTo>
                        <a:pt x="258" y="256"/>
                        <a:pt x="261" y="256"/>
                        <a:pt x="263" y="257"/>
                      </a:cubicBezTo>
                      <a:cubicBezTo>
                        <a:pt x="265" y="261"/>
                        <a:pt x="271" y="265"/>
                        <a:pt x="269" y="270"/>
                      </a:cubicBezTo>
                      <a:cubicBezTo>
                        <a:pt x="268" y="272"/>
                        <a:pt x="267" y="275"/>
                        <a:pt x="264" y="276"/>
                      </a:cubicBezTo>
                      <a:cubicBezTo>
                        <a:pt x="263" y="277"/>
                        <a:pt x="261" y="277"/>
                        <a:pt x="259" y="276"/>
                      </a:cubicBezTo>
                      <a:cubicBezTo>
                        <a:pt x="258" y="275"/>
                        <a:pt x="259" y="272"/>
                        <a:pt x="257" y="271"/>
                      </a:cubicBezTo>
                      <a:cubicBezTo>
                        <a:pt x="256" y="271"/>
                        <a:pt x="256" y="272"/>
                        <a:pt x="255" y="272"/>
                      </a:cubicBezTo>
                      <a:cubicBezTo>
                        <a:pt x="254" y="274"/>
                        <a:pt x="255" y="275"/>
                        <a:pt x="255" y="277"/>
                      </a:cubicBezTo>
                      <a:cubicBezTo>
                        <a:pt x="257" y="279"/>
                        <a:pt x="260" y="280"/>
                        <a:pt x="263" y="279"/>
                      </a:cubicBezTo>
                      <a:cubicBezTo>
                        <a:pt x="266" y="278"/>
                        <a:pt x="269" y="276"/>
                        <a:pt x="271" y="273"/>
                      </a:cubicBezTo>
                      <a:cubicBezTo>
                        <a:pt x="272" y="271"/>
                        <a:pt x="272" y="267"/>
                        <a:pt x="272" y="264"/>
                      </a:cubicBezTo>
                      <a:cubicBezTo>
                        <a:pt x="273" y="263"/>
                        <a:pt x="275" y="264"/>
                        <a:pt x="276" y="264"/>
                      </a:cubicBezTo>
                      <a:cubicBezTo>
                        <a:pt x="280" y="264"/>
                        <a:pt x="283" y="264"/>
                        <a:pt x="286" y="261"/>
                      </a:cubicBezTo>
                      <a:cubicBezTo>
                        <a:pt x="289" y="258"/>
                        <a:pt x="290" y="254"/>
                        <a:pt x="289" y="250"/>
                      </a:cubicBezTo>
                      <a:cubicBezTo>
                        <a:pt x="288" y="247"/>
                        <a:pt x="285" y="246"/>
                        <a:pt x="282" y="245"/>
                      </a:cubicBezTo>
                      <a:cubicBezTo>
                        <a:pt x="280" y="246"/>
                        <a:pt x="278" y="248"/>
                        <a:pt x="277" y="250"/>
                      </a:cubicBezTo>
                      <a:cubicBezTo>
                        <a:pt x="277" y="251"/>
                        <a:pt x="278" y="252"/>
                        <a:pt x="279" y="252"/>
                      </a:cubicBezTo>
                      <a:cubicBezTo>
                        <a:pt x="280" y="253"/>
                        <a:pt x="282" y="252"/>
                        <a:pt x="282" y="251"/>
                      </a:cubicBezTo>
                      <a:cubicBezTo>
                        <a:pt x="283" y="250"/>
                        <a:pt x="281" y="248"/>
                        <a:pt x="282" y="248"/>
                      </a:cubicBezTo>
                      <a:cubicBezTo>
                        <a:pt x="284" y="248"/>
                        <a:pt x="286" y="249"/>
                        <a:pt x="287" y="251"/>
                      </a:cubicBezTo>
                      <a:cubicBezTo>
                        <a:pt x="287" y="254"/>
                        <a:pt x="287" y="257"/>
                        <a:pt x="285" y="260"/>
                      </a:cubicBezTo>
                      <a:cubicBezTo>
                        <a:pt x="282" y="263"/>
                        <a:pt x="276" y="263"/>
                        <a:pt x="272" y="261"/>
                      </a:cubicBezTo>
                      <a:cubicBezTo>
                        <a:pt x="270" y="259"/>
                        <a:pt x="266" y="257"/>
                        <a:pt x="266" y="254"/>
                      </a:cubicBezTo>
                      <a:cubicBezTo>
                        <a:pt x="266" y="251"/>
                        <a:pt x="267" y="249"/>
                        <a:pt x="267" y="246"/>
                      </a:cubicBezTo>
                      <a:cubicBezTo>
                        <a:pt x="269" y="244"/>
                        <a:pt x="270" y="243"/>
                        <a:pt x="272" y="241"/>
                      </a:cubicBezTo>
                      <a:cubicBezTo>
                        <a:pt x="272" y="235"/>
                        <a:pt x="275" y="229"/>
                        <a:pt x="281" y="226"/>
                      </a:cubicBezTo>
                      <a:cubicBezTo>
                        <a:pt x="282" y="226"/>
                        <a:pt x="285" y="226"/>
                        <a:pt x="286" y="225"/>
                      </a:cubicBezTo>
                      <a:cubicBezTo>
                        <a:pt x="283" y="221"/>
                        <a:pt x="286" y="218"/>
                        <a:pt x="288" y="215"/>
                      </a:cubicBezTo>
                      <a:cubicBezTo>
                        <a:pt x="290" y="213"/>
                        <a:pt x="294" y="211"/>
                        <a:pt x="297" y="213"/>
                      </a:cubicBezTo>
                      <a:cubicBezTo>
                        <a:pt x="299" y="214"/>
                        <a:pt x="299" y="216"/>
                        <a:pt x="300" y="217"/>
                      </a:cubicBezTo>
                      <a:cubicBezTo>
                        <a:pt x="299" y="219"/>
                        <a:pt x="299" y="220"/>
                        <a:pt x="299" y="221"/>
                      </a:cubicBezTo>
                      <a:cubicBezTo>
                        <a:pt x="297" y="221"/>
                        <a:pt x="297" y="219"/>
                        <a:pt x="296" y="219"/>
                      </a:cubicBezTo>
                      <a:cubicBezTo>
                        <a:pt x="295" y="220"/>
                        <a:pt x="293" y="220"/>
                        <a:pt x="293" y="221"/>
                      </a:cubicBezTo>
                      <a:cubicBezTo>
                        <a:pt x="293" y="222"/>
                        <a:pt x="293" y="223"/>
                        <a:pt x="294" y="224"/>
                      </a:cubicBezTo>
                      <a:cubicBezTo>
                        <a:pt x="295" y="225"/>
                        <a:pt x="297" y="225"/>
                        <a:pt x="298" y="224"/>
                      </a:cubicBezTo>
                      <a:cubicBezTo>
                        <a:pt x="301" y="222"/>
                        <a:pt x="302" y="219"/>
                        <a:pt x="302" y="215"/>
                      </a:cubicBezTo>
                      <a:cubicBezTo>
                        <a:pt x="301" y="211"/>
                        <a:pt x="297" y="211"/>
                        <a:pt x="294" y="210"/>
                      </a:cubicBezTo>
                      <a:cubicBezTo>
                        <a:pt x="294" y="206"/>
                        <a:pt x="293" y="201"/>
                        <a:pt x="295" y="197"/>
                      </a:cubicBezTo>
                      <a:cubicBezTo>
                        <a:pt x="296" y="192"/>
                        <a:pt x="302" y="188"/>
                        <a:pt x="301" y="181"/>
                      </a:cubicBezTo>
                      <a:cubicBezTo>
                        <a:pt x="300" y="176"/>
                        <a:pt x="301" y="171"/>
                        <a:pt x="304" y="167"/>
                      </a:cubicBezTo>
                      <a:cubicBezTo>
                        <a:pt x="307" y="166"/>
                        <a:pt x="309" y="165"/>
                        <a:pt x="312" y="164"/>
                      </a:cubicBezTo>
                      <a:close/>
                      <a:moveTo>
                        <a:pt x="17" y="173"/>
                      </a:moveTo>
                      <a:cubicBezTo>
                        <a:pt x="19" y="179"/>
                        <a:pt x="19" y="186"/>
                        <a:pt x="17" y="192"/>
                      </a:cubicBezTo>
                      <a:cubicBezTo>
                        <a:pt x="22" y="196"/>
                        <a:pt x="25" y="203"/>
                        <a:pt x="23" y="209"/>
                      </a:cubicBezTo>
                      <a:cubicBezTo>
                        <a:pt x="23" y="210"/>
                        <a:pt x="22" y="212"/>
                        <a:pt x="23" y="213"/>
                      </a:cubicBezTo>
                      <a:cubicBezTo>
                        <a:pt x="27" y="215"/>
                        <a:pt x="32" y="219"/>
                        <a:pt x="31" y="224"/>
                      </a:cubicBezTo>
                      <a:cubicBezTo>
                        <a:pt x="34" y="227"/>
                        <a:pt x="37" y="226"/>
                        <a:pt x="39" y="228"/>
                      </a:cubicBezTo>
                      <a:cubicBezTo>
                        <a:pt x="44" y="230"/>
                        <a:pt x="46" y="235"/>
                        <a:pt x="45" y="240"/>
                      </a:cubicBezTo>
                      <a:cubicBezTo>
                        <a:pt x="49" y="243"/>
                        <a:pt x="53" y="247"/>
                        <a:pt x="52" y="251"/>
                      </a:cubicBezTo>
                      <a:cubicBezTo>
                        <a:pt x="53" y="255"/>
                        <a:pt x="49" y="257"/>
                        <a:pt x="48" y="260"/>
                      </a:cubicBezTo>
                      <a:cubicBezTo>
                        <a:pt x="46" y="263"/>
                        <a:pt x="41" y="263"/>
                        <a:pt x="37" y="262"/>
                      </a:cubicBezTo>
                      <a:cubicBezTo>
                        <a:pt x="35" y="261"/>
                        <a:pt x="32" y="260"/>
                        <a:pt x="30" y="258"/>
                      </a:cubicBezTo>
                      <a:cubicBezTo>
                        <a:pt x="29" y="254"/>
                        <a:pt x="30" y="250"/>
                        <a:pt x="31" y="248"/>
                      </a:cubicBezTo>
                      <a:cubicBezTo>
                        <a:pt x="32" y="247"/>
                        <a:pt x="33" y="247"/>
                        <a:pt x="34" y="247"/>
                      </a:cubicBezTo>
                      <a:cubicBezTo>
                        <a:pt x="35" y="249"/>
                        <a:pt x="36" y="249"/>
                        <a:pt x="38" y="249"/>
                      </a:cubicBezTo>
                      <a:cubicBezTo>
                        <a:pt x="38" y="249"/>
                        <a:pt x="39" y="249"/>
                        <a:pt x="39" y="248"/>
                      </a:cubicBezTo>
                      <a:cubicBezTo>
                        <a:pt x="39" y="246"/>
                        <a:pt x="38" y="245"/>
                        <a:pt x="36" y="245"/>
                      </a:cubicBezTo>
                      <a:cubicBezTo>
                        <a:pt x="34" y="244"/>
                        <a:pt x="32" y="246"/>
                        <a:pt x="30" y="246"/>
                      </a:cubicBezTo>
                      <a:cubicBezTo>
                        <a:pt x="28" y="249"/>
                        <a:pt x="27" y="253"/>
                        <a:pt x="28" y="256"/>
                      </a:cubicBezTo>
                      <a:cubicBezTo>
                        <a:pt x="29" y="262"/>
                        <a:pt x="35" y="264"/>
                        <a:pt x="40" y="265"/>
                      </a:cubicBezTo>
                      <a:cubicBezTo>
                        <a:pt x="42" y="265"/>
                        <a:pt x="43" y="264"/>
                        <a:pt x="44" y="265"/>
                      </a:cubicBezTo>
                      <a:cubicBezTo>
                        <a:pt x="42" y="268"/>
                        <a:pt x="44" y="272"/>
                        <a:pt x="44" y="274"/>
                      </a:cubicBezTo>
                      <a:cubicBezTo>
                        <a:pt x="44" y="278"/>
                        <a:pt x="48" y="280"/>
                        <a:pt x="50" y="282"/>
                      </a:cubicBezTo>
                      <a:cubicBezTo>
                        <a:pt x="52" y="282"/>
                        <a:pt x="55" y="283"/>
                        <a:pt x="58" y="282"/>
                      </a:cubicBezTo>
                      <a:cubicBezTo>
                        <a:pt x="60" y="281"/>
                        <a:pt x="63" y="279"/>
                        <a:pt x="63" y="276"/>
                      </a:cubicBezTo>
                      <a:cubicBezTo>
                        <a:pt x="63" y="275"/>
                        <a:pt x="61" y="274"/>
                        <a:pt x="61" y="274"/>
                      </a:cubicBezTo>
                      <a:cubicBezTo>
                        <a:pt x="60" y="273"/>
                        <a:pt x="59" y="273"/>
                        <a:pt x="58" y="274"/>
                      </a:cubicBezTo>
                      <a:cubicBezTo>
                        <a:pt x="58" y="274"/>
                        <a:pt x="57" y="275"/>
                        <a:pt x="58" y="276"/>
                      </a:cubicBezTo>
                      <a:cubicBezTo>
                        <a:pt x="59" y="276"/>
                        <a:pt x="59" y="277"/>
                        <a:pt x="60" y="278"/>
                      </a:cubicBezTo>
                      <a:cubicBezTo>
                        <a:pt x="59" y="280"/>
                        <a:pt x="57" y="280"/>
                        <a:pt x="56" y="281"/>
                      </a:cubicBezTo>
                      <a:cubicBezTo>
                        <a:pt x="52" y="281"/>
                        <a:pt x="49" y="280"/>
                        <a:pt x="47" y="277"/>
                      </a:cubicBezTo>
                      <a:cubicBezTo>
                        <a:pt x="46" y="273"/>
                        <a:pt x="44" y="268"/>
                        <a:pt x="48" y="265"/>
                      </a:cubicBezTo>
                      <a:cubicBezTo>
                        <a:pt x="51" y="262"/>
                        <a:pt x="55" y="260"/>
                        <a:pt x="59" y="261"/>
                      </a:cubicBezTo>
                      <a:cubicBezTo>
                        <a:pt x="60" y="261"/>
                        <a:pt x="61" y="261"/>
                        <a:pt x="62" y="261"/>
                      </a:cubicBezTo>
                      <a:cubicBezTo>
                        <a:pt x="64" y="262"/>
                        <a:pt x="66" y="263"/>
                        <a:pt x="67" y="266"/>
                      </a:cubicBezTo>
                      <a:cubicBezTo>
                        <a:pt x="68" y="266"/>
                        <a:pt x="69" y="265"/>
                        <a:pt x="71" y="265"/>
                      </a:cubicBezTo>
                      <a:cubicBezTo>
                        <a:pt x="76" y="266"/>
                        <a:pt x="80" y="269"/>
                        <a:pt x="83" y="273"/>
                      </a:cubicBezTo>
                      <a:cubicBezTo>
                        <a:pt x="84" y="275"/>
                        <a:pt x="83" y="277"/>
                        <a:pt x="83" y="279"/>
                      </a:cubicBezTo>
                      <a:cubicBezTo>
                        <a:pt x="83" y="279"/>
                        <a:pt x="84" y="280"/>
                        <a:pt x="85" y="279"/>
                      </a:cubicBezTo>
                      <a:cubicBezTo>
                        <a:pt x="87" y="277"/>
                        <a:pt x="90" y="279"/>
                        <a:pt x="92" y="279"/>
                      </a:cubicBezTo>
                      <a:cubicBezTo>
                        <a:pt x="95" y="281"/>
                        <a:pt x="96" y="283"/>
                        <a:pt x="97" y="286"/>
                      </a:cubicBezTo>
                      <a:cubicBezTo>
                        <a:pt x="98" y="289"/>
                        <a:pt x="95" y="291"/>
                        <a:pt x="93" y="292"/>
                      </a:cubicBezTo>
                      <a:cubicBezTo>
                        <a:pt x="91" y="293"/>
                        <a:pt x="90" y="293"/>
                        <a:pt x="89" y="293"/>
                      </a:cubicBezTo>
                      <a:cubicBezTo>
                        <a:pt x="88" y="291"/>
                        <a:pt x="88" y="290"/>
                        <a:pt x="87" y="289"/>
                      </a:cubicBezTo>
                      <a:cubicBezTo>
                        <a:pt x="86" y="289"/>
                        <a:pt x="85" y="290"/>
                        <a:pt x="85" y="291"/>
                      </a:cubicBezTo>
                      <a:cubicBezTo>
                        <a:pt x="86" y="293"/>
                        <a:pt x="88" y="294"/>
                        <a:pt x="91" y="295"/>
                      </a:cubicBezTo>
                      <a:cubicBezTo>
                        <a:pt x="95" y="294"/>
                        <a:pt x="98" y="290"/>
                        <a:pt x="100" y="287"/>
                      </a:cubicBezTo>
                      <a:cubicBezTo>
                        <a:pt x="110" y="283"/>
                        <a:pt x="117" y="296"/>
                        <a:pt x="127" y="291"/>
                      </a:cubicBezTo>
                      <a:cubicBezTo>
                        <a:pt x="130" y="290"/>
                        <a:pt x="134" y="291"/>
                        <a:pt x="137" y="292"/>
                      </a:cubicBezTo>
                      <a:cubicBezTo>
                        <a:pt x="143" y="294"/>
                        <a:pt x="144" y="301"/>
                        <a:pt x="149" y="304"/>
                      </a:cubicBezTo>
                      <a:cubicBezTo>
                        <a:pt x="150" y="304"/>
                        <a:pt x="149" y="304"/>
                        <a:pt x="149" y="305"/>
                      </a:cubicBezTo>
                      <a:cubicBezTo>
                        <a:pt x="144" y="308"/>
                        <a:pt x="139" y="304"/>
                        <a:pt x="134" y="303"/>
                      </a:cubicBezTo>
                      <a:cubicBezTo>
                        <a:pt x="126" y="300"/>
                        <a:pt x="121" y="307"/>
                        <a:pt x="114" y="306"/>
                      </a:cubicBezTo>
                      <a:cubicBezTo>
                        <a:pt x="109" y="306"/>
                        <a:pt x="104" y="302"/>
                        <a:pt x="99" y="302"/>
                      </a:cubicBezTo>
                      <a:cubicBezTo>
                        <a:pt x="94" y="305"/>
                        <a:pt x="87" y="304"/>
                        <a:pt x="82" y="303"/>
                      </a:cubicBezTo>
                      <a:cubicBezTo>
                        <a:pt x="81" y="302"/>
                        <a:pt x="79" y="302"/>
                        <a:pt x="79" y="300"/>
                      </a:cubicBezTo>
                      <a:cubicBezTo>
                        <a:pt x="80" y="296"/>
                        <a:pt x="79" y="292"/>
                        <a:pt x="76" y="289"/>
                      </a:cubicBezTo>
                      <a:cubicBezTo>
                        <a:pt x="74" y="288"/>
                        <a:pt x="72" y="287"/>
                        <a:pt x="70" y="287"/>
                      </a:cubicBezTo>
                      <a:cubicBezTo>
                        <a:pt x="67" y="287"/>
                        <a:pt x="67" y="290"/>
                        <a:pt x="65" y="291"/>
                      </a:cubicBezTo>
                      <a:cubicBezTo>
                        <a:pt x="64" y="292"/>
                        <a:pt x="65" y="293"/>
                        <a:pt x="65" y="293"/>
                      </a:cubicBezTo>
                      <a:cubicBezTo>
                        <a:pt x="66" y="294"/>
                        <a:pt x="67" y="294"/>
                        <a:pt x="67" y="294"/>
                      </a:cubicBezTo>
                      <a:cubicBezTo>
                        <a:pt x="70" y="293"/>
                        <a:pt x="67" y="291"/>
                        <a:pt x="69" y="290"/>
                      </a:cubicBezTo>
                      <a:cubicBezTo>
                        <a:pt x="71" y="289"/>
                        <a:pt x="73" y="290"/>
                        <a:pt x="74" y="290"/>
                      </a:cubicBezTo>
                      <a:cubicBezTo>
                        <a:pt x="76" y="292"/>
                        <a:pt x="77" y="294"/>
                        <a:pt x="77" y="297"/>
                      </a:cubicBezTo>
                      <a:cubicBezTo>
                        <a:pt x="76" y="299"/>
                        <a:pt x="76" y="302"/>
                        <a:pt x="73" y="302"/>
                      </a:cubicBezTo>
                      <a:cubicBezTo>
                        <a:pt x="67" y="305"/>
                        <a:pt x="59" y="305"/>
                        <a:pt x="54" y="300"/>
                      </a:cubicBezTo>
                      <a:cubicBezTo>
                        <a:pt x="52" y="298"/>
                        <a:pt x="53" y="297"/>
                        <a:pt x="53" y="294"/>
                      </a:cubicBezTo>
                      <a:cubicBezTo>
                        <a:pt x="53" y="291"/>
                        <a:pt x="52" y="288"/>
                        <a:pt x="50" y="286"/>
                      </a:cubicBezTo>
                      <a:cubicBezTo>
                        <a:pt x="47" y="282"/>
                        <a:pt x="42" y="279"/>
                        <a:pt x="37" y="281"/>
                      </a:cubicBezTo>
                      <a:cubicBezTo>
                        <a:pt x="35" y="282"/>
                        <a:pt x="33" y="283"/>
                        <a:pt x="32" y="285"/>
                      </a:cubicBezTo>
                      <a:cubicBezTo>
                        <a:pt x="31" y="287"/>
                        <a:pt x="32" y="289"/>
                        <a:pt x="33" y="291"/>
                      </a:cubicBezTo>
                      <a:cubicBezTo>
                        <a:pt x="34" y="291"/>
                        <a:pt x="35" y="292"/>
                        <a:pt x="36" y="291"/>
                      </a:cubicBezTo>
                      <a:cubicBezTo>
                        <a:pt x="37" y="291"/>
                        <a:pt x="36" y="290"/>
                        <a:pt x="36" y="289"/>
                      </a:cubicBezTo>
                      <a:cubicBezTo>
                        <a:pt x="35" y="288"/>
                        <a:pt x="34" y="288"/>
                        <a:pt x="34" y="287"/>
                      </a:cubicBezTo>
                      <a:cubicBezTo>
                        <a:pt x="34" y="285"/>
                        <a:pt x="35" y="284"/>
                        <a:pt x="37" y="283"/>
                      </a:cubicBezTo>
                      <a:cubicBezTo>
                        <a:pt x="40" y="283"/>
                        <a:pt x="44" y="283"/>
                        <a:pt x="47" y="285"/>
                      </a:cubicBezTo>
                      <a:cubicBezTo>
                        <a:pt x="51" y="288"/>
                        <a:pt x="52" y="292"/>
                        <a:pt x="50" y="297"/>
                      </a:cubicBezTo>
                      <a:cubicBezTo>
                        <a:pt x="47" y="303"/>
                        <a:pt x="38" y="305"/>
                        <a:pt x="31" y="304"/>
                      </a:cubicBezTo>
                      <a:cubicBezTo>
                        <a:pt x="29" y="303"/>
                        <a:pt x="27" y="303"/>
                        <a:pt x="26" y="301"/>
                      </a:cubicBezTo>
                      <a:cubicBezTo>
                        <a:pt x="24" y="301"/>
                        <a:pt x="24" y="303"/>
                        <a:pt x="22" y="303"/>
                      </a:cubicBezTo>
                      <a:cubicBezTo>
                        <a:pt x="17" y="305"/>
                        <a:pt x="11" y="305"/>
                        <a:pt x="7" y="301"/>
                      </a:cubicBezTo>
                      <a:cubicBezTo>
                        <a:pt x="4" y="298"/>
                        <a:pt x="5" y="293"/>
                        <a:pt x="5" y="290"/>
                      </a:cubicBezTo>
                      <a:cubicBezTo>
                        <a:pt x="6" y="287"/>
                        <a:pt x="8" y="286"/>
                        <a:pt x="10" y="283"/>
                      </a:cubicBezTo>
                      <a:cubicBezTo>
                        <a:pt x="10" y="282"/>
                        <a:pt x="7" y="281"/>
                        <a:pt x="7" y="280"/>
                      </a:cubicBezTo>
                      <a:cubicBezTo>
                        <a:pt x="3" y="276"/>
                        <a:pt x="4" y="269"/>
                        <a:pt x="6" y="265"/>
                      </a:cubicBezTo>
                      <a:cubicBezTo>
                        <a:pt x="8" y="261"/>
                        <a:pt x="12" y="260"/>
                        <a:pt x="15" y="259"/>
                      </a:cubicBezTo>
                      <a:cubicBezTo>
                        <a:pt x="18" y="260"/>
                        <a:pt x="21" y="260"/>
                        <a:pt x="24" y="262"/>
                      </a:cubicBezTo>
                      <a:cubicBezTo>
                        <a:pt x="27" y="263"/>
                        <a:pt x="28" y="266"/>
                        <a:pt x="28" y="269"/>
                      </a:cubicBezTo>
                      <a:cubicBezTo>
                        <a:pt x="28" y="271"/>
                        <a:pt x="27" y="273"/>
                        <a:pt x="25" y="273"/>
                      </a:cubicBezTo>
                      <a:cubicBezTo>
                        <a:pt x="22" y="274"/>
                        <a:pt x="22" y="274"/>
                        <a:pt x="22" y="274"/>
                      </a:cubicBezTo>
                      <a:cubicBezTo>
                        <a:pt x="21" y="273"/>
                        <a:pt x="21" y="271"/>
                        <a:pt x="20" y="270"/>
                      </a:cubicBezTo>
                      <a:cubicBezTo>
                        <a:pt x="18" y="270"/>
                        <a:pt x="18" y="271"/>
                        <a:pt x="18" y="272"/>
                      </a:cubicBezTo>
                      <a:cubicBezTo>
                        <a:pt x="18" y="274"/>
                        <a:pt x="19" y="274"/>
                        <a:pt x="20" y="275"/>
                      </a:cubicBezTo>
                      <a:cubicBezTo>
                        <a:pt x="23" y="276"/>
                        <a:pt x="25" y="276"/>
                        <a:pt x="27" y="274"/>
                      </a:cubicBezTo>
                      <a:cubicBezTo>
                        <a:pt x="29" y="273"/>
                        <a:pt x="30" y="271"/>
                        <a:pt x="30" y="269"/>
                      </a:cubicBezTo>
                      <a:cubicBezTo>
                        <a:pt x="31" y="265"/>
                        <a:pt x="27" y="262"/>
                        <a:pt x="24" y="260"/>
                      </a:cubicBezTo>
                      <a:cubicBezTo>
                        <a:pt x="21" y="258"/>
                        <a:pt x="17" y="257"/>
                        <a:pt x="13" y="258"/>
                      </a:cubicBezTo>
                      <a:cubicBezTo>
                        <a:pt x="9" y="255"/>
                        <a:pt x="4" y="251"/>
                        <a:pt x="4" y="246"/>
                      </a:cubicBezTo>
                      <a:cubicBezTo>
                        <a:pt x="4" y="242"/>
                        <a:pt x="4" y="237"/>
                        <a:pt x="8" y="235"/>
                      </a:cubicBezTo>
                      <a:cubicBezTo>
                        <a:pt x="11" y="233"/>
                        <a:pt x="15" y="233"/>
                        <a:pt x="18" y="234"/>
                      </a:cubicBezTo>
                      <a:cubicBezTo>
                        <a:pt x="20" y="236"/>
                        <a:pt x="21" y="239"/>
                        <a:pt x="20" y="242"/>
                      </a:cubicBezTo>
                      <a:cubicBezTo>
                        <a:pt x="20" y="245"/>
                        <a:pt x="14" y="243"/>
                        <a:pt x="17" y="247"/>
                      </a:cubicBezTo>
                      <a:cubicBezTo>
                        <a:pt x="18" y="248"/>
                        <a:pt x="19" y="247"/>
                        <a:pt x="20" y="247"/>
                      </a:cubicBezTo>
                      <a:cubicBezTo>
                        <a:pt x="23" y="243"/>
                        <a:pt x="23" y="238"/>
                        <a:pt x="21" y="235"/>
                      </a:cubicBezTo>
                      <a:cubicBezTo>
                        <a:pt x="19" y="232"/>
                        <a:pt x="16" y="231"/>
                        <a:pt x="13" y="231"/>
                      </a:cubicBezTo>
                      <a:cubicBezTo>
                        <a:pt x="12" y="231"/>
                        <a:pt x="13" y="230"/>
                        <a:pt x="13" y="229"/>
                      </a:cubicBezTo>
                      <a:cubicBezTo>
                        <a:pt x="10" y="226"/>
                        <a:pt x="9" y="223"/>
                        <a:pt x="9" y="219"/>
                      </a:cubicBezTo>
                      <a:cubicBezTo>
                        <a:pt x="9" y="215"/>
                        <a:pt x="11" y="211"/>
                        <a:pt x="14" y="208"/>
                      </a:cubicBezTo>
                      <a:cubicBezTo>
                        <a:pt x="12" y="203"/>
                        <a:pt x="9" y="200"/>
                        <a:pt x="8" y="195"/>
                      </a:cubicBezTo>
                      <a:cubicBezTo>
                        <a:pt x="8" y="189"/>
                        <a:pt x="11" y="184"/>
                        <a:pt x="13" y="178"/>
                      </a:cubicBezTo>
                      <a:cubicBezTo>
                        <a:pt x="13" y="178"/>
                        <a:pt x="13" y="178"/>
                        <a:pt x="13" y="178"/>
                      </a:cubicBezTo>
                      <a:cubicBezTo>
                        <a:pt x="15" y="183"/>
                        <a:pt x="15" y="187"/>
                        <a:pt x="13" y="191"/>
                      </a:cubicBezTo>
                      <a:cubicBezTo>
                        <a:pt x="13" y="194"/>
                        <a:pt x="14" y="196"/>
                        <a:pt x="16" y="197"/>
                      </a:cubicBezTo>
                      <a:cubicBezTo>
                        <a:pt x="21" y="200"/>
                        <a:pt x="20" y="208"/>
                        <a:pt x="19" y="213"/>
                      </a:cubicBezTo>
                      <a:cubicBezTo>
                        <a:pt x="19" y="215"/>
                        <a:pt x="16" y="217"/>
                        <a:pt x="19" y="219"/>
                      </a:cubicBezTo>
                      <a:cubicBezTo>
                        <a:pt x="22" y="221"/>
                        <a:pt x="28" y="222"/>
                        <a:pt x="29" y="227"/>
                      </a:cubicBezTo>
                      <a:cubicBezTo>
                        <a:pt x="27" y="231"/>
                        <a:pt x="32" y="230"/>
                        <a:pt x="33" y="231"/>
                      </a:cubicBezTo>
                      <a:cubicBezTo>
                        <a:pt x="36" y="232"/>
                        <a:pt x="40" y="234"/>
                        <a:pt x="40" y="238"/>
                      </a:cubicBezTo>
                      <a:cubicBezTo>
                        <a:pt x="40" y="239"/>
                        <a:pt x="40" y="240"/>
                        <a:pt x="39" y="241"/>
                      </a:cubicBezTo>
                      <a:cubicBezTo>
                        <a:pt x="41" y="242"/>
                        <a:pt x="42" y="243"/>
                        <a:pt x="44" y="243"/>
                      </a:cubicBezTo>
                      <a:cubicBezTo>
                        <a:pt x="44" y="242"/>
                        <a:pt x="43" y="241"/>
                        <a:pt x="42" y="240"/>
                      </a:cubicBezTo>
                      <a:cubicBezTo>
                        <a:pt x="43" y="237"/>
                        <a:pt x="42" y="235"/>
                        <a:pt x="40" y="233"/>
                      </a:cubicBezTo>
                      <a:cubicBezTo>
                        <a:pt x="37" y="230"/>
                        <a:pt x="34" y="230"/>
                        <a:pt x="31" y="228"/>
                      </a:cubicBezTo>
                      <a:cubicBezTo>
                        <a:pt x="30" y="227"/>
                        <a:pt x="31" y="225"/>
                        <a:pt x="30" y="224"/>
                      </a:cubicBezTo>
                      <a:cubicBezTo>
                        <a:pt x="28" y="220"/>
                        <a:pt x="24" y="219"/>
                        <a:pt x="20" y="217"/>
                      </a:cubicBezTo>
                      <a:cubicBezTo>
                        <a:pt x="20" y="217"/>
                        <a:pt x="20" y="217"/>
                        <a:pt x="20" y="217"/>
                      </a:cubicBezTo>
                      <a:cubicBezTo>
                        <a:pt x="22" y="211"/>
                        <a:pt x="23" y="204"/>
                        <a:pt x="20" y="199"/>
                      </a:cubicBezTo>
                      <a:cubicBezTo>
                        <a:pt x="18" y="196"/>
                        <a:pt x="13" y="194"/>
                        <a:pt x="15" y="191"/>
                      </a:cubicBezTo>
                      <a:cubicBezTo>
                        <a:pt x="17" y="184"/>
                        <a:pt x="16" y="176"/>
                        <a:pt x="11" y="171"/>
                      </a:cubicBezTo>
                      <a:cubicBezTo>
                        <a:pt x="8" y="172"/>
                        <a:pt x="12" y="174"/>
                        <a:pt x="11" y="176"/>
                      </a:cubicBezTo>
                      <a:cubicBezTo>
                        <a:pt x="11" y="184"/>
                        <a:pt x="3" y="192"/>
                        <a:pt x="8" y="201"/>
                      </a:cubicBezTo>
                      <a:cubicBezTo>
                        <a:pt x="11" y="207"/>
                        <a:pt x="11" y="207"/>
                        <a:pt x="11" y="207"/>
                      </a:cubicBezTo>
                      <a:cubicBezTo>
                        <a:pt x="9" y="212"/>
                        <a:pt x="5" y="218"/>
                        <a:pt x="7" y="224"/>
                      </a:cubicBezTo>
                      <a:cubicBezTo>
                        <a:pt x="8" y="227"/>
                        <a:pt x="9" y="229"/>
                        <a:pt x="11" y="231"/>
                      </a:cubicBezTo>
                      <a:cubicBezTo>
                        <a:pt x="11" y="232"/>
                        <a:pt x="10" y="232"/>
                        <a:pt x="10" y="232"/>
                      </a:cubicBezTo>
                      <a:cubicBezTo>
                        <a:pt x="7" y="232"/>
                        <a:pt x="6" y="229"/>
                        <a:pt x="5" y="227"/>
                      </a:cubicBezTo>
                      <a:cubicBezTo>
                        <a:pt x="3" y="222"/>
                        <a:pt x="3" y="216"/>
                        <a:pt x="5" y="211"/>
                      </a:cubicBezTo>
                      <a:cubicBezTo>
                        <a:pt x="7" y="208"/>
                        <a:pt x="7" y="208"/>
                        <a:pt x="7" y="208"/>
                      </a:cubicBezTo>
                      <a:cubicBezTo>
                        <a:pt x="4" y="203"/>
                        <a:pt x="2" y="196"/>
                        <a:pt x="4" y="190"/>
                      </a:cubicBezTo>
                      <a:cubicBezTo>
                        <a:pt x="7" y="184"/>
                        <a:pt x="9" y="176"/>
                        <a:pt x="6" y="169"/>
                      </a:cubicBezTo>
                      <a:cubicBezTo>
                        <a:pt x="4" y="168"/>
                        <a:pt x="3" y="165"/>
                        <a:pt x="4" y="163"/>
                      </a:cubicBezTo>
                      <a:cubicBezTo>
                        <a:pt x="8" y="167"/>
                        <a:pt x="14" y="168"/>
                        <a:pt x="17" y="173"/>
                      </a:cubicBezTo>
                      <a:close/>
                      <a:moveTo>
                        <a:pt x="309" y="168"/>
                      </a:moveTo>
                      <a:cubicBezTo>
                        <a:pt x="308" y="169"/>
                        <a:pt x="307" y="170"/>
                        <a:pt x="307" y="171"/>
                      </a:cubicBezTo>
                      <a:cubicBezTo>
                        <a:pt x="305" y="177"/>
                        <a:pt x="305" y="183"/>
                        <a:pt x="309" y="188"/>
                      </a:cubicBezTo>
                      <a:cubicBezTo>
                        <a:pt x="312" y="194"/>
                        <a:pt x="309" y="201"/>
                        <a:pt x="306" y="206"/>
                      </a:cubicBezTo>
                      <a:cubicBezTo>
                        <a:pt x="306" y="208"/>
                        <a:pt x="308" y="210"/>
                        <a:pt x="309" y="212"/>
                      </a:cubicBezTo>
                      <a:cubicBezTo>
                        <a:pt x="310" y="216"/>
                        <a:pt x="309" y="221"/>
                        <a:pt x="306" y="224"/>
                      </a:cubicBezTo>
                      <a:cubicBezTo>
                        <a:pt x="306" y="224"/>
                        <a:pt x="305" y="224"/>
                        <a:pt x="305" y="224"/>
                      </a:cubicBezTo>
                      <a:cubicBezTo>
                        <a:pt x="305" y="221"/>
                        <a:pt x="308" y="219"/>
                        <a:pt x="307" y="216"/>
                      </a:cubicBezTo>
                      <a:cubicBezTo>
                        <a:pt x="307" y="213"/>
                        <a:pt x="306" y="210"/>
                        <a:pt x="304" y="208"/>
                      </a:cubicBezTo>
                      <a:cubicBezTo>
                        <a:pt x="305" y="204"/>
                        <a:pt x="307" y="201"/>
                        <a:pt x="308" y="198"/>
                      </a:cubicBezTo>
                      <a:cubicBezTo>
                        <a:pt x="309" y="194"/>
                        <a:pt x="308" y="190"/>
                        <a:pt x="305" y="187"/>
                      </a:cubicBezTo>
                      <a:cubicBezTo>
                        <a:pt x="305" y="187"/>
                        <a:pt x="305" y="187"/>
                        <a:pt x="305" y="187"/>
                      </a:cubicBezTo>
                      <a:cubicBezTo>
                        <a:pt x="302" y="193"/>
                        <a:pt x="297" y="198"/>
                        <a:pt x="299" y="205"/>
                      </a:cubicBezTo>
                      <a:cubicBezTo>
                        <a:pt x="299" y="206"/>
                        <a:pt x="299" y="207"/>
                        <a:pt x="298" y="207"/>
                      </a:cubicBezTo>
                      <a:cubicBezTo>
                        <a:pt x="297" y="207"/>
                        <a:pt x="297" y="206"/>
                        <a:pt x="297" y="205"/>
                      </a:cubicBezTo>
                      <a:cubicBezTo>
                        <a:pt x="295" y="196"/>
                        <a:pt x="304" y="190"/>
                        <a:pt x="303" y="181"/>
                      </a:cubicBezTo>
                      <a:cubicBezTo>
                        <a:pt x="302" y="177"/>
                        <a:pt x="302" y="172"/>
                        <a:pt x="306" y="169"/>
                      </a:cubicBezTo>
                      <a:cubicBezTo>
                        <a:pt x="307" y="168"/>
                        <a:pt x="308" y="168"/>
                        <a:pt x="309" y="168"/>
                      </a:cubicBezTo>
                      <a:close/>
                      <a:moveTo>
                        <a:pt x="64" y="168"/>
                      </a:moveTo>
                      <a:cubicBezTo>
                        <a:pt x="66" y="172"/>
                        <a:pt x="63" y="175"/>
                        <a:pt x="63" y="179"/>
                      </a:cubicBezTo>
                      <a:cubicBezTo>
                        <a:pt x="63" y="184"/>
                        <a:pt x="63" y="190"/>
                        <a:pt x="65" y="194"/>
                      </a:cubicBezTo>
                      <a:cubicBezTo>
                        <a:pt x="65" y="195"/>
                        <a:pt x="65" y="195"/>
                        <a:pt x="65" y="195"/>
                      </a:cubicBezTo>
                      <a:cubicBezTo>
                        <a:pt x="63" y="195"/>
                        <a:pt x="63" y="195"/>
                        <a:pt x="63" y="195"/>
                      </a:cubicBezTo>
                      <a:cubicBezTo>
                        <a:pt x="60" y="191"/>
                        <a:pt x="61" y="184"/>
                        <a:pt x="61" y="179"/>
                      </a:cubicBezTo>
                      <a:cubicBezTo>
                        <a:pt x="62" y="175"/>
                        <a:pt x="63" y="170"/>
                        <a:pt x="60" y="167"/>
                      </a:cubicBezTo>
                      <a:cubicBezTo>
                        <a:pt x="61" y="165"/>
                        <a:pt x="64" y="167"/>
                        <a:pt x="64" y="168"/>
                      </a:cubicBezTo>
                      <a:close/>
                      <a:moveTo>
                        <a:pt x="244" y="179"/>
                      </a:moveTo>
                      <a:cubicBezTo>
                        <a:pt x="246" y="185"/>
                        <a:pt x="244" y="190"/>
                        <a:pt x="243" y="196"/>
                      </a:cubicBezTo>
                      <a:cubicBezTo>
                        <a:pt x="241" y="197"/>
                        <a:pt x="240" y="199"/>
                        <a:pt x="239" y="199"/>
                      </a:cubicBezTo>
                      <a:cubicBezTo>
                        <a:pt x="238" y="198"/>
                        <a:pt x="238" y="198"/>
                        <a:pt x="238" y="198"/>
                      </a:cubicBezTo>
                      <a:cubicBezTo>
                        <a:pt x="239" y="193"/>
                        <a:pt x="240" y="187"/>
                        <a:pt x="239" y="182"/>
                      </a:cubicBezTo>
                      <a:cubicBezTo>
                        <a:pt x="238" y="181"/>
                        <a:pt x="237" y="180"/>
                        <a:pt x="235" y="181"/>
                      </a:cubicBezTo>
                      <a:cubicBezTo>
                        <a:pt x="233" y="180"/>
                        <a:pt x="232" y="182"/>
                        <a:pt x="231" y="183"/>
                      </a:cubicBezTo>
                      <a:cubicBezTo>
                        <a:pt x="230" y="180"/>
                        <a:pt x="230" y="177"/>
                        <a:pt x="232" y="175"/>
                      </a:cubicBezTo>
                      <a:cubicBezTo>
                        <a:pt x="234" y="173"/>
                        <a:pt x="237" y="172"/>
                        <a:pt x="239" y="173"/>
                      </a:cubicBezTo>
                      <a:cubicBezTo>
                        <a:pt x="242" y="174"/>
                        <a:pt x="243" y="177"/>
                        <a:pt x="244" y="179"/>
                      </a:cubicBezTo>
                      <a:close/>
                      <a:moveTo>
                        <a:pt x="83" y="175"/>
                      </a:moveTo>
                      <a:cubicBezTo>
                        <a:pt x="84" y="176"/>
                        <a:pt x="84" y="178"/>
                        <a:pt x="84" y="179"/>
                      </a:cubicBezTo>
                      <a:cubicBezTo>
                        <a:pt x="82" y="179"/>
                        <a:pt x="79" y="179"/>
                        <a:pt x="78" y="180"/>
                      </a:cubicBezTo>
                      <a:cubicBezTo>
                        <a:pt x="76" y="182"/>
                        <a:pt x="75" y="185"/>
                        <a:pt x="74" y="187"/>
                      </a:cubicBezTo>
                      <a:cubicBezTo>
                        <a:pt x="74" y="192"/>
                        <a:pt x="77" y="197"/>
                        <a:pt x="81" y="200"/>
                      </a:cubicBezTo>
                      <a:cubicBezTo>
                        <a:pt x="81" y="201"/>
                        <a:pt x="80" y="202"/>
                        <a:pt x="80" y="203"/>
                      </a:cubicBezTo>
                      <a:cubicBezTo>
                        <a:pt x="78" y="202"/>
                        <a:pt x="77" y="201"/>
                        <a:pt x="76" y="200"/>
                      </a:cubicBezTo>
                      <a:cubicBezTo>
                        <a:pt x="74" y="196"/>
                        <a:pt x="72" y="193"/>
                        <a:pt x="71" y="190"/>
                      </a:cubicBezTo>
                      <a:cubicBezTo>
                        <a:pt x="69" y="186"/>
                        <a:pt x="70" y="181"/>
                        <a:pt x="71" y="177"/>
                      </a:cubicBezTo>
                      <a:cubicBezTo>
                        <a:pt x="73" y="174"/>
                        <a:pt x="76" y="173"/>
                        <a:pt x="79" y="172"/>
                      </a:cubicBezTo>
                      <a:cubicBezTo>
                        <a:pt x="80" y="172"/>
                        <a:pt x="82" y="173"/>
                        <a:pt x="83" y="175"/>
                      </a:cubicBezTo>
                      <a:close/>
                      <a:moveTo>
                        <a:pt x="238" y="186"/>
                      </a:moveTo>
                      <a:cubicBezTo>
                        <a:pt x="238" y="190"/>
                        <a:pt x="237" y="194"/>
                        <a:pt x="236" y="198"/>
                      </a:cubicBezTo>
                      <a:cubicBezTo>
                        <a:pt x="233" y="197"/>
                        <a:pt x="236" y="194"/>
                        <a:pt x="236" y="191"/>
                      </a:cubicBezTo>
                      <a:cubicBezTo>
                        <a:pt x="236" y="189"/>
                        <a:pt x="237" y="188"/>
                        <a:pt x="236" y="185"/>
                      </a:cubicBezTo>
                      <a:cubicBezTo>
                        <a:pt x="236" y="184"/>
                        <a:pt x="233" y="185"/>
                        <a:pt x="235" y="183"/>
                      </a:cubicBezTo>
                      <a:cubicBezTo>
                        <a:pt x="237" y="182"/>
                        <a:pt x="237" y="185"/>
                        <a:pt x="238" y="186"/>
                      </a:cubicBezTo>
                      <a:close/>
                      <a:moveTo>
                        <a:pt x="81" y="182"/>
                      </a:moveTo>
                      <a:cubicBezTo>
                        <a:pt x="79" y="184"/>
                        <a:pt x="79" y="187"/>
                        <a:pt x="78" y="189"/>
                      </a:cubicBezTo>
                      <a:cubicBezTo>
                        <a:pt x="79" y="193"/>
                        <a:pt x="81" y="195"/>
                        <a:pt x="82" y="198"/>
                      </a:cubicBezTo>
                      <a:cubicBezTo>
                        <a:pt x="80" y="197"/>
                        <a:pt x="79" y="195"/>
                        <a:pt x="78" y="194"/>
                      </a:cubicBezTo>
                      <a:cubicBezTo>
                        <a:pt x="76" y="191"/>
                        <a:pt x="75" y="186"/>
                        <a:pt x="78" y="183"/>
                      </a:cubicBezTo>
                      <a:cubicBezTo>
                        <a:pt x="79" y="182"/>
                        <a:pt x="80" y="181"/>
                        <a:pt x="81" y="182"/>
                      </a:cubicBezTo>
                      <a:close/>
                      <a:moveTo>
                        <a:pt x="129" y="185"/>
                      </a:moveTo>
                      <a:cubicBezTo>
                        <a:pt x="130" y="188"/>
                        <a:pt x="129" y="192"/>
                        <a:pt x="127" y="194"/>
                      </a:cubicBezTo>
                      <a:cubicBezTo>
                        <a:pt x="126" y="195"/>
                        <a:pt x="124" y="195"/>
                        <a:pt x="122" y="194"/>
                      </a:cubicBezTo>
                      <a:cubicBezTo>
                        <a:pt x="120" y="192"/>
                        <a:pt x="120" y="189"/>
                        <a:pt x="121" y="187"/>
                      </a:cubicBezTo>
                      <a:cubicBezTo>
                        <a:pt x="122" y="185"/>
                        <a:pt x="123" y="184"/>
                        <a:pt x="125" y="183"/>
                      </a:cubicBezTo>
                      <a:cubicBezTo>
                        <a:pt x="127" y="183"/>
                        <a:pt x="128" y="184"/>
                        <a:pt x="129" y="185"/>
                      </a:cubicBezTo>
                      <a:close/>
                      <a:moveTo>
                        <a:pt x="129" y="187"/>
                      </a:moveTo>
                      <a:cubicBezTo>
                        <a:pt x="128" y="189"/>
                        <a:pt x="129" y="191"/>
                        <a:pt x="126" y="192"/>
                      </a:cubicBezTo>
                      <a:cubicBezTo>
                        <a:pt x="125" y="193"/>
                        <a:pt x="124" y="193"/>
                        <a:pt x="123" y="193"/>
                      </a:cubicBezTo>
                      <a:cubicBezTo>
                        <a:pt x="122" y="192"/>
                        <a:pt x="121" y="189"/>
                        <a:pt x="122" y="188"/>
                      </a:cubicBezTo>
                      <a:cubicBezTo>
                        <a:pt x="123" y="186"/>
                        <a:pt x="125" y="186"/>
                        <a:pt x="126" y="185"/>
                      </a:cubicBezTo>
                      <a:cubicBezTo>
                        <a:pt x="128" y="184"/>
                        <a:pt x="128" y="186"/>
                        <a:pt x="129" y="187"/>
                      </a:cubicBezTo>
                      <a:close/>
                      <a:moveTo>
                        <a:pt x="198" y="189"/>
                      </a:moveTo>
                      <a:cubicBezTo>
                        <a:pt x="199" y="190"/>
                        <a:pt x="198" y="192"/>
                        <a:pt x="198" y="193"/>
                      </a:cubicBezTo>
                      <a:cubicBezTo>
                        <a:pt x="197" y="195"/>
                        <a:pt x="194" y="194"/>
                        <a:pt x="193" y="194"/>
                      </a:cubicBezTo>
                      <a:cubicBezTo>
                        <a:pt x="192" y="193"/>
                        <a:pt x="191" y="192"/>
                        <a:pt x="190" y="190"/>
                      </a:cubicBezTo>
                      <a:cubicBezTo>
                        <a:pt x="190" y="189"/>
                        <a:pt x="191" y="188"/>
                        <a:pt x="191" y="187"/>
                      </a:cubicBezTo>
                      <a:cubicBezTo>
                        <a:pt x="194" y="186"/>
                        <a:pt x="197" y="186"/>
                        <a:pt x="198" y="189"/>
                      </a:cubicBezTo>
                      <a:close/>
                      <a:moveTo>
                        <a:pt x="173" y="188"/>
                      </a:moveTo>
                      <a:cubicBezTo>
                        <a:pt x="175" y="190"/>
                        <a:pt x="175" y="192"/>
                        <a:pt x="175" y="195"/>
                      </a:cubicBezTo>
                      <a:cubicBezTo>
                        <a:pt x="175" y="198"/>
                        <a:pt x="171" y="200"/>
                        <a:pt x="168" y="201"/>
                      </a:cubicBezTo>
                      <a:cubicBezTo>
                        <a:pt x="167" y="205"/>
                        <a:pt x="166" y="209"/>
                        <a:pt x="163" y="211"/>
                      </a:cubicBezTo>
                      <a:cubicBezTo>
                        <a:pt x="160" y="212"/>
                        <a:pt x="157" y="213"/>
                        <a:pt x="154" y="211"/>
                      </a:cubicBezTo>
                      <a:cubicBezTo>
                        <a:pt x="152" y="210"/>
                        <a:pt x="151" y="209"/>
                        <a:pt x="149" y="207"/>
                      </a:cubicBezTo>
                      <a:cubicBezTo>
                        <a:pt x="149" y="205"/>
                        <a:pt x="149" y="203"/>
                        <a:pt x="149" y="201"/>
                      </a:cubicBezTo>
                      <a:cubicBezTo>
                        <a:pt x="149" y="198"/>
                        <a:pt x="145" y="200"/>
                        <a:pt x="145" y="197"/>
                      </a:cubicBezTo>
                      <a:cubicBezTo>
                        <a:pt x="144" y="196"/>
                        <a:pt x="144" y="193"/>
                        <a:pt x="144" y="191"/>
                      </a:cubicBezTo>
                      <a:cubicBezTo>
                        <a:pt x="146" y="189"/>
                        <a:pt x="148" y="187"/>
                        <a:pt x="151" y="187"/>
                      </a:cubicBezTo>
                      <a:cubicBezTo>
                        <a:pt x="152" y="187"/>
                        <a:pt x="154" y="187"/>
                        <a:pt x="154" y="188"/>
                      </a:cubicBezTo>
                      <a:cubicBezTo>
                        <a:pt x="154" y="190"/>
                        <a:pt x="156" y="190"/>
                        <a:pt x="155" y="191"/>
                      </a:cubicBezTo>
                      <a:cubicBezTo>
                        <a:pt x="154" y="192"/>
                        <a:pt x="153" y="191"/>
                        <a:pt x="151" y="192"/>
                      </a:cubicBezTo>
                      <a:cubicBezTo>
                        <a:pt x="150" y="193"/>
                        <a:pt x="150" y="195"/>
                        <a:pt x="150" y="196"/>
                      </a:cubicBezTo>
                      <a:cubicBezTo>
                        <a:pt x="150" y="198"/>
                        <a:pt x="152" y="199"/>
                        <a:pt x="153" y="200"/>
                      </a:cubicBezTo>
                      <a:cubicBezTo>
                        <a:pt x="153" y="202"/>
                        <a:pt x="153" y="204"/>
                        <a:pt x="154" y="206"/>
                      </a:cubicBezTo>
                      <a:cubicBezTo>
                        <a:pt x="156" y="208"/>
                        <a:pt x="157" y="208"/>
                        <a:pt x="159" y="209"/>
                      </a:cubicBezTo>
                      <a:cubicBezTo>
                        <a:pt x="163" y="209"/>
                        <a:pt x="164" y="204"/>
                        <a:pt x="165" y="202"/>
                      </a:cubicBezTo>
                      <a:cubicBezTo>
                        <a:pt x="168" y="199"/>
                        <a:pt x="172" y="196"/>
                        <a:pt x="171" y="192"/>
                      </a:cubicBezTo>
                      <a:cubicBezTo>
                        <a:pt x="170" y="190"/>
                        <a:pt x="164" y="193"/>
                        <a:pt x="166" y="189"/>
                      </a:cubicBezTo>
                      <a:cubicBezTo>
                        <a:pt x="166" y="188"/>
                        <a:pt x="167" y="187"/>
                        <a:pt x="168" y="187"/>
                      </a:cubicBezTo>
                      <a:cubicBezTo>
                        <a:pt x="170" y="187"/>
                        <a:pt x="172" y="187"/>
                        <a:pt x="173" y="188"/>
                      </a:cubicBezTo>
                      <a:close/>
                      <a:moveTo>
                        <a:pt x="197" y="190"/>
                      </a:moveTo>
                      <a:cubicBezTo>
                        <a:pt x="197" y="191"/>
                        <a:pt x="196" y="192"/>
                        <a:pt x="195" y="193"/>
                      </a:cubicBezTo>
                      <a:cubicBezTo>
                        <a:pt x="194" y="192"/>
                        <a:pt x="192" y="192"/>
                        <a:pt x="192" y="190"/>
                      </a:cubicBezTo>
                      <a:cubicBezTo>
                        <a:pt x="192" y="189"/>
                        <a:pt x="193" y="188"/>
                        <a:pt x="194" y="188"/>
                      </a:cubicBezTo>
                      <a:cubicBezTo>
                        <a:pt x="195" y="187"/>
                        <a:pt x="197" y="188"/>
                        <a:pt x="197" y="190"/>
                      </a:cubicBezTo>
                      <a:close/>
                      <a:moveTo>
                        <a:pt x="228" y="193"/>
                      </a:moveTo>
                      <a:cubicBezTo>
                        <a:pt x="231" y="195"/>
                        <a:pt x="235" y="198"/>
                        <a:pt x="235" y="203"/>
                      </a:cubicBezTo>
                      <a:cubicBezTo>
                        <a:pt x="235" y="203"/>
                        <a:pt x="235" y="203"/>
                        <a:pt x="235" y="203"/>
                      </a:cubicBezTo>
                      <a:cubicBezTo>
                        <a:pt x="232" y="200"/>
                        <a:pt x="230" y="197"/>
                        <a:pt x="227" y="197"/>
                      </a:cubicBezTo>
                      <a:cubicBezTo>
                        <a:pt x="225" y="199"/>
                        <a:pt x="225" y="204"/>
                        <a:pt x="226" y="207"/>
                      </a:cubicBezTo>
                      <a:cubicBezTo>
                        <a:pt x="225" y="207"/>
                        <a:pt x="224" y="206"/>
                        <a:pt x="224" y="206"/>
                      </a:cubicBezTo>
                      <a:cubicBezTo>
                        <a:pt x="223" y="201"/>
                        <a:pt x="224" y="196"/>
                        <a:pt x="226" y="193"/>
                      </a:cubicBezTo>
                      <a:cubicBezTo>
                        <a:pt x="227" y="192"/>
                        <a:pt x="227" y="192"/>
                        <a:pt x="228" y="193"/>
                      </a:cubicBezTo>
                      <a:close/>
                      <a:moveTo>
                        <a:pt x="147" y="201"/>
                      </a:moveTo>
                      <a:cubicBezTo>
                        <a:pt x="147" y="206"/>
                        <a:pt x="147" y="206"/>
                        <a:pt x="147" y="206"/>
                      </a:cubicBezTo>
                      <a:cubicBezTo>
                        <a:pt x="148" y="210"/>
                        <a:pt x="151" y="213"/>
                        <a:pt x="155" y="214"/>
                      </a:cubicBezTo>
                      <a:cubicBezTo>
                        <a:pt x="155" y="215"/>
                        <a:pt x="153" y="214"/>
                        <a:pt x="152" y="214"/>
                      </a:cubicBezTo>
                      <a:cubicBezTo>
                        <a:pt x="148" y="213"/>
                        <a:pt x="147" y="209"/>
                        <a:pt x="145" y="206"/>
                      </a:cubicBezTo>
                      <a:cubicBezTo>
                        <a:pt x="145" y="203"/>
                        <a:pt x="143" y="201"/>
                        <a:pt x="141" y="199"/>
                      </a:cubicBezTo>
                      <a:cubicBezTo>
                        <a:pt x="139" y="199"/>
                        <a:pt x="140" y="201"/>
                        <a:pt x="138" y="202"/>
                      </a:cubicBezTo>
                      <a:cubicBezTo>
                        <a:pt x="136" y="204"/>
                        <a:pt x="133" y="204"/>
                        <a:pt x="130" y="206"/>
                      </a:cubicBezTo>
                      <a:cubicBezTo>
                        <a:pt x="130" y="207"/>
                        <a:pt x="131" y="207"/>
                        <a:pt x="132" y="207"/>
                      </a:cubicBezTo>
                      <a:cubicBezTo>
                        <a:pt x="134" y="208"/>
                        <a:pt x="137" y="207"/>
                        <a:pt x="138" y="208"/>
                      </a:cubicBezTo>
                      <a:cubicBezTo>
                        <a:pt x="140" y="216"/>
                        <a:pt x="148" y="222"/>
                        <a:pt x="155" y="224"/>
                      </a:cubicBezTo>
                      <a:cubicBezTo>
                        <a:pt x="158" y="228"/>
                        <a:pt x="159" y="222"/>
                        <a:pt x="162" y="223"/>
                      </a:cubicBezTo>
                      <a:cubicBezTo>
                        <a:pt x="165" y="221"/>
                        <a:pt x="169" y="220"/>
                        <a:pt x="172" y="217"/>
                      </a:cubicBezTo>
                      <a:cubicBezTo>
                        <a:pt x="174" y="215"/>
                        <a:pt x="174" y="213"/>
                        <a:pt x="175" y="211"/>
                      </a:cubicBezTo>
                      <a:cubicBezTo>
                        <a:pt x="180" y="210"/>
                        <a:pt x="184" y="208"/>
                        <a:pt x="187" y="205"/>
                      </a:cubicBezTo>
                      <a:cubicBezTo>
                        <a:pt x="188" y="205"/>
                        <a:pt x="189" y="205"/>
                        <a:pt x="189" y="204"/>
                      </a:cubicBezTo>
                      <a:cubicBezTo>
                        <a:pt x="189" y="203"/>
                        <a:pt x="189" y="203"/>
                        <a:pt x="189" y="203"/>
                      </a:cubicBezTo>
                      <a:cubicBezTo>
                        <a:pt x="190" y="203"/>
                        <a:pt x="190" y="203"/>
                        <a:pt x="190" y="204"/>
                      </a:cubicBezTo>
                      <a:cubicBezTo>
                        <a:pt x="189" y="207"/>
                        <a:pt x="186" y="209"/>
                        <a:pt x="184" y="210"/>
                      </a:cubicBezTo>
                      <a:cubicBezTo>
                        <a:pt x="182" y="212"/>
                        <a:pt x="179" y="212"/>
                        <a:pt x="175" y="213"/>
                      </a:cubicBezTo>
                      <a:cubicBezTo>
                        <a:pt x="174" y="219"/>
                        <a:pt x="168" y="223"/>
                        <a:pt x="162" y="225"/>
                      </a:cubicBezTo>
                      <a:cubicBezTo>
                        <a:pt x="160" y="225"/>
                        <a:pt x="159" y="229"/>
                        <a:pt x="156" y="227"/>
                      </a:cubicBezTo>
                      <a:cubicBezTo>
                        <a:pt x="151" y="224"/>
                        <a:pt x="144" y="222"/>
                        <a:pt x="140" y="216"/>
                      </a:cubicBezTo>
                      <a:cubicBezTo>
                        <a:pt x="139" y="214"/>
                        <a:pt x="137" y="212"/>
                        <a:pt x="137" y="210"/>
                      </a:cubicBezTo>
                      <a:cubicBezTo>
                        <a:pt x="136" y="208"/>
                        <a:pt x="133" y="209"/>
                        <a:pt x="131" y="208"/>
                      </a:cubicBezTo>
                      <a:cubicBezTo>
                        <a:pt x="130" y="208"/>
                        <a:pt x="128" y="206"/>
                        <a:pt x="128" y="204"/>
                      </a:cubicBezTo>
                      <a:cubicBezTo>
                        <a:pt x="132" y="203"/>
                        <a:pt x="137" y="202"/>
                        <a:pt x="139" y="198"/>
                      </a:cubicBezTo>
                      <a:cubicBezTo>
                        <a:pt x="141" y="194"/>
                        <a:pt x="141" y="194"/>
                        <a:pt x="141" y="194"/>
                      </a:cubicBezTo>
                      <a:cubicBezTo>
                        <a:pt x="142" y="197"/>
                        <a:pt x="143" y="201"/>
                        <a:pt x="147" y="201"/>
                      </a:cubicBezTo>
                      <a:close/>
                      <a:moveTo>
                        <a:pt x="91" y="195"/>
                      </a:moveTo>
                      <a:cubicBezTo>
                        <a:pt x="93" y="199"/>
                        <a:pt x="97" y="203"/>
                        <a:pt x="94" y="208"/>
                      </a:cubicBezTo>
                      <a:cubicBezTo>
                        <a:pt x="94" y="209"/>
                        <a:pt x="94" y="209"/>
                        <a:pt x="93" y="209"/>
                      </a:cubicBezTo>
                      <a:cubicBezTo>
                        <a:pt x="92" y="205"/>
                        <a:pt x="93" y="200"/>
                        <a:pt x="89" y="197"/>
                      </a:cubicBezTo>
                      <a:cubicBezTo>
                        <a:pt x="87" y="197"/>
                        <a:pt x="87" y="200"/>
                        <a:pt x="86" y="201"/>
                      </a:cubicBezTo>
                      <a:cubicBezTo>
                        <a:pt x="85" y="202"/>
                        <a:pt x="84" y="204"/>
                        <a:pt x="82" y="206"/>
                      </a:cubicBezTo>
                      <a:cubicBezTo>
                        <a:pt x="81" y="202"/>
                        <a:pt x="84" y="199"/>
                        <a:pt x="86" y="196"/>
                      </a:cubicBezTo>
                      <a:cubicBezTo>
                        <a:pt x="87" y="195"/>
                        <a:pt x="89" y="192"/>
                        <a:pt x="91" y="195"/>
                      </a:cubicBezTo>
                      <a:close/>
                      <a:moveTo>
                        <a:pt x="256" y="197"/>
                      </a:moveTo>
                      <a:cubicBezTo>
                        <a:pt x="256" y="198"/>
                        <a:pt x="256" y="199"/>
                        <a:pt x="255" y="198"/>
                      </a:cubicBezTo>
                      <a:cubicBezTo>
                        <a:pt x="246" y="198"/>
                        <a:pt x="238" y="204"/>
                        <a:pt x="233" y="211"/>
                      </a:cubicBezTo>
                      <a:cubicBezTo>
                        <a:pt x="233" y="212"/>
                        <a:pt x="233" y="213"/>
                        <a:pt x="232" y="214"/>
                      </a:cubicBezTo>
                      <a:cubicBezTo>
                        <a:pt x="232" y="207"/>
                        <a:pt x="237" y="202"/>
                        <a:pt x="243" y="199"/>
                      </a:cubicBezTo>
                      <a:cubicBezTo>
                        <a:pt x="247" y="197"/>
                        <a:pt x="251" y="195"/>
                        <a:pt x="256" y="197"/>
                      </a:cubicBezTo>
                      <a:cubicBezTo>
                        <a:pt x="256" y="197"/>
                        <a:pt x="256" y="197"/>
                        <a:pt x="256" y="197"/>
                      </a:cubicBezTo>
                      <a:close/>
                      <a:moveTo>
                        <a:pt x="74" y="201"/>
                      </a:moveTo>
                      <a:cubicBezTo>
                        <a:pt x="80" y="206"/>
                        <a:pt x="84" y="212"/>
                        <a:pt x="84" y="219"/>
                      </a:cubicBezTo>
                      <a:cubicBezTo>
                        <a:pt x="84" y="221"/>
                        <a:pt x="84" y="221"/>
                        <a:pt x="84" y="221"/>
                      </a:cubicBezTo>
                      <a:cubicBezTo>
                        <a:pt x="83" y="218"/>
                        <a:pt x="82" y="214"/>
                        <a:pt x="80" y="211"/>
                      </a:cubicBezTo>
                      <a:cubicBezTo>
                        <a:pt x="77" y="206"/>
                        <a:pt x="72" y="203"/>
                        <a:pt x="66" y="202"/>
                      </a:cubicBezTo>
                      <a:cubicBezTo>
                        <a:pt x="64" y="201"/>
                        <a:pt x="62" y="201"/>
                        <a:pt x="59" y="202"/>
                      </a:cubicBezTo>
                      <a:cubicBezTo>
                        <a:pt x="59" y="201"/>
                        <a:pt x="58" y="199"/>
                        <a:pt x="58" y="198"/>
                      </a:cubicBezTo>
                      <a:cubicBezTo>
                        <a:pt x="64" y="197"/>
                        <a:pt x="69" y="199"/>
                        <a:pt x="74" y="201"/>
                      </a:cubicBezTo>
                      <a:close/>
                      <a:moveTo>
                        <a:pt x="232" y="205"/>
                      </a:moveTo>
                      <a:cubicBezTo>
                        <a:pt x="233" y="207"/>
                        <a:pt x="231" y="208"/>
                        <a:pt x="231" y="210"/>
                      </a:cubicBezTo>
                      <a:cubicBezTo>
                        <a:pt x="229" y="209"/>
                        <a:pt x="229" y="207"/>
                        <a:pt x="228" y="205"/>
                      </a:cubicBezTo>
                      <a:cubicBezTo>
                        <a:pt x="228" y="204"/>
                        <a:pt x="227" y="201"/>
                        <a:pt x="228" y="200"/>
                      </a:cubicBezTo>
                      <a:cubicBezTo>
                        <a:pt x="230" y="201"/>
                        <a:pt x="232" y="203"/>
                        <a:pt x="232" y="205"/>
                      </a:cubicBezTo>
                      <a:close/>
                      <a:moveTo>
                        <a:pt x="253" y="201"/>
                      </a:moveTo>
                      <a:cubicBezTo>
                        <a:pt x="253" y="204"/>
                        <a:pt x="251" y="205"/>
                        <a:pt x="249" y="207"/>
                      </a:cubicBezTo>
                      <a:cubicBezTo>
                        <a:pt x="245" y="211"/>
                        <a:pt x="240" y="214"/>
                        <a:pt x="235" y="215"/>
                      </a:cubicBezTo>
                      <a:cubicBezTo>
                        <a:pt x="235" y="217"/>
                        <a:pt x="236" y="218"/>
                        <a:pt x="235" y="219"/>
                      </a:cubicBezTo>
                      <a:cubicBezTo>
                        <a:pt x="235" y="220"/>
                        <a:pt x="235" y="221"/>
                        <a:pt x="234" y="221"/>
                      </a:cubicBezTo>
                      <a:cubicBezTo>
                        <a:pt x="232" y="220"/>
                        <a:pt x="234" y="218"/>
                        <a:pt x="234" y="216"/>
                      </a:cubicBezTo>
                      <a:cubicBezTo>
                        <a:pt x="236" y="209"/>
                        <a:pt x="242" y="204"/>
                        <a:pt x="249" y="202"/>
                      </a:cubicBezTo>
                      <a:cubicBezTo>
                        <a:pt x="251" y="202"/>
                        <a:pt x="252" y="201"/>
                        <a:pt x="253" y="201"/>
                      </a:cubicBezTo>
                      <a:close/>
                      <a:moveTo>
                        <a:pt x="90" y="205"/>
                      </a:moveTo>
                      <a:cubicBezTo>
                        <a:pt x="90" y="212"/>
                        <a:pt x="90" y="212"/>
                        <a:pt x="90" y="212"/>
                      </a:cubicBezTo>
                      <a:cubicBezTo>
                        <a:pt x="89" y="213"/>
                        <a:pt x="88" y="215"/>
                        <a:pt x="86" y="216"/>
                      </a:cubicBezTo>
                      <a:cubicBezTo>
                        <a:pt x="86" y="212"/>
                        <a:pt x="82" y="209"/>
                        <a:pt x="85" y="204"/>
                      </a:cubicBezTo>
                      <a:cubicBezTo>
                        <a:pt x="86" y="203"/>
                        <a:pt x="87" y="202"/>
                        <a:pt x="89" y="201"/>
                      </a:cubicBezTo>
                      <a:cubicBezTo>
                        <a:pt x="90" y="201"/>
                        <a:pt x="90" y="204"/>
                        <a:pt x="90" y="205"/>
                      </a:cubicBezTo>
                      <a:close/>
                      <a:moveTo>
                        <a:pt x="228" y="215"/>
                      </a:moveTo>
                      <a:cubicBezTo>
                        <a:pt x="229" y="218"/>
                        <a:pt x="229" y="218"/>
                        <a:pt x="229" y="218"/>
                      </a:cubicBezTo>
                      <a:cubicBezTo>
                        <a:pt x="226" y="213"/>
                        <a:pt x="220" y="207"/>
                        <a:pt x="213" y="206"/>
                      </a:cubicBezTo>
                      <a:cubicBezTo>
                        <a:pt x="212" y="206"/>
                        <a:pt x="212" y="208"/>
                        <a:pt x="213" y="209"/>
                      </a:cubicBezTo>
                      <a:cubicBezTo>
                        <a:pt x="212" y="213"/>
                        <a:pt x="214" y="217"/>
                        <a:pt x="218" y="219"/>
                      </a:cubicBezTo>
                      <a:cubicBezTo>
                        <a:pt x="220" y="222"/>
                        <a:pt x="223" y="222"/>
                        <a:pt x="226" y="224"/>
                      </a:cubicBezTo>
                      <a:cubicBezTo>
                        <a:pt x="226" y="224"/>
                        <a:pt x="226" y="224"/>
                        <a:pt x="226" y="224"/>
                      </a:cubicBezTo>
                      <a:cubicBezTo>
                        <a:pt x="221" y="225"/>
                        <a:pt x="217" y="221"/>
                        <a:pt x="214" y="218"/>
                      </a:cubicBezTo>
                      <a:cubicBezTo>
                        <a:pt x="211" y="214"/>
                        <a:pt x="209" y="209"/>
                        <a:pt x="210" y="204"/>
                      </a:cubicBezTo>
                      <a:cubicBezTo>
                        <a:pt x="215" y="202"/>
                        <a:pt x="220" y="205"/>
                        <a:pt x="224" y="208"/>
                      </a:cubicBezTo>
                      <a:cubicBezTo>
                        <a:pt x="225" y="210"/>
                        <a:pt x="227" y="213"/>
                        <a:pt x="228" y="215"/>
                      </a:cubicBezTo>
                      <a:close/>
                      <a:moveTo>
                        <a:pt x="199" y="204"/>
                      </a:moveTo>
                      <a:cubicBezTo>
                        <a:pt x="199" y="206"/>
                        <a:pt x="198" y="207"/>
                        <a:pt x="197" y="209"/>
                      </a:cubicBezTo>
                      <a:cubicBezTo>
                        <a:pt x="192" y="214"/>
                        <a:pt x="187" y="217"/>
                        <a:pt x="180" y="218"/>
                      </a:cubicBezTo>
                      <a:cubicBezTo>
                        <a:pt x="178" y="221"/>
                        <a:pt x="177" y="225"/>
                        <a:pt x="174" y="227"/>
                      </a:cubicBezTo>
                      <a:cubicBezTo>
                        <a:pt x="171" y="230"/>
                        <a:pt x="166" y="231"/>
                        <a:pt x="163" y="234"/>
                      </a:cubicBezTo>
                      <a:cubicBezTo>
                        <a:pt x="161" y="235"/>
                        <a:pt x="161" y="237"/>
                        <a:pt x="159" y="238"/>
                      </a:cubicBezTo>
                      <a:cubicBezTo>
                        <a:pt x="152" y="231"/>
                        <a:pt x="143" y="230"/>
                        <a:pt x="137" y="223"/>
                      </a:cubicBezTo>
                      <a:cubicBezTo>
                        <a:pt x="135" y="220"/>
                        <a:pt x="132" y="218"/>
                        <a:pt x="131" y="214"/>
                      </a:cubicBezTo>
                      <a:cubicBezTo>
                        <a:pt x="131" y="213"/>
                        <a:pt x="130" y="215"/>
                        <a:pt x="129" y="214"/>
                      </a:cubicBezTo>
                      <a:cubicBezTo>
                        <a:pt x="124" y="213"/>
                        <a:pt x="121" y="210"/>
                        <a:pt x="118" y="206"/>
                      </a:cubicBezTo>
                      <a:cubicBezTo>
                        <a:pt x="118" y="205"/>
                        <a:pt x="118" y="205"/>
                        <a:pt x="118" y="205"/>
                      </a:cubicBezTo>
                      <a:cubicBezTo>
                        <a:pt x="121" y="205"/>
                        <a:pt x="125" y="204"/>
                        <a:pt x="126" y="207"/>
                      </a:cubicBezTo>
                      <a:cubicBezTo>
                        <a:pt x="128" y="210"/>
                        <a:pt x="132" y="211"/>
                        <a:pt x="135" y="211"/>
                      </a:cubicBezTo>
                      <a:cubicBezTo>
                        <a:pt x="137" y="218"/>
                        <a:pt x="143" y="224"/>
                        <a:pt x="150" y="227"/>
                      </a:cubicBezTo>
                      <a:cubicBezTo>
                        <a:pt x="153" y="228"/>
                        <a:pt x="156" y="229"/>
                        <a:pt x="158" y="231"/>
                      </a:cubicBezTo>
                      <a:cubicBezTo>
                        <a:pt x="162" y="231"/>
                        <a:pt x="162" y="225"/>
                        <a:pt x="166" y="225"/>
                      </a:cubicBezTo>
                      <a:cubicBezTo>
                        <a:pt x="171" y="224"/>
                        <a:pt x="175" y="219"/>
                        <a:pt x="178" y="214"/>
                      </a:cubicBezTo>
                      <a:cubicBezTo>
                        <a:pt x="184" y="214"/>
                        <a:pt x="190" y="210"/>
                        <a:pt x="193" y="205"/>
                      </a:cubicBezTo>
                      <a:cubicBezTo>
                        <a:pt x="195" y="204"/>
                        <a:pt x="198" y="204"/>
                        <a:pt x="199" y="204"/>
                      </a:cubicBezTo>
                      <a:close/>
                      <a:moveTo>
                        <a:pt x="79" y="213"/>
                      </a:moveTo>
                      <a:cubicBezTo>
                        <a:pt x="81" y="216"/>
                        <a:pt x="83" y="220"/>
                        <a:pt x="82" y="224"/>
                      </a:cubicBezTo>
                      <a:cubicBezTo>
                        <a:pt x="80" y="224"/>
                        <a:pt x="80" y="221"/>
                        <a:pt x="80" y="219"/>
                      </a:cubicBezTo>
                      <a:cubicBezTo>
                        <a:pt x="79" y="217"/>
                        <a:pt x="79" y="217"/>
                        <a:pt x="79" y="217"/>
                      </a:cubicBezTo>
                      <a:cubicBezTo>
                        <a:pt x="72" y="216"/>
                        <a:pt x="64" y="212"/>
                        <a:pt x="61" y="204"/>
                      </a:cubicBezTo>
                      <a:cubicBezTo>
                        <a:pt x="62" y="202"/>
                        <a:pt x="65" y="204"/>
                        <a:pt x="67" y="204"/>
                      </a:cubicBezTo>
                      <a:cubicBezTo>
                        <a:pt x="72" y="206"/>
                        <a:pt x="77" y="208"/>
                        <a:pt x="79" y="213"/>
                      </a:cubicBezTo>
                      <a:close/>
                      <a:moveTo>
                        <a:pt x="108" y="209"/>
                      </a:moveTo>
                      <a:cubicBezTo>
                        <a:pt x="108" y="214"/>
                        <a:pt x="105" y="217"/>
                        <a:pt x="102" y="220"/>
                      </a:cubicBezTo>
                      <a:cubicBezTo>
                        <a:pt x="99" y="223"/>
                        <a:pt x="96" y="225"/>
                        <a:pt x="92" y="226"/>
                      </a:cubicBezTo>
                      <a:cubicBezTo>
                        <a:pt x="95" y="224"/>
                        <a:pt x="100" y="221"/>
                        <a:pt x="103" y="216"/>
                      </a:cubicBezTo>
                      <a:cubicBezTo>
                        <a:pt x="105" y="211"/>
                        <a:pt x="105" y="211"/>
                        <a:pt x="105" y="211"/>
                      </a:cubicBezTo>
                      <a:cubicBezTo>
                        <a:pt x="104" y="209"/>
                        <a:pt x="102" y="210"/>
                        <a:pt x="101" y="210"/>
                      </a:cubicBezTo>
                      <a:cubicBezTo>
                        <a:pt x="101" y="210"/>
                        <a:pt x="101" y="210"/>
                        <a:pt x="101" y="210"/>
                      </a:cubicBezTo>
                      <a:cubicBezTo>
                        <a:pt x="97" y="212"/>
                        <a:pt x="92" y="215"/>
                        <a:pt x="89" y="219"/>
                      </a:cubicBezTo>
                      <a:cubicBezTo>
                        <a:pt x="91" y="212"/>
                        <a:pt x="99" y="207"/>
                        <a:pt x="106" y="207"/>
                      </a:cubicBezTo>
                      <a:cubicBezTo>
                        <a:pt x="108" y="207"/>
                        <a:pt x="108" y="208"/>
                        <a:pt x="108" y="209"/>
                      </a:cubicBezTo>
                      <a:close/>
                      <a:moveTo>
                        <a:pt x="228" y="221"/>
                      </a:moveTo>
                      <a:cubicBezTo>
                        <a:pt x="228" y="222"/>
                        <a:pt x="228" y="222"/>
                        <a:pt x="228" y="222"/>
                      </a:cubicBezTo>
                      <a:cubicBezTo>
                        <a:pt x="223" y="220"/>
                        <a:pt x="215" y="217"/>
                        <a:pt x="215" y="211"/>
                      </a:cubicBezTo>
                      <a:cubicBezTo>
                        <a:pt x="215" y="210"/>
                        <a:pt x="215" y="209"/>
                        <a:pt x="215" y="209"/>
                      </a:cubicBezTo>
                      <a:cubicBezTo>
                        <a:pt x="217" y="209"/>
                        <a:pt x="218" y="210"/>
                        <a:pt x="219" y="210"/>
                      </a:cubicBezTo>
                      <a:cubicBezTo>
                        <a:pt x="223" y="213"/>
                        <a:pt x="225" y="217"/>
                        <a:pt x="228" y="221"/>
                      </a:cubicBezTo>
                      <a:close/>
                      <a:moveTo>
                        <a:pt x="102" y="212"/>
                      </a:moveTo>
                      <a:cubicBezTo>
                        <a:pt x="100" y="218"/>
                        <a:pt x="94" y="223"/>
                        <a:pt x="88" y="225"/>
                      </a:cubicBezTo>
                      <a:cubicBezTo>
                        <a:pt x="88" y="223"/>
                        <a:pt x="90" y="221"/>
                        <a:pt x="91" y="219"/>
                      </a:cubicBezTo>
                      <a:cubicBezTo>
                        <a:pt x="94" y="216"/>
                        <a:pt x="98" y="214"/>
                        <a:pt x="101" y="212"/>
                      </a:cubicBezTo>
                      <a:cubicBezTo>
                        <a:pt x="102" y="212"/>
                        <a:pt x="102" y="212"/>
                        <a:pt x="102" y="212"/>
                      </a:cubicBezTo>
                      <a:close/>
                      <a:moveTo>
                        <a:pt x="297" y="216"/>
                      </a:moveTo>
                      <a:cubicBezTo>
                        <a:pt x="296" y="219"/>
                        <a:pt x="293" y="215"/>
                        <a:pt x="292" y="217"/>
                      </a:cubicBezTo>
                      <a:cubicBezTo>
                        <a:pt x="288" y="220"/>
                        <a:pt x="289" y="224"/>
                        <a:pt x="290" y="228"/>
                      </a:cubicBezTo>
                      <a:cubicBezTo>
                        <a:pt x="289" y="228"/>
                        <a:pt x="289" y="228"/>
                        <a:pt x="289" y="228"/>
                      </a:cubicBezTo>
                      <a:cubicBezTo>
                        <a:pt x="285" y="229"/>
                        <a:pt x="280" y="230"/>
                        <a:pt x="278" y="235"/>
                      </a:cubicBezTo>
                      <a:cubicBezTo>
                        <a:pt x="277" y="238"/>
                        <a:pt x="276" y="241"/>
                        <a:pt x="277" y="244"/>
                      </a:cubicBezTo>
                      <a:cubicBezTo>
                        <a:pt x="275" y="245"/>
                        <a:pt x="272" y="247"/>
                        <a:pt x="272" y="249"/>
                      </a:cubicBezTo>
                      <a:cubicBezTo>
                        <a:pt x="271" y="252"/>
                        <a:pt x="272" y="254"/>
                        <a:pt x="274" y="256"/>
                      </a:cubicBezTo>
                      <a:cubicBezTo>
                        <a:pt x="277" y="258"/>
                        <a:pt x="279" y="257"/>
                        <a:pt x="282" y="256"/>
                      </a:cubicBezTo>
                      <a:cubicBezTo>
                        <a:pt x="284" y="255"/>
                        <a:pt x="283" y="251"/>
                        <a:pt x="286" y="252"/>
                      </a:cubicBezTo>
                      <a:cubicBezTo>
                        <a:pt x="286" y="255"/>
                        <a:pt x="283" y="256"/>
                        <a:pt x="282" y="258"/>
                      </a:cubicBezTo>
                      <a:cubicBezTo>
                        <a:pt x="279" y="259"/>
                        <a:pt x="276" y="259"/>
                        <a:pt x="274" y="258"/>
                      </a:cubicBezTo>
                      <a:cubicBezTo>
                        <a:pt x="271" y="256"/>
                        <a:pt x="269" y="253"/>
                        <a:pt x="270" y="249"/>
                      </a:cubicBezTo>
                      <a:cubicBezTo>
                        <a:pt x="270" y="247"/>
                        <a:pt x="272" y="245"/>
                        <a:pt x="274" y="243"/>
                      </a:cubicBezTo>
                      <a:cubicBezTo>
                        <a:pt x="275" y="238"/>
                        <a:pt x="276" y="232"/>
                        <a:pt x="281" y="229"/>
                      </a:cubicBezTo>
                      <a:cubicBezTo>
                        <a:pt x="283" y="227"/>
                        <a:pt x="286" y="228"/>
                        <a:pt x="287" y="226"/>
                      </a:cubicBezTo>
                      <a:cubicBezTo>
                        <a:pt x="287" y="223"/>
                        <a:pt x="287" y="220"/>
                        <a:pt x="289" y="217"/>
                      </a:cubicBezTo>
                      <a:cubicBezTo>
                        <a:pt x="290" y="215"/>
                        <a:pt x="293" y="215"/>
                        <a:pt x="296" y="215"/>
                      </a:cubicBezTo>
                      <a:cubicBezTo>
                        <a:pt x="297" y="216"/>
                        <a:pt x="297" y="216"/>
                        <a:pt x="297" y="216"/>
                      </a:cubicBezTo>
                      <a:close/>
                      <a:moveTo>
                        <a:pt x="214" y="223"/>
                      </a:moveTo>
                      <a:cubicBezTo>
                        <a:pt x="210" y="223"/>
                        <a:pt x="203" y="221"/>
                        <a:pt x="200" y="226"/>
                      </a:cubicBezTo>
                      <a:cubicBezTo>
                        <a:pt x="200" y="228"/>
                        <a:pt x="200" y="228"/>
                        <a:pt x="200" y="228"/>
                      </a:cubicBezTo>
                      <a:cubicBezTo>
                        <a:pt x="202" y="230"/>
                        <a:pt x="204" y="231"/>
                        <a:pt x="207" y="233"/>
                      </a:cubicBezTo>
                      <a:cubicBezTo>
                        <a:pt x="206" y="234"/>
                        <a:pt x="204" y="233"/>
                        <a:pt x="202" y="233"/>
                      </a:cubicBezTo>
                      <a:cubicBezTo>
                        <a:pt x="200" y="231"/>
                        <a:pt x="198" y="229"/>
                        <a:pt x="197" y="227"/>
                      </a:cubicBezTo>
                      <a:cubicBezTo>
                        <a:pt x="197" y="224"/>
                        <a:pt x="200" y="224"/>
                        <a:pt x="201" y="222"/>
                      </a:cubicBezTo>
                      <a:cubicBezTo>
                        <a:pt x="205" y="221"/>
                        <a:pt x="211" y="219"/>
                        <a:pt x="214" y="223"/>
                      </a:cubicBezTo>
                      <a:close/>
                      <a:moveTo>
                        <a:pt x="120" y="228"/>
                      </a:moveTo>
                      <a:cubicBezTo>
                        <a:pt x="121" y="228"/>
                        <a:pt x="120" y="229"/>
                        <a:pt x="120" y="230"/>
                      </a:cubicBezTo>
                      <a:cubicBezTo>
                        <a:pt x="116" y="232"/>
                        <a:pt x="113" y="234"/>
                        <a:pt x="109" y="235"/>
                      </a:cubicBezTo>
                      <a:cubicBezTo>
                        <a:pt x="109" y="234"/>
                        <a:pt x="109" y="234"/>
                        <a:pt x="109" y="234"/>
                      </a:cubicBezTo>
                      <a:cubicBezTo>
                        <a:pt x="112" y="233"/>
                        <a:pt x="115" y="231"/>
                        <a:pt x="116" y="229"/>
                      </a:cubicBezTo>
                      <a:cubicBezTo>
                        <a:pt x="113" y="225"/>
                        <a:pt x="107" y="225"/>
                        <a:pt x="101" y="224"/>
                      </a:cubicBezTo>
                      <a:cubicBezTo>
                        <a:pt x="101" y="223"/>
                        <a:pt x="102" y="223"/>
                        <a:pt x="103" y="223"/>
                      </a:cubicBezTo>
                      <a:cubicBezTo>
                        <a:pt x="109" y="222"/>
                        <a:pt x="113" y="225"/>
                        <a:pt x="118" y="227"/>
                      </a:cubicBezTo>
                      <a:cubicBezTo>
                        <a:pt x="120" y="228"/>
                        <a:pt x="120" y="228"/>
                        <a:pt x="120" y="228"/>
                      </a:cubicBezTo>
                      <a:close/>
                      <a:moveTo>
                        <a:pt x="218" y="226"/>
                      </a:moveTo>
                      <a:cubicBezTo>
                        <a:pt x="217" y="228"/>
                        <a:pt x="214" y="229"/>
                        <a:pt x="212" y="230"/>
                      </a:cubicBezTo>
                      <a:cubicBezTo>
                        <a:pt x="210" y="232"/>
                        <a:pt x="209" y="231"/>
                        <a:pt x="208" y="231"/>
                      </a:cubicBezTo>
                      <a:cubicBezTo>
                        <a:pt x="206" y="229"/>
                        <a:pt x="204" y="229"/>
                        <a:pt x="203" y="227"/>
                      </a:cubicBezTo>
                      <a:cubicBezTo>
                        <a:pt x="203" y="226"/>
                        <a:pt x="204" y="226"/>
                        <a:pt x="205" y="225"/>
                      </a:cubicBezTo>
                      <a:cubicBezTo>
                        <a:pt x="209" y="225"/>
                        <a:pt x="214" y="224"/>
                        <a:pt x="218" y="226"/>
                      </a:cubicBezTo>
                      <a:close/>
                      <a:moveTo>
                        <a:pt x="297" y="228"/>
                      </a:moveTo>
                      <a:cubicBezTo>
                        <a:pt x="293" y="231"/>
                        <a:pt x="290" y="235"/>
                        <a:pt x="291" y="240"/>
                      </a:cubicBezTo>
                      <a:cubicBezTo>
                        <a:pt x="291" y="244"/>
                        <a:pt x="292" y="247"/>
                        <a:pt x="295" y="248"/>
                      </a:cubicBezTo>
                      <a:cubicBezTo>
                        <a:pt x="296" y="248"/>
                        <a:pt x="298" y="248"/>
                        <a:pt x="298" y="249"/>
                      </a:cubicBezTo>
                      <a:cubicBezTo>
                        <a:pt x="298" y="250"/>
                        <a:pt x="297" y="250"/>
                        <a:pt x="297" y="250"/>
                      </a:cubicBezTo>
                      <a:cubicBezTo>
                        <a:pt x="294" y="250"/>
                        <a:pt x="291" y="248"/>
                        <a:pt x="290" y="245"/>
                      </a:cubicBezTo>
                      <a:cubicBezTo>
                        <a:pt x="288" y="241"/>
                        <a:pt x="288" y="235"/>
                        <a:pt x="291" y="231"/>
                      </a:cubicBezTo>
                      <a:cubicBezTo>
                        <a:pt x="296" y="227"/>
                        <a:pt x="296" y="227"/>
                        <a:pt x="296" y="227"/>
                      </a:cubicBezTo>
                      <a:cubicBezTo>
                        <a:pt x="297" y="227"/>
                        <a:pt x="297" y="228"/>
                        <a:pt x="297" y="228"/>
                      </a:cubicBezTo>
                      <a:close/>
                      <a:moveTo>
                        <a:pt x="113" y="229"/>
                      </a:moveTo>
                      <a:cubicBezTo>
                        <a:pt x="113" y="230"/>
                        <a:pt x="110" y="231"/>
                        <a:pt x="109" y="232"/>
                      </a:cubicBezTo>
                      <a:cubicBezTo>
                        <a:pt x="106" y="234"/>
                        <a:pt x="103" y="230"/>
                        <a:pt x="100" y="230"/>
                      </a:cubicBezTo>
                      <a:cubicBezTo>
                        <a:pt x="94" y="229"/>
                        <a:pt x="94" y="229"/>
                        <a:pt x="94" y="229"/>
                      </a:cubicBezTo>
                      <a:cubicBezTo>
                        <a:pt x="94" y="228"/>
                        <a:pt x="95" y="228"/>
                        <a:pt x="96" y="227"/>
                      </a:cubicBezTo>
                      <a:cubicBezTo>
                        <a:pt x="98" y="226"/>
                        <a:pt x="99" y="226"/>
                        <a:pt x="101" y="226"/>
                      </a:cubicBezTo>
                      <a:cubicBezTo>
                        <a:pt x="105" y="226"/>
                        <a:pt x="110" y="226"/>
                        <a:pt x="113" y="229"/>
                      </a:cubicBezTo>
                      <a:close/>
                      <a:moveTo>
                        <a:pt x="227" y="228"/>
                      </a:moveTo>
                      <a:cubicBezTo>
                        <a:pt x="226" y="230"/>
                        <a:pt x="223" y="230"/>
                        <a:pt x="221" y="231"/>
                      </a:cubicBezTo>
                      <a:cubicBezTo>
                        <a:pt x="218" y="233"/>
                        <a:pt x="219" y="236"/>
                        <a:pt x="218" y="239"/>
                      </a:cubicBezTo>
                      <a:cubicBezTo>
                        <a:pt x="216" y="243"/>
                        <a:pt x="212" y="247"/>
                        <a:pt x="208" y="249"/>
                      </a:cubicBezTo>
                      <a:cubicBezTo>
                        <a:pt x="207" y="248"/>
                        <a:pt x="208" y="245"/>
                        <a:pt x="209" y="244"/>
                      </a:cubicBezTo>
                      <a:cubicBezTo>
                        <a:pt x="211" y="236"/>
                        <a:pt x="219" y="230"/>
                        <a:pt x="226" y="228"/>
                      </a:cubicBezTo>
                      <a:cubicBezTo>
                        <a:pt x="227" y="228"/>
                        <a:pt x="227" y="228"/>
                        <a:pt x="227" y="228"/>
                      </a:cubicBezTo>
                      <a:close/>
                      <a:moveTo>
                        <a:pt x="218" y="229"/>
                      </a:moveTo>
                      <a:cubicBezTo>
                        <a:pt x="211" y="235"/>
                        <a:pt x="204" y="241"/>
                        <a:pt x="205" y="251"/>
                      </a:cubicBezTo>
                      <a:cubicBezTo>
                        <a:pt x="201" y="253"/>
                        <a:pt x="201" y="253"/>
                        <a:pt x="201" y="253"/>
                      </a:cubicBezTo>
                      <a:cubicBezTo>
                        <a:pt x="200" y="247"/>
                        <a:pt x="203" y="241"/>
                        <a:pt x="207" y="237"/>
                      </a:cubicBezTo>
                      <a:cubicBezTo>
                        <a:pt x="210" y="234"/>
                        <a:pt x="213" y="231"/>
                        <a:pt x="217" y="230"/>
                      </a:cubicBezTo>
                      <a:cubicBezTo>
                        <a:pt x="217" y="229"/>
                        <a:pt x="218" y="229"/>
                        <a:pt x="218" y="229"/>
                      </a:cubicBezTo>
                      <a:close/>
                      <a:moveTo>
                        <a:pt x="26" y="233"/>
                      </a:moveTo>
                      <a:cubicBezTo>
                        <a:pt x="29" y="238"/>
                        <a:pt x="27" y="244"/>
                        <a:pt x="24" y="249"/>
                      </a:cubicBezTo>
                      <a:cubicBezTo>
                        <a:pt x="24" y="249"/>
                        <a:pt x="23" y="250"/>
                        <a:pt x="22" y="250"/>
                      </a:cubicBezTo>
                      <a:cubicBezTo>
                        <a:pt x="23" y="248"/>
                        <a:pt x="24" y="247"/>
                        <a:pt x="25" y="245"/>
                      </a:cubicBezTo>
                      <a:cubicBezTo>
                        <a:pt x="26" y="241"/>
                        <a:pt x="27" y="236"/>
                        <a:pt x="24" y="233"/>
                      </a:cubicBezTo>
                      <a:cubicBezTo>
                        <a:pt x="22" y="231"/>
                        <a:pt x="21" y="230"/>
                        <a:pt x="19" y="229"/>
                      </a:cubicBezTo>
                      <a:cubicBezTo>
                        <a:pt x="17" y="229"/>
                        <a:pt x="15" y="229"/>
                        <a:pt x="13" y="229"/>
                      </a:cubicBezTo>
                      <a:cubicBezTo>
                        <a:pt x="13" y="229"/>
                        <a:pt x="13" y="228"/>
                        <a:pt x="14" y="228"/>
                      </a:cubicBezTo>
                      <a:cubicBezTo>
                        <a:pt x="19" y="226"/>
                        <a:pt x="24" y="229"/>
                        <a:pt x="26" y="233"/>
                      </a:cubicBezTo>
                      <a:close/>
                      <a:moveTo>
                        <a:pt x="143" y="232"/>
                      </a:moveTo>
                      <a:cubicBezTo>
                        <a:pt x="144" y="234"/>
                        <a:pt x="144" y="236"/>
                        <a:pt x="143" y="237"/>
                      </a:cubicBezTo>
                      <a:cubicBezTo>
                        <a:pt x="139" y="243"/>
                        <a:pt x="132" y="243"/>
                        <a:pt x="125" y="243"/>
                      </a:cubicBezTo>
                      <a:cubicBezTo>
                        <a:pt x="122" y="241"/>
                        <a:pt x="118" y="242"/>
                        <a:pt x="115" y="239"/>
                      </a:cubicBezTo>
                      <a:cubicBezTo>
                        <a:pt x="114" y="241"/>
                        <a:pt x="113" y="239"/>
                        <a:pt x="113" y="238"/>
                      </a:cubicBezTo>
                      <a:cubicBezTo>
                        <a:pt x="112" y="237"/>
                        <a:pt x="113" y="236"/>
                        <a:pt x="114" y="236"/>
                      </a:cubicBezTo>
                      <a:cubicBezTo>
                        <a:pt x="115" y="235"/>
                        <a:pt x="116" y="236"/>
                        <a:pt x="116" y="237"/>
                      </a:cubicBezTo>
                      <a:cubicBezTo>
                        <a:pt x="122" y="238"/>
                        <a:pt x="127" y="239"/>
                        <a:pt x="133" y="238"/>
                      </a:cubicBezTo>
                      <a:cubicBezTo>
                        <a:pt x="135" y="237"/>
                        <a:pt x="137" y="236"/>
                        <a:pt x="137" y="234"/>
                      </a:cubicBezTo>
                      <a:cubicBezTo>
                        <a:pt x="138" y="232"/>
                        <a:pt x="136" y="231"/>
                        <a:pt x="135" y="230"/>
                      </a:cubicBezTo>
                      <a:cubicBezTo>
                        <a:pt x="135" y="228"/>
                        <a:pt x="136" y="229"/>
                        <a:pt x="137" y="229"/>
                      </a:cubicBezTo>
                      <a:cubicBezTo>
                        <a:pt x="139" y="229"/>
                        <a:pt x="142" y="230"/>
                        <a:pt x="143" y="232"/>
                      </a:cubicBezTo>
                      <a:close/>
                      <a:moveTo>
                        <a:pt x="178" y="232"/>
                      </a:moveTo>
                      <a:cubicBezTo>
                        <a:pt x="177" y="234"/>
                        <a:pt x="178" y="235"/>
                        <a:pt x="178" y="236"/>
                      </a:cubicBezTo>
                      <a:cubicBezTo>
                        <a:pt x="182" y="241"/>
                        <a:pt x="190" y="240"/>
                        <a:pt x="196" y="239"/>
                      </a:cubicBezTo>
                      <a:cubicBezTo>
                        <a:pt x="198" y="239"/>
                        <a:pt x="201" y="236"/>
                        <a:pt x="204" y="237"/>
                      </a:cubicBezTo>
                      <a:cubicBezTo>
                        <a:pt x="203" y="238"/>
                        <a:pt x="203" y="240"/>
                        <a:pt x="202" y="241"/>
                      </a:cubicBezTo>
                      <a:cubicBezTo>
                        <a:pt x="199" y="241"/>
                        <a:pt x="197" y="243"/>
                        <a:pt x="195" y="243"/>
                      </a:cubicBezTo>
                      <a:cubicBezTo>
                        <a:pt x="187" y="245"/>
                        <a:pt x="178" y="246"/>
                        <a:pt x="172" y="241"/>
                      </a:cubicBezTo>
                      <a:cubicBezTo>
                        <a:pt x="170" y="239"/>
                        <a:pt x="169" y="238"/>
                        <a:pt x="169" y="236"/>
                      </a:cubicBezTo>
                      <a:cubicBezTo>
                        <a:pt x="169" y="233"/>
                        <a:pt x="172" y="232"/>
                        <a:pt x="174" y="232"/>
                      </a:cubicBezTo>
                      <a:cubicBezTo>
                        <a:pt x="175" y="232"/>
                        <a:pt x="178" y="230"/>
                        <a:pt x="178" y="232"/>
                      </a:cubicBezTo>
                      <a:close/>
                      <a:moveTo>
                        <a:pt x="309" y="235"/>
                      </a:moveTo>
                      <a:cubicBezTo>
                        <a:pt x="311" y="239"/>
                        <a:pt x="310" y="244"/>
                        <a:pt x="308" y="248"/>
                      </a:cubicBezTo>
                      <a:cubicBezTo>
                        <a:pt x="304" y="252"/>
                        <a:pt x="304" y="252"/>
                        <a:pt x="304" y="252"/>
                      </a:cubicBezTo>
                      <a:cubicBezTo>
                        <a:pt x="298" y="252"/>
                        <a:pt x="292" y="256"/>
                        <a:pt x="289" y="261"/>
                      </a:cubicBezTo>
                      <a:cubicBezTo>
                        <a:pt x="288" y="265"/>
                        <a:pt x="287" y="269"/>
                        <a:pt x="289" y="273"/>
                      </a:cubicBezTo>
                      <a:cubicBezTo>
                        <a:pt x="290" y="275"/>
                        <a:pt x="292" y="277"/>
                        <a:pt x="294" y="278"/>
                      </a:cubicBezTo>
                      <a:cubicBezTo>
                        <a:pt x="295" y="279"/>
                        <a:pt x="294" y="280"/>
                        <a:pt x="293" y="280"/>
                      </a:cubicBezTo>
                      <a:cubicBezTo>
                        <a:pt x="290" y="278"/>
                        <a:pt x="287" y="275"/>
                        <a:pt x="285" y="271"/>
                      </a:cubicBezTo>
                      <a:cubicBezTo>
                        <a:pt x="285" y="270"/>
                        <a:pt x="287" y="267"/>
                        <a:pt x="284" y="267"/>
                      </a:cubicBezTo>
                      <a:cubicBezTo>
                        <a:pt x="282" y="268"/>
                        <a:pt x="280" y="269"/>
                        <a:pt x="278" y="268"/>
                      </a:cubicBezTo>
                      <a:cubicBezTo>
                        <a:pt x="275" y="269"/>
                        <a:pt x="275" y="272"/>
                        <a:pt x="274" y="275"/>
                      </a:cubicBezTo>
                      <a:cubicBezTo>
                        <a:pt x="279" y="275"/>
                        <a:pt x="283" y="277"/>
                        <a:pt x="285" y="281"/>
                      </a:cubicBezTo>
                      <a:cubicBezTo>
                        <a:pt x="285" y="283"/>
                        <a:pt x="287" y="284"/>
                        <a:pt x="286" y="285"/>
                      </a:cubicBezTo>
                      <a:cubicBezTo>
                        <a:pt x="285" y="285"/>
                        <a:pt x="284" y="285"/>
                        <a:pt x="284" y="285"/>
                      </a:cubicBezTo>
                      <a:cubicBezTo>
                        <a:pt x="284" y="281"/>
                        <a:pt x="281" y="278"/>
                        <a:pt x="277" y="277"/>
                      </a:cubicBezTo>
                      <a:cubicBezTo>
                        <a:pt x="275" y="277"/>
                        <a:pt x="273" y="277"/>
                        <a:pt x="271" y="278"/>
                      </a:cubicBezTo>
                      <a:cubicBezTo>
                        <a:pt x="270" y="277"/>
                        <a:pt x="272" y="275"/>
                        <a:pt x="272" y="274"/>
                      </a:cubicBezTo>
                      <a:cubicBezTo>
                        <a:pt x="274" y="272"/>
                        <a:pt x="275" y="269"/>
                        <a:pt x="275" y="267"/>
                      </a:cubicBezTo>
                      <a:cubicBezTo>
                        <a:pt x="276" y="266"/>
                        <a:pt x="278" y="267"/>
                        <a:pt x="280" y="266"/>
                      </a:cubicBezTo>
                      <a:cubicBezTo>
                        <a:pt x="283" y="265"/>
                        <a:pt x="286" y="266"/>
                        <a:pt x="287" y="263"/>
                      </a:cubicBezTo>
                      <a:cubicBezTo>
                        <a:pt x="288" y="258"/>
                        <a:pt x="292" y="254"/>
                        <a:pt x="296" y="252"/>
                      </a:cubicBezTo>
                      <a:cubicBezTo>
                        <a:pt x="299" y="252"/>
                        <a:pt x="301" y="251"/>
                        <a:pt x="304" y="250"/>
                      </a:cubicBezTo>
                      <a:cubicBezTo>
                        <a:pt x="307" y="247"/>
                        <a:pt x="309" y="242"/>
                        <a:pt x="308" y="237"/>
                      </a:cubicBezTo>
                      <a:cubicBezTo>
                        <a:pt x="307" y="236"/>
                        <a:pt x="306" y="234"/>
                        <a:pt x="304" y="235"/>
                      </a:cubicBezTo>
                      <a:cubicBezTo>
                        <a:pt x="303" y="234"/>
                        <a:pt x="302" y="235"/>
                        <a:pt x="301" y="236"/>
                      </a:cubicBezTo>
                      <a:cubicBezTo>
                        <a:pt x="301" y="238"/>
                        <a:pt x="301" y="239"/>
                        <a:pt x="299" y="239"/>
                      </a:cubicBezTo>
                      <a:cubicBezTo>
                        <a:pt x="298" y="238"/>
                        <a:pt x="300" y="236"/>
                        <a:pt x="300" y="235"/>
                      </a:cubicBezTo>
                      <a:cubicBezTo>
                        <a:pt x="301" y="234"/>
                        <a:pt x="303" y="233"/>
                        <a:pt x="304" y="233"/>
                      </a:cubicBezTo>
                      <a:cubicBezTo>
                        <a:pt x="306" y="233"/>
                        <a:pt x="308" y="234"/>
                        <a:pt x="309" y="235"/>
                      </a:cubicBezTo>
                      <a:close/>
                      <a:moveTo>
                        <a:pt x="135" y="233"/>
                      </a:moveTo>
                      <a:cubicBezTo>
                        <a:pt x="134" y="235"/>
                        <a:pt x="133" y="236"/>
                        <a:pt x="132" y="236"/>
                      </a:cubicBezTo>
                      <a:cubicBezTo>
                        <a:pt x="127" y="236"/>
                        <a:pt x="122" y="237"/>
                        <a:pt x="118" y="234"/>
                      </a:cubicBezTo>
                      <a:cubicBezTo>
                        <a:pt x="118" y="234"/>
                        <a:pt x="119" y="233"/>
                        <a:pt x="120" y="234"/>
                      </a:cubicBezTo>
                      <a:cubicBezTo>
                        <a:pt x="123" y="235"/>
                        <a:pt x="127" y="236"/>
                        <a:pt x="131" y="235"/>
                      </a:cubicBezTo>
                      <a:cubicBezTo>
                        <a:pt x="132" y="235"/>
                        <a:pt x="134" y="229"/>
                        <a:pt x="135" y="233"/>
                      </a:cubicBezTo>
                      <a:close/>
                      <a:moveTo>
                        <a:pt x="118" y="252"/>
                      </a:moveTo>
                      <a:cubicBezTo>
                        <a:pt x="118" y="253"/>
                        <a:pt x="118" y="254"/>
                        <a:pt x="117" y="254"/>
                      </a:cubicBezTo>
                      <a:cubicBezTo>
                        <a:pt x="115" y="254"/>
                        <a:pt x="115" y="251"/>
                        <a:pt x="115" y="250"/>
                      </a:cubicBezTo>
                      <a:cubicBezTo>
                        <a:pt x="113" y="241"/>
                        <a:pt x="105" y="237"/>
                        <a:pt x="99" y="232"/>
                      </a:cubicBezTo>
                      <a:cubicBezTo>
                        <a:pt x="109" y="234"/>
                        <a:pt x="115" y="244"/>
                        <a:pt x="118" y="252"/>
                      </a:cubicBezTo>
                      <a:close/>
                      <a:moveTo>
                        <a:pt x="194" y="235"/>
                      </a:moveTo>
                      <a:cubicBezTo>
                        <a:pt x="196" y="235"/>
                        <a:pt x="199" y="234"/>
                        <a:pt x="201" y="235"/>
                      </a:cubicBezTo>
                      <a:cubicBezTo>
                        <a:pt x="200" y="235"/>
                        <a:pt x="200" y="235"/>
                        <a:pt x="200" y="235"/>
                      </a:cubicBezTo>
                      <a:cubicBezTo>
                        <a:pt x="194" y="237"/>
                        <a:pt x="186" y="241"/>
                        <a:pt x="180" y="235"/>
                      </a:cubicBezTo>
                      <a:cubicBezTo>
                        <a:pt x="180" y="235"/>
                        <a:pt x="179" y="234"/>
                        <a:pt x="180" y="233"/>
                      </a:cubicBezTo>
                      <a:cubicBezTo>
                        <a:pt x="184" y="237"/>
                        <a:pt x="189" y="236"/>
                        <a:pt x="194" y="235"/>
                      </a:cubicBezTo>
                      <a:close/>
                      <a:moveTo>
                        <a:pt x="113" y="252"/>
                      </a:moveTo>
                      <a:cubicBezTo>
                        <a:pt x="106" y="250"/>
                        <a:pt x="99" y="243"/>
                        <a:pt x="96" y="236"/>
                      </a:cubicBezTo>
                      <a:cubicBezTo>
                        <a:pt x="96" y="235"/>
                        <a:pt x="95" y="234"/>
                        <a:pt x="96" y="234"/>
                      </a:cubicBezTo>
                      <a:cubicBezTo>
                        <a:pt x="104" y="237"/>
                        <a:pt x="113" y="243"/>
                        <a:pt x="113" y="252"/>
                      </a:cubicBezTo>
                      <a:close/>
                      <a:moveTo>
                        <a:pt x="16" y="239"/>
                      </a:moveTo>
                      <a:cubicBezTo>
                        <a:pt x="16" y="241"/>
                        <a:pt x="14" y="241"/>
                        <a:pt x="14" y="240"/>
                      </a:cubicBezTo>
                      <a:cubicBezTo>
                        <a:pt x="13" y="240"/>
                        <a:pt x="12" y="240"/>
                        <a:pt x="12" y="240"/>
                      </a:cubicBezTo>
                      <a:cubicBezTo>
                        <a:pt x="10" y="241"/>
                        <a:pt x="10" y="243"/>
                        <a:pt x="9" y="246"/>
                      </a:cubicBezTo>
                      <a:cubicBezTo>
                        <a:pt x="10" y="249"/>
                        <a:pt x="11" y="252"/>
                        <a:pt x="14" y="253"/>
                      </a:cubicBezTo>
                      <a:cubicBezTo>
                        <a:pt x="14" y="254"/>
                        <a:pt x="14" y="255"/>
                        <a:pt x="14" y="255"/>
                      </a:cubicBezTo>
                      <a:cubicBezTo>
                        <a:pt x="11" y="253"/>
                        <a:pt x="9" y="250"/>
                        <a:pt x="8" y="247"/>
                      </a:cubicBezTo>
                      <a:cubicBezTo>
                        <a:pt x="8" y="244"/>
                        <a:pt x="8" y="241"/>
                        <a:pt x="11" y="239"/>
                      </a:cubicBezTo>
                      <a:cubicBezTo>
                        <a:pt x="12" y="238"/>
                        <a:pt x="14" y="238"/>
                        <a:pt x="16" y="239"/>
                      </a:cubicBezTo>
                      <a:cubicBezTo>
                        <a:pt x="16" y="239"/>
                        <a:pt x="16" y="239"/>
                        <a:pt x="16" y="239"/>
                      </a:cubicBezTo>
                      <a:close/>
                      <a:moveTo>
                        <a:pt x="157" y="246"/>
                      </a:moveTo>
                      <a:cubicBezTo>
                        <a:pt x="157" y="248"/>
                        <a:pt x="157" y="250"/>
                        <a:pt x="155" y="251"/>
                      </a:cubicBezTo>
                      <a:cubicBezTo>
                        <a:pt x="154" y="252"/>
                        <a:pt x="153" y="253"/>
                        <a:pt x="151" y="253"/>
                      </a:cubicBezTo>
                      <a:cubicBezTo>
                        <a:pt x="151" y="251"/>
                        <a:pt x="153" y="249"/>
                        <a:pt x="151" y="248"/>
                      </a:cubicBezTo>
                      <a:cubicBezTo>
                        <a:pt x="150" y="246"/>
                        <a:pt x="148" y="246"/>
                        <a:pt x="146" y="245"/>
                      </a:cubicBezTo>
                      <a:cubicBezTo>
                        <a:pt x="137" y="247"/>
                        <a:pt x="126" y="250"/>
                        <a:pt x="117" y="244"/>
                      </a:cubicBezTo>
                      <a:cubicBezTo>
                        <a:pt x="117" y="244"/>
                        <a:pt x="117" y="244"/>
                        <a:pt x="117" y="243"/>
                      </a:cubicBezTo>
                      <a:cubicBezTo>
                        <a:pt x="120" y="244"/>
                        <a:pt x="124" y="244"/>
                        <a:pt x="128" y="245"/>
                      </a:cubicBezTo>
                      <a:cubicBezTo>
                        <a:pt x="133" y="245"/>
                        <a:pt x="139" y="245"/>
                        <a:pt x="143" y="240"/>
                      </a:cubicBezTo>
                      <a:cubicBezTo>
                        <a:pt x="148" y="239"/>
                        <a:pt x="155" y="240"/>
                        <a:pt x="157" y="246"/>
                      </a:cubicBezTo>
                      <a:close/>
                      <a:moveTo>
                        <a:pt x="200" y="244"/>
                      </a:moveTo>
                      <a:cubicBezTo>
                        <a:pt x="201" y="246"/>
                        <a:pt x="198" y="247"/>
                        <a:pt x="197" y="248"/>
                      </a:cubicBezTo>
                      <a:cubicBezTo>
                        <a:pt x="188" y="252"/>
                        <a:pt x="180" y="249"/>
                        <a:pt x="171" y="248"/>
                      </a:cubicBezTo>
                      <a:cubicBezTo>
                        <a:pt x="167" y="247"/>
                        <a:pt x="164" y="250"/>
                        <a:pt x="162" y="253"/>
                      </a:cubicBezTo>
                      <a:cubicBezTo>
                        <a:pt x="161" y="253"/>
                        <a:pt x="161" y="252"/>
                        <a:pt x="161" y="251"/>
                      </a:cubicBezTo>
                      <a:cubicBezTo>
                        <a:pt x="162" y="247"/>
                        <a:pt x="165" y="244"/>
                        <a:pt x="168" y="244"/>
                      </a:cubicBezTo>
                      <a:cubicBezTo>
                        <a:pt x="174" y="244"/>
                        <a:pt x="179" y="247"/>
                        <a:pt x="184" y="246"/>
                      </a:cubicBezTo>
                      <a:cubicBezTo>
                        <a:pt x="190" y="246"/>
                        <a:pt x="195" y="244"/>
                        <a:pt x="200" y="244"/>
                      </a:cubicBezTo>
                      <a:close/>
                      <a:moveTo>
                        <a:pt x="265" y="246"/>
                      </a:moveTo>
                      <a:cubicBezTo>
                        <a:pt x="264" y="248"/>
                        <a:pt x="264" y="248"/>
                        <a:pt x="264" y="248"/>
                      </a:cubicBezTo>
                      <a:cubicBezTo>
                        <a:pt x="264" y="248"/>
                        <a:pt x="263" y="247"/>
                        <a:pt x="262" y="248"/>
                      </a:cubicBezTo>
                      <a:cubicBezTo>
                        <a:pt x="261" y="248"/>
                        <a:pt x="259" y="249"/>
                        <a:pt x="259" y="251"/>
                      </a:cubicBezTo>
                      <a:cubicBezTo>
                        <a:pt x="259" y="251"/>
                        <a:pt x="259" y="252"/>
                        <a:pt x="260" y="252"/>
                      </a:cubicBezTo>
                      <a:cubicBezTo>
                        <a:pt x="261" y="252"/>
                        <a:pt x="261" y="251"/>
                        <a:pt x="262" y="250"/>
                      </a:cubicBezTo>
                      <a:cubicBezTo>
                        <a:pt x="264" y="249"/>
                        <a:pt x="264" y="249"/>
                        <a:pt x="264" y="249"/>
                      </a:cubicBezTo>
                      <a:cubicBezTo>
                        <a:pt x="264" y="254"/>
                        <a:pt x="264" y="254"/>
                        <a:pt x="264" y="254"/>
                      </a:cubicBezTo>
                      <a:cubicBezTo>
                        <a:pt x="262" y="254"/>
                        <a:pt x="259" y="253"/>
                        <a:pt x="257" y="254"/>
                      </a:cubicBezTo>
                      <a:cubicBezTo>
                        <a:pt x="256" y="254"/>
                        <a:pt x="256" y="253"/>
                        <a:pt x="256" y="252"/>
                      </a:cubicBezTo>
                      <a:cubicBezTo>
                        <a:pt x="257" y="250"/>
                        <a:pt x="258" y="247"/>
                        <a:pt x="260" y="246"/>
                      </a:cubicBezTo>
                      <a:cubicBezTo>
                        <a:pt x="262" y="246"/>
                        <a:pt x="264" y="244"/>
                        <a:pt x="265" y="246"/>
                      </a:cubicBezTo>
                      <a:close/>
                      <a:moveTo>
                        <a:pt x="45" y="244"/>
                      </a:moveTo>
                      <a:cubicBezTo>
                        <a:pt x="47" y="246"/>
                        <a:pt x="49" y="249"/>
                        <a:pt x="48" y="252"/>
                      </a:cubicBezTo>
                      <a:cubicBezTo>
                        <a:pt x="47" y="255"/>
                        <a:pt x="45" y="259"/>
                        <a:pt x="42" y="259"/>
                      </a:cubicBezTo>
                      <a:cubicBezTo>
                        <a:pt x="39" y="260"/>
                        <a:pt x="37" y="259"/>
                        <a:pt x="35" y="257"/>
                      </a:cubicBezTo>
                      <a:cubicBezTo>
                        <a:pt x="34" y="255"/>
                        <a:pt x="33" y="254"/>
                        <a:pt x="33" y="252"/>
                      </a:cubicBezTo>
                      <a:cubicBezTo>
                        <a:pt x="35" y="251"/>
                        <a:pt x="35" y="254"/>
                        <a:pt x="36" y="255"/>
                      </a:cubicBezTo>
                      <a:cubicBezTo>
                        <a:pt x="37" y="257"/>
                        <a:pt x="39" y="258"/>
                        <a:pt x="41" y="257"/>
                      </a:cubicBezTo>
                      <a:cubicBezTo>
                        <a:pt x="42" y="257"/>
                        <a:pt x="44" y="256"/>
                        <a:pt x="45" y="255"/>
                      </a:cubicBezTo>
                      <a:cubicBezTo>
                        <a:pt x="46" y="253"/>
                        <a:pt x="46" y="251"/>
                        <a:pt x="46" y="249"/>
                      </a:cubicBezTo>
                      <a:cubicBezTo>
                        <a:pt x="46" y="247"/>
                        <a:pt x="43" y="246"/>
                        <a:pt x="44" y="244"/>
                      </a:cubicBezTo>
                      <a:cubicBezTo>
                        <a:pt x="45" y="244"/>
                        <a:pt x="45" y="244"/>
                        <a:pt x="45" y="244"/>
                      </a:cubicBezTo>
                      <a:close/>
                      <a:moveTo>
                        <a:pt x="149" y="249"/>
                      </a:moveTo>
                      <a:cubicBezTo>
                        <a:pt x="149" y="251"/>
                        <a:pt x="149" y="251"/>
                        <a:pt x="148" y="252"/>
                      </a:cubicBezTo>
                      <a:cubicBezTo>
                        <a:pt x="148" y="251"/>
                        <a:pt x="147" y="250"/>
                        <a:pt x="146" y="250"/>
                      </a:cubicBezTo>
                      <a:cubicBezTo>
                        <a:pt x="144" y="249"/>
                        <a:pt x="142" y="249"/>
                        <a:pt x="139" y="250"/>
                      </a:cubicBezTo>
                      <a:cubicBezTo>
                        <a:pt x="133" y="251"/>
                        <a:pt x="126" y="252"/>
                        <a:pt x="120" y="250"/>
                      </a:cubicBezTo>
                      <a:cubicBezTo>
                        <a:pt x="120" y="250"/>
                        <a:pt x="120" y="249"/>
                        <a:pt x="120" y="248"/>
                      </a:cubicBezTo>
                      <a:cubicBezTo>
                        <a:pt x="124" y="248"/>
                        <a:pt x="127" y="250"/>
                        <a:pt x="131" y="250"/>
                      </a:cubicBezTo>
                      <a:cubicBezTo>
                        <a:pt x="136" y="250"/>
                        <a:pt x="141" y="248"/>
                        <a:pt x="146" y="248"/>
                      </a:cubicBezTo>
                      <a:cubicBezTo>
                        <a:pt x="147" y="248"/>
                        <a:pt x="149" y="248"/>
                        <a:pt x="149" y="249"/>
                      </a:cubicBezTo>
                      <a:close/>
                      <a:moveTo>
                        <a:pt x="62" y="251"/>
                      </a:moveTo>
                      <a:cubicBezTo>
                        <a:pt x="63" y="253"/>
                        <a:pt x="64" y="256"/>
                        <a:pt x="63" y="259"/>
                      </a:cubicBezTo>
                      <a:cubicBezTo>
                        <a:pt x="63" y="260"/>
                        <a:pt x="62" y="259"/>
                        <a:pt x="61" y="259"/>
                      </a:cubicBezTo>
                      <a:cubicBezTo>
                        <a:pt x="61" y="256"/>
                        <a:pt x="61" y="252"/>
                        <a:pt x="57" y="251"/>
                      </a:cubicBezTo>
                      <a:cubicBezTo>
                        <a:pt x="56" y="252"/>
                        <a:pt x="55" y="249"/>
                        <a:pt x="54" y="250"/>
                      </a:cubicBezTo>
                      <a:cubicBezTo>
                        <a:pt x="54" y="249"/>
                        <a:pt x="53" y="247"/>
                        <a:pt x="54" y="247"/>
                      </a:cubicBezTo>
                      <a:cubicBezTo>
                        <a:pt x="57" y="247"/>
                        <a:pt x="60" y="249"/>
                        <a:pt x="62" y="251"/>
                      </a:cubicBezTo>
                      <a:close/>
                      <a:moveTo>
                        <a:pt x="58" y="255"/>
                      </a:moveTo>
                      <a:cubicBezTo>
                        <a:pt x="59" y="256"/>
                        <a:pt x="59" y="257"/>
                        <a:pt x="59" y="259"/>
                      </a:cubicBezTo>
                      <a:cubicBezTo>
                        <a:pt x="57" y="259"/>
                        <a:pt x="54" y="259"/>
                        <a:pt x="51" y="259"/>
                      </a:cubicBezTo>
                      <a:cubicBezTo>
                        <a:pt x="52" y="258"/>
                        <a:pt x="53" y="257"/>
                        <a:pt x="53" y="255"/>
                      </a:cubicBezTo>
                      <a:cubicBezTo>
                        <a:pt x="53" y="254"/>
                        <a:pt x="54" y="253"/>
                        <a:pt x="54" y="252"/>
                      </a:cubicBezTo>
                      <a:cubicBezTo>
                        <a:pt x="56" y="252"/>
                        <a:pt x="57" y="253"/>
                        <a:pt x="58" y="255"/>
                      </a:cubicBezTo>
                      <a:close/>
                      <a:moveTo>
                        <a:pt x="265" y="264"/>
                      </a:moveTo>
                      <a:cubicBezTo>
                        <a:pt x="265" y="267"/>
                        <a:pt x="266" y="271"/>
                        <a:pt x="263" y="273"/>
                      </a:cubicBezTo>
                      <a:cubicBezTo>
                        <a:pt x="263" y="273"/>
                        <a:pt x="262" y="274"/>
                        <a:pt x="261" y="273"/>
                      </a:cubicBezTo>
                      <a:cubicBezTo>
                        <a:pt x="261" y="272"/>
                        <a:pt x="263" y="271"/>
                        <a:pt x="263" y="269"/>
                      </a:cubicBezTo>
                      <a:cubicBezTo>
                        <a:pt x="263" y="267"/>
                        <a:pt x="263" y="265"/>
                        <a:pt x="261" y="263"/>
                      </a:cubicBezTo>
                      <a:cubicBezTo>
                        <a:pt x="260" y="262"/>
                        <a:pt x="258" y="261"/>
                        <a:pt x="256" y="261"/>
                      </a:cubicBezTo>
                      <a:cubicBezTo>
                        <a:pt x="255" y="261"/>
                        <a:pt x="253" y="263"/>
                        <a:pt x="252" y="264"/>
                      </a:cubicBezTo>
                      <a:cubicBezTo>
                        <a:pt x="251" y="266"/>
                        <a:pt x="252" y="269"/>
                        <a:pt x="250" y="269"/>
                      </a:cubicBezTo>
                      <a:cubicBezTo>
                        <a:pt x="247" y="270"/>
                        <a:pt x="241" y="267"/>
                        <a:pt x="240" y="272"/>
                      </a:cubicBezTo>
                      <a:cubicBezTo>
                        <a:pt x="239" y="274"/>
                        <a:pt x="241" y="280"/>
                        <a:pt x="237" y="280"/>
                      </a:cubicBezTo>
                      <a:cubicBezTo>
                        <a:pt x="234" y="280"/>
                        <a:pt x="230" y="279"/>
                        <a:pt x="228" y="283"/>
                      </a:cubicBezTo>
                      <a:cubicBezTo>
                        <a:pt x="228" y="284"/>
                        <a:pt x="228" y="285"/>
                        <a:pt x="227" y="285"/>
                      </a:cubicBezTo>
                      <a:cubicBezTo>
                        <a:pt x="226" y="285"/>
                        <a:pt x="226" y="285"/>
                        <a:pt x="226" y="284"/>
                      </a:cubicBezTo>
                      <a:cubicBezTo>
                        <a:pt x="226" y="281"/>
                        <a:pt x="228" y="280"/>
                        <a:pt x="230" y="278"/>
                      </a:cubicBezTo>
                      <a:cubicBezTo>
                        <a:pt x="232" y="277"/>
                        <a:pt x="236" y="279"/>
                        <a:pt x="238" y="277"/>
                      </a:cubicBezTo>
                      <a:cubicBezTo>
                        <a:pt x="237" y="274"/>
                        <a:pt x="237" y="270"/>
                        <a:pt x="240" y="268"/>
                      </a:cubicBezTo>
                      <a:cubicBezTo>
                        <a:pt x="242" y="267"/>
                        <a:pt x="245" y="267"/>
                        <a:pt x="248" y="268"/>
                      </a:cubicBezTo>
                      <a:cubicBezTo>
                        <a:pt x="251" y="267"/>
                        <a:pt x="250" y="263"/>
                        <a:pt x="252" y="262"/>
                      </a:cubicBezTo>
                      <a:cubicBezTo>
                        <a:pt x="254" y="260"/>
                        <a:pt x="257" y="259"/>
                        <a:pt x="260" y="260"/>
                      </a:cubicBezTo>
                      <a:cubicBezTo>
                        <a:pt x="262" y="260"/>
                        <a:pt x="264" y="262"/>
                        <a:pt x="265" y="264"/>
                      </a:cubicBezTo>
                      <a:close/>
                      <a:moveTo>
                        <a:pt x="308" y="262"/>
                      </a:moveTo>
                      <a:cubicBezTo>
                        <a:pt x="310" y="265"/>
                        <a:pt x="310" y="268"/>
                        <a:pt x="310" y="271"/>
                      </a:cubicBezTo>
                      <a:cubicBezTo>
                        <a:pt x="309" y="275"/>
                        <a:pt x="306" y="278"/>
                        <a:pt x="303" y="281"/>
                      </a:cubicBezTo>
                      <a:cubicBezTo>
                        <a:pt x="303" y="284"/>
                        <a:pt x="305" y="285"/>
                        <a:pt x="306" y="286"/>
                      </a:cubicBezTo>
                      <a:cubicBezTo>
                        <a:pt x="307" y="289"/>
                        <a:pt x="307" y="294"/>
                        <a:pt x="305" y="296"/>
                      </a:cubicBezTo>
                      <a:cubicBezTo>
                        <a:pt x="302" y="299"/>
                        <a:pt x="299" y="298"/>
                        <a:pt x="295" y="298"/>
                      </a:cubicBezTo>
                      <a:cubicBezTo>
                        <a:pt x="293" y="298"/>
                        <a:pt x="292" y="296"/>
                        <a:pt x="290" y="294"/>
                      </a:cubicBezTo>
                      <a:cubicBezTo>
                        <a:pt x="285" y="298"/>
                        <a:pt x="278" y="302"/>
                        <a:pt x="271" y="299"/>
                      </a:cubicBezTo>
                      <a:cubicBezTo>
                        <a:pt x="270" y="297"/>
                        <a:pt x="268" y="295"/>
                        <a:pt x="268" y="292"/>
                      </a:cubicBezTo>
                      <a:cubicBezTo>
                        <a:pt x="268" y="289"/>
                        <a:pt x="269" y="286"/>
                        <a:pt x="273" y="285"/>
                      </a:cubicBezTo>
                      <a:cubicBezTo>
                        <a:pt x="274" y="284"/>
                        <a:pt x="275" y="283"/>
                        <a:pt x="276" y="285"/>
                      </a:cubicBezTo>
                      <a:cubicBezTo>
                        <a:pt x="275" y="286"/>
                        <a:pt x="273" y="286"/>
                        <a:pt x="272" y="287"/>
                      </a:cubicBezTo>
                      <a:cubicBezTo>
                        <a:pt x="270" y="289"/>
                        <a:pt x="270" y="292"/>
                        <a:pt x="271" y="295"/>
                      </a:cubicBezTo>
                      <a:cubicBezTo>
                        <a:pt x="272" y="297"/>
                        <a:pt x="274" y="298"/>
                        <a:pt x="277" y="298"/>
                      </a:cubicBezTo>
                      <a:cubicBezTo>
                        <a:pt x="282" y="298"/>
                        <a:pt x="286" y="295"/>
                        <a:pt x="290" y="291"/>
                      </a:cubicBezTo>
                      <a:cubicBezTo>
                        <a:pt x="292" y="292"/>
                        <a:pt x="292" y="294"/>
                        <a:pt x="293" y="295"/>
                      </a:cubicBezTo>
                      <a:cubicBezTo>
                        <a:pt x="296" y="297"/>
                        <a:pt x="299" y="297"/>
                        <a:pt x="302" y="296"/>
                      </a:cubicBezTo>
                      <a:cubicBezTo>
                        <a:pt x="305" y="294"/>
                        <a:pt x="305" y="290"/>
                        <a:pt x="304" y="288"/>
                      </a:cubicBezTo>
                      <a:cubicBezTo>
                        <a:pt x="303" y="286"/>
                        <a:pt x="302" y="284"/>
                        <a:pt x="301" y="283"/>
                      </a:cubicBezTo>
                      <a:cubicBezTo>
                        <a:pt x="300" y="279"/>
                        <a:pt x="305" y="279"/>
                        <a:pt x="306" y="276"/>
                      </a:cubicBezTo>
                      <a:cubicBezTo>
                        <a:pt x="308" y="272"/>
                        <a:pt x="308" y="268"/>
                        <a:pt x="307" y="265"/>
                      </a:cubicBezTo>
                      <a:cubicBezTo>
                        <a:pt x="306" y="263"/>
                        <a:pt x="304" y="263"/>
                        <a:pt x="303" y="263"/>
                      </a:cubicBezTo>
                      <a:cubicBezTo>
                        <a:pt x="301" y="263"/>
                        <a:pt x="300" y="264"/>
                        <a:pt x="298" y="265"/>
                      </a:cubicBezTo>
                      <a:cubicBezTo>
                        <a:pt x="297" y="266"/>
                        <a:pt x="298" y="268"/>
                        <a:pt x="298" y="269"/>
                      </a:cubicBezTo>
                      <a:cubicBezTo>
                        <a:pt x="296" y="270"/>
                        <a:pt x="296" y="269"/>
                        <a:pt x="296" y="268"/>
                      </a:cubicBezTo>
                      <a:cubicBezTo>
                        <a:pt x="295" y="265"/>
                        <a:pt x="297" y="263"/>
                        <a:pt x="300" y="262"/>
                      </a:cubicBezTo>
                      <a:cubicBezTo>
                        <a:pt x="302" y="261"/>
                        <a:pt x="306" y="260"/>
                        <a:pt x="308" y="262"/>
                      </a:cubicBezTo>
                      <a:close/>
                      <a:moveTo>
                        <a:pt x="93" y="261"/>
                      </a:moveTo>
                      <a:cubicBezTo>
                        <a:pt x="93" y="261"/>
                        <a:pt x="93" y="261"/>
                        <a:pt x="93" y="261"/>
                      </a:cubicBezTo>
                      <a:cubicBezTo>
                        <a:pt x="93" y="261"/>
                        <a:pt x="93" y="261"/>
                        <a:pt x="93" y="261"/>
                      </a:cubicBezTo>
                      <a:cubicBezTo>
                        <a:pt x="93" y="261"/>
                        <a:pt x="93" y="261"/>
                        <a:pt x="93" y="261"/>
                      </a:cubicBezTo>
                      <a:close/>
                      <a:moveTo>
                        <a:pt x="24" y="266"/>
                      </a:moveTo>
                      <a:cubicBezTo>
                        <a:pt x="24" y="267"/>
                        <a:pt x="24" y="268"/>
                        <a:pt x="24" y="269"/>
                      </a:cubicBezTo>
                      <a:cubicBezTo>
                        <a:pt x="24" y="270"/>
                        <a:pt x="23" y="270"/>
                        <a:pt x="23" y="270"/>
                      </a:cubicBezTo>
                      <a:cubicBezTo>
                        <a:pt x="23" y="267"/>
                        <a:pt x="21" y="265"/>
                        <a:pt x="19" y="265"/>
                      </a:cubicBezTo>
                      <a:cubicBezTo>
                        <a:pt x="17" y="264"/>
                        <a:pt x="15" y="263"/>
                        <a:pt x="13" y="265"/>
                      </a:cubicBezTo>
                      <a:cubicBezTo>
                        <a:pt x="11" y="267"/>
                        <a:pt x="11" y="269"/>
                        <a:pt x="10" y="272"/>
                      </a:cubicBezTo>
                      <a:cubicBezTo>
                        <a:pt x="10" y="276"/>
                        <a:pt x="15" y="279"/>
                        <a:pt x="17" y="282"/>
                      </a:cubicBezTo>
                      <a:cubicBezTo>
                        <a:pt x="16" y="284"/>
                        <a:pt x="19" y="284"/>
                        <a:pt x="17" y="285"/>
                      </a:cubicBezTo>
                      <a:cubicBezTo>
                        <a:pt x="15" y="286"/>
                        <a:pt x="13" y="288"/>
                        <a:pt x="12" y="290"/>
                      </a:cubicBezTo>
                      <a:cubicBezTo>
                        <a:pt x="11" y="293"/>
                        <a:pt x="12" y="295"/>
                        <a:pt x="14" y="297"/>
                      </a:cubicBezTo>
                      <a:cubicBezTo>
                        <a:pt x="17" y="299"/>
                        <a:pt x="22" y="298"/>
                        <a:pt x="24" y="296"/>
                      </a:cubicBezTo>
                      <a:cubicBezTo>
                        <a:pt x="27" y="295"/>
                        <a:pt x="28" y="298"/>
                        <a:pt x="30" y="298"/>
                      </a:cubicBezTo>
                      <a:cubicBezTo>
                        <a:pt x="35" y="299"/>
                        <a:pt x="41" y="299"/>
                        <a:pt x="44" y="295"/>
                      </a:cubicBezTo>
                      <a:cubicBezTo>
                        <a:pt x="46" y="294"/>
                        <a:pt x="46" y="292"/>
                        <a:pt x="45" y="290"/>
                      </a:cubicBezTo>
                      <a:cubicBezTo>
                        <a:pt x="44" y="289"/>
                        <a:pt x="43" y="288"/>
                        <a:pt x="41" y="287"/>
                      </a:cubicBezTo>
                      <a:cubicBezTo>
                        <a:pt x="40" y="287"/>
                        <a:pt x="38" y="288"/>
                        <a:pt x="37" y="287"/>
                      </a:cubicBezTo>
                      <a:cubicBezTo>
                        <a:pt x="38" y="285"/>
                        <a:pt x="40" y="286"/>
                        <a:pt x="41" y="286"/>
                      </a:cubicBezTo>
                      <a:cubicBezTo>
                        <a:pt x="43" y="286"/>
                        <a:pt x="44" y="286"/>
                        <a:pt x="46" y="288"/>
                      </a:cubicBezTo>
                      <a:cubicBezTo>
                        <a:pt x="46" y="290"/>
                        <a:pt x="49" y="292"/>
                        <a:pt x="47" y="295"/>
                      </a:cubicBezTo>
                      <a:cubicBezTo>
                        <a:pt x="45" y="298"/>
                        <a:pt x="42" y="300"/>
                        <a:pt x="38" y="300"/>
                      </a:cubicBezTo>
                      <a:cubicBezTo>
                        <a:pt x="35" y="300"/>
                        <a:pt x="29" y="301"/>
                        <a:pt x="26" y="298"/>
                      </a:cubicBezTo>
                      <a:cubicBezTo>
                        <a:pt x="24" y="299"/>
                        <a:pt x="21" y="299"/>
                        <a:pt x="18" y="300"/>
                      </a:cubicBezTo>
                      <a:cubicBezTo>
                        <a:pt x="14" y="300"/>
                        <a:pt x="11" y="297"/>
                        <a:pt x="10" y="294"/>
                      </a:cubicBezTo>
                      <a:cubicBezTo>
                        <a:pt x="10" y="292"/>
                        <a:pt x="10" y="289"/>
                        <a:pt x="11" y="288"/>
                      </a:cubicBezTo>
                      <a:cubicBezTo>
                        <a:pt x="13" y="286"/>
                        <a:pt x="15" y="285"/>
                        <a:pt x="16" y="284"/>
                      </a:cubicBezTo>
                      <a:cubicBezTo>
                        <a:pt x="14" y="281"/>
                        <a:pt x="12" y="279"/>
                        <a:pt x="11" y="276"/>
                      </a:cubicBezTo>
                      <a:cubicBezTo>
                        <a:pt x="9" y="274"/>
                        <a:pt x="8" y="270"/>
                        <a:pt x="9" y="267"/>
                      </a:cubicBezTo>
                      <a:cubicBezTo>
                        <a:pt x="10" y="265"/>
                        <a:pt x="11" y="264"/>
                        <a:pt x="13" y="263"/>
                      </a:cubicBezTo>
                      <a:cubicBezTo>
                        <a:pt x="17" y="262"/>
                        <a:pt x="22" y="262"/>
                        <a:pt x="24" y="266"/>
                      </a:cubicBezTo>
                      <a:close/>
                      <a:moveTo>
                        <a:pt x="66" y="269"/>
                      </a:moveTo>
                      <a:cubicBezTo>
                        <a:pt x="71" y="268"/>
                        <a:pt x="75" y="270"/>
                        <a:pt x="78" y="273"/>
                      </a:cubicBezTo>
                      <a:cubicBezTo>
                        <a:pt x="81" y="275"/>
                        <a:pt x="81" y="278"/>
                        <a:pt x="82" y="282"/>
                      </a:cubicBezTo>
                      <a:cubicBezTo>
                        <a:pt x="83" y="282"/>
                        <a:pt x="85" y="281"/>
                        <a:pt x="87" y="281"/>
                      </a:cubicBezTo>
                      <a:cubicBezTo>
                        <a:pt x="90" y="281"/>
                        <a:pt x="92" y="282"/>
                        <a:pt x="93" y="285"/>
                      </a:cubicBezTo>
                      <a:cubicBezTo>
                        <a:pt x="94" y="286"/>
                        <a:pt x="94" y="288"/>
                        <a:pt x="93" y="289"/>
                      </a:cubicBezTo>
                      <a:cubicBezTo>
                        <a:pt x="92" y="289"/>
                        <a:pt x="92" y="290"/>
                        <a:pt x="91" y="290"/>
                      </a:cubicBezTo>
                      <a:cubicBezTo>
                        <a:pt x="90" y="288"/>
                        <a:pt x="93" y="287"/>
                        <a:pt x="92" y="285"/>
                      </a:cubicBezTo>
                      <a:cubicBezTo>
                        <a:pt x="90" y="283"/>
                        <a:pt x="89" y="283"/>
                        <a:pt x="87" y="283"/>
                      </a:cubicBezTo>
                      <a:cubicBezTo>
                        <a:pt x="85" y="283"/>
                        <a:pt x="83" y="284"/>
                        <a:pt x="81" y="285"/>
                      </a:cubicBezTo>
                      <a:cubicBezTo>
                        <a:pt x="80" y="285"/>
                        <a:pt x="80" y="285"/>
                        <a:pt x="80" y="285"/>
                      </a:cubicBezTo>
                      <a:cubicBezTo>
                        <a:pt x="80" y="279"/>
                        <a:pt x="78" y="273"/>
                        <a:pt x="73" y="271"/>
                      </a:cubicBezTo>
                      <a:cubicBezTo>
                        <a:pt x="70" y="270"/>
                        <a:pt x="68" y="271"/>
                        <a:pt x="66" y="271"/>
                      </a:cubicBezTo>
                      <a:cubicBezTo>
                        <a:pt x="65" y="270"/>
                        <a:pt x="65" y="269"/>
                        <a:pt x="64" y="268"/>
                      </a:cubicBezTo>
                      <a:cubicBezTo>
                        <a:pt x="61" y="267"/>
                        <a:pt x="58" y="265"/>
                        <a:pt x="55" y="266"/>
                      </a:cubicBezTo>
                      <a:cubicBezTo>
                        <a:pt x="54" y="267"/>
                        <a:pt x="52" y="268"/>
                        <a:pt x="51" y="270"/>
                      </a:cubicBezTo>
                      <a:cubicBezTo>
                        <a:pt x="51" y="271"/>
                        <a:pt x="50" y="273"/>
                        <a:pt x="52" y="275"/>
                      </a:cubicBezTo>
                      <a:cubicBezTo>
                        <a:pt x="52" y="276"/>
                        <a:pt x="55" y="276"/>
                        <a:pt x="54" y="278"/>
                      </a:cubicBezTo>
                      <a:cubicBezTo>
                        <a:pt x="52" y="277"/>
                        <a:pt x="51" y="276"/>
                        <a:pt x="50" y="274"/>
                      </a:cubicBezTo>
                      <a:cubicBezTo>
                        <a:pt x="49" y="272"/>
                        <a:pt x="49" y="269"/>
                        <a:pt x="50" y="268"/>
                      </a:cubicBezTo>
                      <a:cubicBezTo>
                        <a:pt x="53" y="264"/>
                        <a:pt x="58" y="264"/>
                        <a:pt x="62" y="265"/>
                      </a:cubicBezTo>
                      <a:cubicBezTo>
                        <a:pt x="64" y="266"/>
                        <a:pt x="66" y="267"/>
                        <a:pt x="66" y="269"/>
                      </a:cubicBezTo>
                      <a:close/>
                      <a:moveTo>
                        <a:pt x="41" y="271"/>
                      </a:moveTo>
                      <a:cubicBezTo>
                        <a:pt x="41" y="273"/>
                        <a:pt x="41" y="276"/>
                        <a:pt x="41" y="278"/>
                      </a:cubicBezTo>
                      <a:cubicBezTo>
                        <a:pt x="40" y="278"/>
                        <a:pt x="38" y="278"/>
                        <a:pt x="37" y="278"/>
                      </a:cubicBezTo>
                      <a:cubicBezTo>
                        <a:pt x="34" y="278"/>
                        <a:pt x="31" y="281"/>
                        <a:pt x="30" y="283"/>
                      </a:cubicBezTo>
                      <a:cubicBezTo>
                        <a:pt x="30" y="284"/>
                        <a:pt x="29" y="283"/>
                        <a:pt x="29" y="283"/>
                      </a:cubicBezTo>
                      <a:cubicBezTo>
                        <a:pt x="30" y="282"/>
                        <a:pt x="31" y="281"/>
                        <a:pt x="31" y="280"/>
                      </a:cubicBezTo>
                      <a:cubicBezTo>
                        <a:pt x="32" y="277"/>
                        <a:pt x="35" y="276"/>
                        <a:pt x="39" y="276"/>
                      </a:cubicBezTo>
                      <a:cubicBezTo>
                        <a:pt x="40" y="274"/>
                        <a:pt x="39" y="272"/>
                        <a:pt x="39" y="270"/>
                      </a:cubicBezTo>
                      <a:cubicBezTo>
                        <a:pt x="38" y="269"/>
                        <a:pt x="37" y="269"/>
                        <a:pt x="35" y="268"/>
                      </a:cubicBezTo>
                      <a:cubicBezTo>
                        <a:pt x="33" y="270"/>
                        <a:pt x="34" y="273"/>
                        <a:pt x="31" y="275"/>
                      </a:cubicBezTo>
                      <a:cubicBezTo>
                        <a:pt x="30" y="277"/>
                        <a:pt x="28" y="278"/>
                        <a:pt x="26" y="278"/>
                      </a:cubicBezTo>
                      <a:cubicBezTo>
                        <a:pt x="25" y="279"/>
                        <a:pt x="24" y="278"/>
                        <a:pt x="24" y="278"/>
                      </a:cubicBezTo>
                      <a:cubicBezTo>
                        <a:pt x="23" y="278"/>
                        <a:pt x="23" y="278"/>
                        <a:pt x="23" y="277"/>
                      </a:cubicBezTo>
                      <a:cubicBezTo>
                        <a:pt x="26" y="276"/>
                        <a:pt x="30" y="275"/>
                        <a:pt x="31" y="272"/>
                      </a:cubicBezTo>
                      <a:cubicBezTo>
                        <a:pt x="33" y="266"/>
                        <a:pt x="33" y="266"/>
                        <a:pt x="33" y="266"/>
                      </a:cubicBezTo>
                      <a:cubicBezTo>
                        <a:pt x="34" y="266"/>
                        <a:pt x="34" y="266"/>
                        <a:pt x="34" y="266"/>
                      </a:cubicBezTo>
                      <a:cubicBezTo>
                        <a:pt x="36" y="267"/>
                        <a:pt x="42" y="267"/>
                        <a:pt x="41" y="271"/>
                      </a:cubicBezTo>
                      <a:close/>
                      <a:moveTo>
                        <a:pt x="68" y="278"/>
                      </a:moveTo>
                      <a:cubicBezTo>
                        <a:pt x="67" y="282"/>
                        <a:pt x="64" y="285"/>
                        <a:pt x="61" y="286"/>
                      </a:cubicBezTo>
                      <a:cubicBezTo>
                        <a:pt x="59" y="286"/>
                        <a:pt x="57" y="287"/>
                        <a:pt x="56" y="287"/>
                      </a:cubicBezTo>
                      <a:cubicBezTo>
                        <a:pt x="55" y="287"/>
                        <a:pt x="54" y="287"/>
                        <a:pt x="54" y="287"/>
                      </a:cubicBezTo>
                      <a:cubicBezTo>
                        <a:pt x="54" y="287"/>
                        <a:pt x="53" y="286"/>
                        <a:pt x="54" y="286"/>
                      </a:cubicBezTo>
                      <a:cubicBezTo>
                        <a:pt x="57" y="285"/>
                        <a:pt x="60" y="285"/>
                        <a:pt x="62" y="283"/>
                      </a:cubicBezTo>
                      <a:cubicBezTo>
                        <a:pt x="64" y="282"/>
                        <a:pt x="66" y="280"/>
                        <a:pt x="66" y="278"/>
                      </a:cubicBezTo>
                      <a:cubicBezTo>
                        <a:pt x="66" y="277"/>
                        <a:pt x="65" y="276"/>
                        <a:pt x="66" y="275"/>
                      </a:cubicBezTo>
                      <a:cubicBezTo>
                        <a:pt x="68" y="275"/>
                        <a:pt x="67" y="277"/>
                        <a:pt x="68" y="278"/>
                      </a:cubicBezTo>
                      <a:close/>
                      <a:moveTo>
                        <a:pt x="248" y="282"/>
                      </a:moveTo>
                      <a:cubicBezTo>
                        <a:pt x="248" y="282"/>
                        <a:pt x="248" y="282"/>
                        <a:pt x="248" y="282"/>
                      </a:cubicBezTo>
                      <a:cubicBezTo>
                        <a:pt x="243" y="282"/>
                        <a:pt x="239" y="284"/>
                        <a:pt x="236" y="289"/>
                      </a:cubicBezTo>
                      <a:cubicBezTo>
                        <a:pt x="235" y="291"/>
                        <a:pt x="235" y="295"/>
                        <a:pt x="235" y="298"/>
                      </a:cubicBezTo>
                      <a:cubicBezTo>
                        <a:pt x="235" y="298"/>
                        <a:pt x="233" y="298"/>
                        <a:pt x="233" y="297"/>
                      </a:cubicBezTo>
                      <a:cubicBezTo>
                        <a:pt x="233" y="293"/>
                        <a:pt x="233" y="289"/>
                        <a:pt x="236" y="286"/>
                      </a:cubicBezTo>
                      <a:cubicBezTo>
                        <a:pt x="239" y="283"/>
                        <a:pt x="243" y="282"/>
                        <a:pt x="247" y="281"/>
                      </a:cubicBezTo>
                      <a:cubicBezTo>
                        <a:pt x="247" y="281"/>
                        <a:pt x="248" y="281"/>
                        <a:pt x="248" y="282"/>
                      </a:cubicBezTo>
                      <a:close/>
                      <a:moveTo>
                        <a:pt x="261" y="285"/>
                      </a:moveTo>
                      <a:cubicBezTo>
                        <a:pt x="260" y="288"/>
                        <a:pt x="260" y="291"/>
                        <a:pt x="261" y="293"/>
                      </a:cubicBezTo>
                      <a:cubicBezTo>
                        <a:pt x="259" y="294"/>
                        <a:pt x="262" y="296"/>
                        <a:pt x="259" y="297"/>
                      </a:cubicBezTo>
                      <a:cubicBezTo>
                        <a:pt x="256" y="299"/>
                        <a:pt x="251" y="300"/>
                        <a:pt x="247" y="298"/>
                      </a:cubicBezTo>
                      <a:cubicBezTo>
                        <a:pt x="245" y="297"/>
                        <a:pt x="244" y="296"/>
                        <a:pt x="244" y="294"/>
                      </a:cubicBezTo>
                      <a:cubicBezTo>
                        <a:pt x="244" y="293"/>
                        <a:pt x="244" y="291"/>
                        <a:pt x="246" y="290"/>
                      </a:cubicBezTo>
                      <a:cubicBezTo>
                        <a:pt x="247" y="291"/>
                        <a:pt x="245" y="292"/>
                        <a:pt x="246" y="294"/>
                      </a:cubicBezTo>
                      <a:cubicBezTo>
                        <a:pt x="246" y="295"/>
                        <a:pt x="247" y="297"/>
                        <a:pt x="249" y="297"/>
                      </a:cubicBezTo>
                      <a:cubicBezTo>
                        <a:pt x="252" y="298"/>
                        <a:pt x="257" y="297"/>
                        <a:pt x="259" y="294"/>
                      </a:cubicBezTo>
                      <a:cubicBezTo>
                        <a:pt x="257" y="290"/>
                        <a:pt x="258" y="285"/>
                        <a:pt x="261" y="282"/>
                      </a:cubicBezTo>
                      <a:cubicBezTo>
                        <a:pt x="262" y="282"/>
                        <a:pt x="263" y="282"/>
                        <a:pt x="263" y="282"/>
                      </a:cubicBezTo>
                      <a:cubicBezTo>
                        <a:pt x="263" y="283"/>
                        <a:pt x="262" y="284"/>
                        <a:pt x="261" y="285"/>
                      </a:cubicBezTo>
                      <a:close/>
                      <a:moveTo>
                        <a:pt x="216" y="290"/>
                      </a:moveTo>
                      <a:cubicBezTo>
                        <a:pt x="217" y="292"/>
                        <a:pt x="218" y="294"/>
                        <a:pt x="220" y="295"/>
                      </a:cubicBezTo>
                      <a:cubicBezTo>
                        <a:pt x="223" y="296"/>
                        <a:pt x="226" y="297"/>
                        <a:pt x="229" y="295"/>
                      </a:cubicBezTo>
                      <a:cubicBezTo>
                        <a:pt x="229" y="295"/>
                        <a:pt x="230" y="296"/>
                        <a:pt x="230" y="296"/>
                      </a:cubicBezTo>
                      <a:cubicBezTo>
                        <a:pt x="230" y="297"/>
                        <a:pt x="228" y="297"/>
                        <a:pt x="227" y="298"/>
                      </a:cubicBezTo>
                      <a:cubicBezTo>
                        <a:pt x="222" y="299"/>
                        <a:pt x="217" y="295"/>
                        <a:pt x="214" y="290"/>
                      </a:cubicBezTo>
                      <a:cubicBezTo>
                        <a:pt x="213" y="290"/>
                        <a:pt x="211" y="290"/>
                        <a:pt x="210" y="290"/>
                      </a:cubicBezTo>
                      <a:cubicBezTo>
                        <a:pt x="207" y="291"/>
                        <a:pt x="206" y="294"/>
                        <a:pt x="203" y="295"/>
                      </a:cubicBezTo>
                      <a:cubicBezTo>
                        <a:pt x="197" y="299"/>
                        <a:pt x="190" y="296"/>
                        <a:pt x="183" y="296"/>
                      </a:cubicBezTo>
                      <a:cubicBezTo>
                        <a:pt x="182" y="297"/>
                        <a:pt x="181" y="297"/>
                        <a:pt x="180" y="298"/>
                      </a:cubicBezTo>
                      <a:cubicBezTo>
                        <a:pt x="180" y="299"/>
                        <a:pt x="180" y="299"/>
                        <a:pt x="180" y="299"/>
                      </a:cubicBezTo>
                      <a:cubicBezTo>
                        <a:pt x="188" y="298"/>
                        <a:pt x="188" y="298"/>
                        <a:pt x="188" y="298"/>
                      </a:cubicBezTo>
                      <a:cubicBezTo>
                        <a:pt x="194" y="298"/>
                        <a:pt x="199" y="303"/>
                        <a:pt x="205" y="300"/>
                      </a:cubicBezTo>
                      <a:cubicBezTo>
                        <a:pt x="208" y="299"/>
                        <a:pt x="211" y="297"/>
                        <a:pt x="215" y="298"/>
                      </a:cubicBezTo>
                      <a:cubicBezTo>
                        <a:pt x="219" y="300"/>
                        <a:pt x="223" y="302"/>
                        <a:pt x="228" y="301"/>
                      </a:cubicBezTo>
                      <a:cubicBezTo>
                        <a:pt x="230" y="301"/>
                        <a:pt x="231" y="299"/>
                        <a:pt x="233" y="299"/>
                      </a:cubicBezTo>
                      <a:cubicBezTo>
                        <a:pt x="234" y="300"/>
                        <a:pt x="233" y="300"/>
                        <a:pt x="233" y="301"/>
                      </a:cubicBezTo>
                      <a:cubicBezTo>
                        <a:pt x="229" y="304"/>
                        <a:pt x="223" y="304"/>
                        <a:pt x="218" y="302"/>
                      </a:cubicBezTo>
                      <a:cubicBezTo>
                        <a:pt x="217" y="301"/>
                        <a:pt x="215" y="300"/>
                        <a:pt x="212" y="300"/>
                      </a:cubicBezTo>
                      <a:cubicBezTo>
                        <a:pt x="208" y="300"/>
                        <a:pt x="205" y="304"/>
                        <a:pt x="200" y="303"/>
                      </a:cubicBezTo>
                      <a:cubicBezTo>
                        <a:pt x="194" y="302"/>
                        <a:pt x="189" y="299"/>
                        <a:pt x="183" y="300"/>
                      </a:cubicBezTo>
                      <a:cubicBezTo>
                        <a:pt x="181" y="301"/>
                        <a:pt x="178" y="300"/>
                        <a:pt x="177" y="301"/>
                      </a:cubicBezTo>
                      <a:cubicBezTo>
                        <a:pt x="176" y="301"/>
                        <a:pt x="176" y="300"/>
                        <a:pt x="176" y="300"/>
                      </a:cubicBezTo>
                      <a:cubicBezTo>
                        <a:pt x="178" y="299"/>
                        <a:pt x="178" y="296"/>
                        <a:pt x="180" y="295"/>
                      </a:cubicBezTo>
                      <a:cubicBezTo>
                        <a:pt x="186" y="293"/>
                        <a:pt x="192" y="297"/>
                        <a:pt x="199" y="295"/>
                      </a:cubicBezTo>
                      <a:cubicBezTo>
                        <a:pt x="203" y="294"/>
                        <a:pt x="206" y="291"/>
                        <a:pt x="209" y="289"/>
                      </a:cubicBezTo>
                      <a:cubicBezTo>
                        <a:pt x="211" y="288"/>
                        <a:pt x="215" y="287"/>
                        <a:pt x="216" y="290"/>
                      </a:cubicBezTo>
                      <a:close/>
                      <a:moveTo>
                        <a:pt x="117" y="294"/>
                      </a:moveTo>
                      <a:cubicBezTo>
                        <a:pt x="122" y="296"/>
                        <a:pt x="126" y="294"/>
                        <a:pt x="130" y="294"/>
                      </a:cubicBezTo>
                      <a:cubicBezTo>
                        <a:pt x="135" y="293"/>
                        <a:pt x="140" y="295"/>
                        <a:pt x="142" y="299"/>
                      </a:cubicBezTo>
                      <a:cubicBezTo>
                        <a:pt x="142" y="301"/>
                        <a:pt x="144" y="302"/>
                        <a:pt x="144" y="303"/>
                      </a:cubicBezTo>
                      <a:cubicBezTo>
                        <a:pt x="138" y="301"/>
                        <a:pt x="132" y="299"/>
                        <a:pt x="125" y="300"/>
                      </a:cubicBezTo>
                      <a:cubicBezTo>
                        <a:pt x="120" y="304"/>
                        <a:pt x="113" y="304"/>
                        <a:pt x="107" y="301"/>
                      </a:cubicBezTo>
                      <a:cubicBezTo>
                        <a:pt x="100" y="297"/>
                        <a:pt x="92" y="304"/>
                        <a:pt x="85" y="300"/>
                      </a:cubicBezTo>
                      <a:cubicBezTo>
                        <a:pt x="84" y="301"/>
                        <a:pt x="83" y="300"/>
                        <a:pt x="83" y="299"/>
                      </a:cubicBezTo>
                      <a:cubicBezTo>
                        <a:pt x="83" y="299"/>
                        <a:pt x="83" y="299"/>
                        <a:pt x="83" y="299"/>
                      </a:cubicBezTo>
                      <a:cubicBezTo>
                        <a:pt x="85" y="298"/>
                        <a:pt x="86" y="299"/>
                        <a:pt x="87" y="299"/>
                      </a:cubicBezTo>
                      <a:cubicBezTo>
                        <a:pt x="93" y="300"/>
                        <a:pt x="98" y="297"/>
                        <a:pt x="104" y="298"/>
                      </a:cubicBezTo>
                      <a:cubicBezTo>
                        <a:pt x="110" y="300"/>
                        <a:pt x="116" y="304"/>
                        <a:pt x="121" y="300"/>
                      </a:cubicBezTo>
                      <a:cubicBezTo>
                        <a:pt x="126" y="298"/>
                        <a:pt x="134" y="297"/>
                        <a:pt x="139" y="300"/>
                      </a:cubicBezTo>
                      <a:cubicBezTo>
                        <a:pt x="140" y="300"/>
                        <a:pt x="139" y="299"/>
                        <a:pt x="139" y="299"/>
                      </a:cubicBezTo>
                      <a:cubicBezTo>
                        <a:pt x="136" y="296"/>
                        <a:pt x="132" y="294"/>
                        <a:pt x="128" y="296"/>
                      </a:cubicBezTo>
                      <a:cubicBezTo>
                        <a:pt x="122" y="298"/>
                        <a:pt x="116" y="296"/>
                        <a:pt x="111" y="293"/>
                      </a:cubicBezTo>
                      <a:cubicBezTo>
                        <a:pt x="108" y="293"/>
                        <a:pt x="106" y="291"/>
                        <a:pt x="103" y="292"/>
                      </a:cubicBezTo>
                      <a:cubicBezTo>
                        <a:pt x="102" y="294"/>
                        <a:pt x="101" y="296"/>
                        <a:pt x="98" y="296"/>
                      </a:cubicBezTo>
                      <a:cubicBezTo>
                        <a:pt x="97" y="294"/>
                        <a:pt x="100" y="294"/>
                        <a:pt x="101" y="292"/>
                      </a:cubicBezTo>
                      <a:cubicBezTo>
                        <a:pt x="101" y="291"/>
                        <a:pt x="101" y="290"/>
                        <a:pt x="102" y="290"/>
                      </a:cubicBezTo>
                      <a:cubicBezTo>
                        <a:pt x="108" y="289"/>
                        <a:pt x="113" y="291"/>
                        <a:pt x="117" y="294"/>
                      </a:cubicBezTo>
                      <a:close/>
                      <a:moveTo>
                        <a:pt x="74" y="295"/>
                      </a:moveTo>
                      <a:cubicBezTo>
                        <a:pt x="74" y="297"/>
                        <a:pt x="74" y="299"/>
                        <a:pt x="72" y="300"/>
                      </a:cubicBezTo>
                      <a:cubicBezTo>
                        <a:pt x="69" y="302"/>
                        <a:pt x="64" y="302"/>
                        <a:pt x="61" y="300"/>
                      </a:cubicBezTo>
                      <a:cubicBezTo>
                        <a:pt x="59" y="298"/>
                        <a:pt x="56" y="298"/>
                        <a:pt x="57" y="295"/>
                      </a:cubicBezTo>
                      <a:cubicBezTo>
                        <a:pt x="58" y="295"/>
                        <a:pt x="58" y="296"/>
                        <a:pt x="59" y="296"/>
                      </a:cubicBezTo>
                      <a:cubicBezTo>
                        <a:pt x="61" y="298"/>
                        <a:pt x="63" y="299"/>
                        <a:pt x="66" y="300"/>
                      </a:cubicBezTo>
                      <a:cubicBezTo>
                        <a:pt x="69" y="299"/>
                        <a:pt x="71" y="299"/>
                        <a:pt x="72" y="297"/>
                      </a:cubicBezTo>
                      <a:cubicBezTo>
                        <a:pt x="73" y="295"/>
                        <a:pt x="72" y="294"/>
                        <a:pt x="71" y="293"/>
                      </a:cubicBezTo>
                      <a:cubicBezTo>
                        <a:pt x="71" y="293"/>
                        <a:pt x="71" y="293"/>
                        <a:pt x="71" y="293"/>
                      </a:cubicBezTo>
                      <a:cubicBezTo>
                        <a:pt x="73" y="293"/>
                        <a:pt x="74" y="294"/>
                        <a:pt x="74" y="295"/>
                      </a:cubicBezTo>
                      <a:close/>
                    </a:path>
                  </a:pathLst>
                </a:custGeom>
                <a:solidFill>
                  <a:srgbClr val="1E6086">
                    <a:alpha val="15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TextBox 105"/>
                <p:cNvSpPr txBox="1"/>
                <p:nvPr/>
              </p:nvSpPr>
              <p:spPr>
                <a:xfrm>
                  <a:off x="1820467" y="2590355"/>
                  <a:ext cx="400110" cy="964367"/>
                </a:xfrm>
                <a:prstGeom prst="rect">
                  <a:avLst/>
                </a:prstGeom>
                <a:noFill/>
              </p:spPr>
              <p:txBody>
                <a:bodyPr vert="eaVert" wrap="none" rtlCol="0">
                  <a:spAutoFit/>
                </a:bodyPr>
                <a:lstStyle/>
                <a:p>
                  <a:pPr algn="ctr"/>
                  <a:r>
                    <a:rPr lang="zh-CN" altLang="en-US" sz="1400" b="1" spc="300" dirty="0">
                      <a:latin typeface="微软雅黑" pitchFamily="34" charset="-122"/>
                      <a:ea typeface="微软雅黑" pitchFamily="34" charset="-122"/>
                    </a:rPr>
                    <a:t>师资</a:t>
                  </a:r>
                  <a:r>
                    <a:rPr lang="zh-CN" altLang="en-US" sz="1400" b="1" spc="300" dirty="0">
                      <a:solidFill>
                        <a:srgbClr val="FF0000"/>
                      </a:solidFill>
                      <a:latin typeface="微软雅黑" pitchFamily="34" charset="-122"/>
                      <a:ea typeface="微软雅黑" pitchFamily="34" charset="-122"/>
                    </a:rPr>
                    <a:t>培训</a:t>
                  </a:r>
                </a:p>
              </p:txBody>
            </p:sp>
          </p:grpSp>
        </p:grpSp>
        <p:pic>
          <p:nvPicPr>
            <p:cNvPr id="1033" name="Picture 9"/>
            <p:cNvPicPr>
              <a:picLocks noChangeAspect="1" noChangeArrowheads="1"/>
            </p:cNvPicPr>
            <p:nvPr/>
          </p:nvPicPr>
          <p:blipFill>
            <a:blip r:embed="rId12" cstate="print">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876748" y="2065412"/>
              <a:ext cx="502852" cy="504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3" name="组合 42"/>
          <p:cNvGrpSpPr/>
          <p:nvPr/>
        </p:nvGrpSpPr>
        <p:grpSpPr>
          <a:xfrm>
            <a:off x="4451103" y="1993404"/>
            <a:ext cx="961872" cy="1944216"/>
            <a:chOff x="4451103" y="1705372"/>
            <a:chExt cx="961872" cy="1944216"/>
          </a:xfrm>
        </p:grpSpPr>
        <p:grpSp>
          <p:nvGrpSpPr>
            <p:cNvPr id="78" name="组合 77"/>
            <p:cNvGrpSpPr/>
            <p:nvPr/>
          </p:nvGrpSpPr>
          <p:grpSpPr>
            <a:xfrm>
              <a:off x="4451103" y="1705372"/>
              <a:ext cx="961872" cy="1944216"/>
              <a:chOff x="1503839" y="1705372"/>
              <a:chExt cx="961872" cy="1944216"/>
            </a:xfrm>
          </p:grpSpPr>
          <p:grpSp>
            <p:nvGrpSpPr>
              <p:cNvPr id="79" name="组合 78"/>
              <p:cNvGrpSpPr/>
              <p:nvPr/>
            </p:nvGrpSpPr>
            <p:grpSpPr>
              <a:xfrm>
                <a:off x="1503839" y="1705372"/>
                <a:ext cx="961872" cy="940337"/>
                <a:chOff x="2069306" y="2739231"/>
                <a:chExt cx="2127250" cy="2079625"/>
              </a:xfrm>
            </p:grpSpPr>
            <p:pic>
              <p:nvPicPr>
                <p:cNvPr id="83" name="图片 82"/>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84" name="图片 33"/>
                <p:cNvPicPr>
                  <a:picLocks noChangeAspect="1"/>
                </p:cNvPicPr>
                <p:nvPr/>
              </p:nvPicPr>
              <p:blipFill>
                <a:blip r:embed="rId4" cstate="print">
                  <a:clrChange>
                    <a:clrFrom>
                      <a:srgbClr val="FFFFFF"/>
                    </a:clrFrom>
                    <a:clrTo>
                      <a:srgbClr val="FFFFFF">
                        <a:alpha val="0"/>
                      </a:srgbClr>
                    </a:clrTo>
                  </a:clrChange>
                  <a:lum bright="70000" contrast="-70000"/>
                </a:blip>
                <a:srcRect/>
                <a:stretch>
                  <a:fillRect/>
                </a:stretch>
              </p:blipFill>
              <p:spPr bwMode="auto">
                <a:xfrm>
                  <a:off x="2526148" y="3160719"/>
                  <a:ext cx="1377949" cy="1368425"/>
                </a:xfrm>
                <a:prstGeom prst="rect">
                  <a:avLst/>
                </a:prstGeom>
                <a:noFill/>
                <a:ln w="9525">
                  <a:noFill/>
                  <a:miter lim="800000"/>
                  <a:headEnd/>
                  <a:tailEnd/>
                </a:ln>
              </p:spPr>
            </p:pic>
          </p:grpSp>
          <p:grpSp>
            <p:nvGrpSpPr>
              <p:cNvPr id="80" name="组合 79"/>
              <p:cNvGrpSpPr/>
              <p:nvPr/>
            </p:nvGrpSpPr>
            <p:grpSpPr>
              <a:xfrm>
                <a:off x="1773300" y="2641476"/>
                <a:ext cx="494444" cy="1008112"/>
                <a:chOff x="1773300" y="2569468"/>
                <a:chExt cx="494444" cy="1008112"/>
              </a:xfrm>
            </p:grpSpPr>
            <p:sp>
              <p:nvSpPr>
                <p:cNvPr id="81" name="Freeform 337"/>
                <p:cNvSpPr>
                  <a:spLocks noEditPoints="1"/>
                </p:cNvSpPr>
                <p:nvPr/>
              </p:nvSpPr>
              <p:spPr bwMode="auto">
                <a:xfrm>
                  <a:off x="1773300" y="2569468"/>
                  <a:ext cx="494444" cy="1008112"/>
                </a:xfrm>
                <a:custGeom>
                  <a:avLst/>
                  <a:gdLst>
                    <a:gd name="T0" fmla="*/ 79 w 316"/>
                    <a:gd name="T1" fmla="*/ 6 h 310"/>
                    <a:gd name="T2" fmla="*/ 266 w 316"/>
                    <a:gd name="T3" fmla="*/ 66 h 310"/>
                    <a:gd name="T4" fmla="*/ 238 w 316"/>
                    <a:gd name="T5" fmla="*/ 18 h 310"/>
                    <a:gd name="T6" fmla="*/ 287 w 316"/>
                    <a:gd name="T7" fmla="*/ 43 h 310"/>
                    <a:gd name="T8" fmla="*/ 287 w 316"/>
                    <a:gd name="T9" fmla="*/ 59 h 310"/>
                    <a:gd name="T10" fmla="*/ 96 w 316"/>
                    <a:gd name="T11" fmla="*/ 13 h 310"/>
                    <a:gd name="T12" fmla="*/ 66 w 316"/>
                    <a:gd name="T13" fmla="*/ 23 h 310"/>
                    <a:gd name="T14" fmla="*/ 31 w 316"/>
                    <a:gd name="T15" fmla="*/ 35 h 310"/>
                    <a:gd name="T16" fmla="*/ 19 w 316"/>
                    <a:gd name="T17" fmla="*/ 131 h 310"/>
                    <a:gd name="T18" fmla="*/ 32 w 316"/>
                    <a:gd name="T19" fmla="*/ 24 h 310"/>
                    <a:gd name="T20" fmla="*/ 273 w 316"/>
                    <a:gd name="T21" fmla="*/ 23 h 310"/>
                    <a:gd name="T22" fmla="*/ 9 w 316"/>
                    <a:gd name="T23" fmla="*/ 22 h 310"/>
                    <a:gd name="T24" fmla="*/ 264 w 316"/>
                    <a:gd name="T25" fmla="*/ 36 h 310"/>
                    <a:gd name="T26" fmla="*/ 272 w 316"/>
                    <a:gd name="T27" fmla="*/ 141 h 310"/>
                    <a:gd name="T28" fmla="*/ 272 w 316"/>
                    <a:gd name="T29" fmla="*/ 147 h 310"/>
                    <a:gd name="T30" fmla="*/ 273 w 316"/>
                    <a:gd name="T31" fmla="*/ 54 h 310"/>
                    <a:gd name="T32" fmla="*/ 144 w 316"/>
                    <a:gd name="T33" fmla="*/ 255 h 310"/>
                    <a:gd name="T34" fmla="*/ 27 w 316"/>
                    <a:gd name="T35" fmla="*/ 84 h 310"/>
                    <a:gd name="T36" fmla="*/ 177 w 316"/>
                    <a:gd name="T37" fmla="*/ 68 h 310"/>
                    <a:gd name="T38" fmla="*/ 105 w 316"/>
                    <a:gd name="T39" fmla="*/ 79 h 310"/>
                    <a:gd name="T40" fmla="*/ 26 w 316"/>
                    <a:gd name="T41" fmla="*/ 71 h 310"/>
                    <a:gd name="T42" fmla="*/ 194 w 316"/>
                    <a:gd name="T43" fmla="*/ 106 h 310"/>
                    <a:gd name="T44" fmla="*/ 112 w 316"/>
                    <a:gd name="T45" fmla="*/ 80 h 310"/>
                    <a:gd name="T46" fmla="*/ 176 w 316"/>
                    <a:gd name="T47" fmla="*/ 118 h 310"/>
                    <a:gd name="T48" fmla="*/ 140 w 316"/>
                    <a:gd name="T49" fmla="*/ 99 h 310"/>
                    <a:gd name="T50" fmla="*/ 81 w 316"/>
                    <a:gd name="T51" fmla="*/ 93 h 310"/>
                    <a:gd name="T52" fmla="*/ 144 w 316"/>
                    <a:gd name="T53" fmla="*/ 115 h 310"/>
                    <a:gd name="T54" fmla="*/ 221 w 316"/>
                    <a:gd name="T55" fmla="*/ 159 h 310"/>
                    <a:gd name="T56" fmla="*/ 171 w 316"/>
                    <a:gd name="T57" fmla="*/ 207 h 310"/>
                    <a:gd name="T58" fmla="*/ 143 w 316"/>
                    <a:gd name="T59" fmla="*/ 123 h 310"/>
                    <a:gd name="T60" fmla="*/ 112 w 316"/>
                    <a:gd name="T61" fmla="*/ 190 h 310"/>
                    <a:gd name="T62" fmla="*/ 236 w 316"/>
                    <a:gd name="T63" fmla="*/ 154 h 310"/>
                    <a:gd name="T64" fmla="*/ 256 w 316"/>
                    <a:gd name="T65" fmla="*/ 148 h 310"/>
                    <a:gd name="T66" fmla="*/ 197 w 316"/>
                    <a:gd name="T67" fmla="*/ 125 h 310"/>
                    <a:gd name="T68" fmla="*/ 116 w 316"/>
                    <a:gd name="T69" fmla="*/ 175 h 310"/>
                    <a:gd name="T70" fmla="*/ 214 w 316"/>
                    <a:gd name="T71" fmla="*/ 152 h 310"/>
                    <a:gd name="T72" fmla="*/ 157 w 316"/>
                    <a:gd name="T73" fmla="*/ 153 h 310"/>
                    <a:gd name="T74" fmla="*/ 167 w 316"/>
                    <a:gd name="T75" fmla="*/ 304 h 310"/>
                    <a:gd name="T76" fmla="*/ 252 w 316"/>
                    <a:gd name="T77" fmla="*/ 163 h 310"/>
                    <a:gd name="T78" fmla="*/ 7 w 316"/>
                    <a:gd name="T79" fmla="*/ 283 h 310"/>
                    <a:gd name="T80" fmla="*/ 303 w 316"/>
                    <a:gd name="T81" fmla="*/ 257 h 310"/>
                    <a:gd name="T82" fmla="*/ 222 w 316"/>
                    <a:gd name="T83" fmla="*/ 293 h 310"/>
                    <a:gd name="T84" fmla="*/ 288 w 316"/>
                    <a:gd name="T85" fmla="*/ 215 h 310"/>
                    <a:gd name="T86" fmla="*/ 58 w 316"/>
                    <a:gd name="T87" fmla="*/ 276 h 310"/>
                    <a:gd name="T88" fmla="*/ 50 w 316"/>
                    <a:gd name="T89" fmla="*/ 286 h 310"/>
                    <a:gd name="T90" fmla="*/ 14 w 316"/>
                    <a:gd name="T91" fmla="*/ 208 h 310"/>
                    <a:gd name="T92" fmla="*/ 306 w 316"/>
                    <a:gd name="T93" fmla="*/ 224 h 310"/>
                    <a:gd name="T94" fmla="*/ 79 w 316"/>
                    <a:gd name="T95" fmla="*/ 172 h 310"/>
                    <a:gd name="T96" fmla="*/ 144 w 316"/>
                    <a:gd name="T97" fmla="*/ 191 h 310"/>
                    <a:gd name="T98" fmla="*/ 175 w 316"/>
                    <a:gd name="T99" fmla="*/ 211 h 310"/>
                    <a:gd name="T100" fmla="*/ 231 w 316"/>
                    <a:gd name="T101" fmla="*/ 210 h 310"/>
                    <a:gd name="T102" fmla="*/ 126 w 316"/>
                    <a:gd name="T103" fmla="*/ 207 h 310"/>
                    <a:gd name="T104" fmla="*/ 278 w 316"/>
                    <a:gd name="T105" fmla="*/ 235 h 310"/>
                    <a:gd name="T106" fmla="*/ 295 w 316"/>
                    <a:gd name="T107" fmla="*/ 248 h 310"/>
                    <a:gd name="T108" fmla="*/ 113 w 316"/>
                    <a:gd name="T109" fmla="*/ 238 h 310"/>
                    <a:gd name="T110" fmla="*/ 308 w 316"/>
                    <a:gd name="T111" fmla="*/ 237 h 310"/>
                    <a:gd name="T112" fmla="*/ 151 w 316"/>
                    <a:gd name="T113" fmla="*/ 253 h 310"/>
                    <a:gd name="T114" fmla="*/ 148 w 316"/>
                    <a:gd name="T115" fmla="*/ 252 h 310"/>
                    <a:gd name="T116" fmla="*/ 265 w 316"/>
                    <a:gd name="T117" fmla="*/ 264 h 310"/>
                    <a:gd name="T118" fmla="*/ 12 w 316"/>
                    <a:gd name="T119" fmla="*/ 290 h 310"/>
                    <a:gd name="T120" fmla="*/ 50 w 316"/>
                    <a:gd name="T121" fmla="*/ 268 h 310"/>
                    <a:gd name="T122" fmla="*/ 247 w 316"/>
                    <a:gd name="T123" fmla="*/ 298 h 310"/>
                    <a:gd name="T124" fmla="*/ 125 w 316"/>
                    <a:gd name="T125" fmla="*/ 30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0">
                      <a:moveTo>
                        <a:pt x="151" y="5"/>
                      </a:moveTo>
                      <a:cubicBezTo>
                        <a:pt x="143" y="6"/>
                        <a:pt x="141" y="17"/>
                        <a:pt x="134" y="21"/>
                      </a:cubicBezTo>
                      <a:cubicBezTo>
                        <a:pt x="129" y="23"/>
                        <a:pt x="122" y="22"/>
                        <a:pt x="116" y="21"/>
                      </a:cubicBezTo>
                      <a:cubicBezTo>
                        <a:pt x="111" y="22"/>
                        <a:pt x="109" y="27"/>
                        <a:pt x="104" y="28"/>
                      </a:cubicBezTo>
                      <a:cubicBezTo>
                        <a:pt x="102" y="29"/>
                        <a:pt x="100" y="29"/>
                        <a:pt x="98" y="28"/>
                      </a:cubicBezTo>
                      <a:cubicBezTo>
                        <a:pt x="96" y="34"/>
                        <a:pt x="89" y="37"/>
                        <a:pt x="84" y="39"/>
                      </a:cubicBezTo>
                      <a:cubicBezTo>
                        <a:pt x="81" y="45"/>
                        <a:pt x="75" y="49"/>
                        <a:pt x="68" y="50"/>
                      </a:cubicBezTo>
                      <a:cubicBezTo>
                        <a:pt x="67" y="49"/>
                        <a:pt x="66" y="49"/>
                        <a:pt x="65" y="50"/>
                      </a:cubicBezTo>
                      <a:cubicBezTo>
                        <a:pt x="62" y="51"/>
                        <a:pt x="65" y="54"/>
                        <a:pt x="64" y="56"/>
                      </a:cubicBezTo>
                      <a:cubicBezTo>
                        <a:pt x="64" y="61"/>
                        <a:pt x="59" y="64"/>
                        <a:pt x="55" y="66"/>
                      </a:cubicBezTo>
                      <a:cubicBezTo>
                        <a:pt x="52" y="67"/>
                        <a:pt x="52" y="67"/>
                        <a:pt x="52" y="67"/>
                      </a:cubicBezTo>
                      <a:cubicBezTo>
                        <a:pt x="48" y="72"/>
                        <a:pt x="48" y="72"/>
                        <a:pt x="48" y="72"/>
                      </a:cubicBezTo>
                      <a:cubicBezTo>
                        <a:pt x="43" y="74"/>
                        <a:pt x="45" y="80"/>
                        <a:pt x="41" y="83"/>
                      </a:cubicBezTo>
                      <a:cubicBezTo>
                        <a:pt x="38" y="86"/>
                        <a:pt x="35" y="87"/>
                        <a:pt x="31" y="88"/>
                      </a:cubicBezTo>
                      <a:cubicBezTo>
                        <a:pt x="31" y="91"/>
                        <a:pt x="30" y="94"/>
                        <a:pt x="28" y="96"/>
                      </a:cubicBezTo>
                      <a:cubicBezTo>
                        <a:pt x="27" y="97"/>
                        <a:pt x="25" y="98"/>
                        <a:pt x="24" y="99"/>
                      </a:cubicBezTo>
                      <a:cubicBezTo>
                        <a:pt x="26" y="105"/>
                        <a:pt x="26" y="113"/>
                        <a:pt x="21" y="118"/>
                      </a:cubicBezTo>
                      <a:cubicBezTo>
                        <a:pt x="18" y="121"/>
                        <a:pt x="20" y="125"/>
                        <a:pt x="20" y="129"/>
                      </a:cubicBezTo>
                      <a:cubicBezTo>
                        <a:pt x="20" y="135"/>
                        <a:pt x="19" y="141"/>
                        <a:pt x="15" y="145"/>
                      </a:cubicBezTo>
                      <a:cubicBezTo>
                        <a:pt x="12" y="147"/>
                        <a:pt x="7" y="146"/>
                        <a:pt x="6" y="151"/>
                      </a:cubicBezTo>
                      <a:cubicBezTo>
                        <a:pt x="6" y="151"/>
                        <a:pt x="5" y="152"/>
                        <a:pt x="5" y="152"/>
                      </a:cubicBezTo>
                      <a:cubicBezTo>
                        <a:pt x="4" y="152"/>
                        <a:pt x="4" y="151"/>
                        <a:pt x="4" y="151"/>
                      </a:cubicBezTo>
                      <a:cubicBezTo>
                        <a:pt x="0" y="146"/>
                        <a:pt x="6" y="142"/>
                        <a:pt x="5" y="136"/>
                      </a:cubicBezTo>
                      <a:cubicBezTo>
                        <a:pt x="4" y="129"/>
                        <a:pt x="0" y="123"/>
                        <a:pt x="1" y="115"/>
                      </a:cubicBezTo>
                      <a:cubicBezTo>
                        <a:pt x="1" y="111"/>
                        <a:pt x="3" y="107"/>
                        <a:pt x="5" y="104"/>
                      </a:cubicBezTo>
                      <a:cubicBezTo>
                        <a:pt x="4" y="101"/>
                        <a:pt x="1" y="98"/>
                        <a:pt x="1" y="94"/>
                      </a:cubicBezTo>
                      <a:cubicBezTo>
                        <a:pt x="1" y="89"/>
                        <a:pt x="3" y="85"/>
                        <a:pt x="6" y="81"/>
                      </a:cubicBezTo>
                      <a:cubicBezTo>
                        <a:pt x="6" y="79"/>
                        <a:pt x="4" y="79"/>
                        <a:pt x="4" y="77"/>
                      </a:cubicBezTo>
                      <a:cubicBezTo>
                        <a:pt x="1" y="73"/>
                        <a:pt x="0" y="68"/>
                        <a:pt x="2" y="63"/>
                      </a:cubicBezTo>
                      <a:cubicBezTo>
                        <a:pt x="3" y="59"/>
                        <a:pt x="5" y="56"/>
                        <a:pt x="8" y="54"/>
                      </a:cubicBezTo>
                      <a:cubicBezTo>
                        <a:pt x="8" y="52"/>
                        <a:pt x="6" y="50"/>
                        <a:pt x="5" y="49"/>
                      </a:cubicBezTo>
                      <a:cubicBezTo>
                        <a:pt x="1" y="42"/>
                        <a:pt x="3" y="34"/>
                        <a:pt x="6" y="28"/>
                      </a:cubicBezTo>
                      <a:cubicBezTo>
                        <a:pt x="5" y="25"/>
                        <a:pt x="3" y="23"/>
                        <a:pt x="4" y="19"/>
                      </a:cubicBezTo>
                      <a:cubicBezTo>
                        <a:pt x="3" y="15"/>
                        <a:pt x="7" y="12"/>
                        <a:pt x="10" y="9"/>
                      </a:cubicBezTo>
                      <a:cubicBezTo>
                        <a:pt x="14" y="6"/>
                        <a:pt x="18" y="8"/>
                        <a:pt x="22" y="8"/>
                      </a:cubicBezTo>
                      <a:cubicBezTo>
                        <a:pt x="24" y="8"/>
                        <a:pt x="25" y="11"/>
                        <a:pt x="27" y="9"/>
                      </a:cubicBezTo>
                      <a:cubicBezTo>
                        <a:pt x="30" y="7"/>
                        <a:pt x="33" y="6"/>
                        <a:pt x="36" y="5"/>
                      </a:cubicBezTo>
                      <a:cubicBezTo>
                        <a:pt x="41" y="4"/>
                        <a:pt x="47" y="6"/>
                        <a:pt x="51" y="10"/>
                      </a:cubicBezTo>
                      <a:cubicBezTo>
                        <a:pt x="57" y="6"/>
                        <a:pt x="64" y="2"/>
                        <a:pt x="72" y="5"/>
                      </a:cubicBezTo>
                      <a:cubicBezTo>
                        <a:pt x="74" y="5"/>
                        <a:pt x="77" y="9"/>
                        <a:pt x="79" y="6"/>
                      </a:cubicBezTo>
                      <a:cubicBezTo>
                        <a:pt x="84" y="4"/>
                        <a:pt x="88" y="2"/>
                        <a:pt x="93" y="3"/>
                      </a:cubicBezTo>
                      <a:cubicBezTo>
                        <a:pt x="105" y="5"/>
                        <a:pt x="105" y="5"/>
                        <a:pt x="105" y="5"/>
                      </a:cubicBezTo>
                      <a:cubicBezTo>
                        <a:pt x="109" y="0"/>
                        <a:pt x="117" y="0"/>
                        <a:pt x="123" y="1"/>
                      </a:cubicBezTo>
                      <a:cubicBezTo>
                        <a:pt x="127" y="3"/>
                        <a:pt x="132" y="7"/>
                        <a:pt x="138" y="4"/>
                      </a:cubicBezTo>
                      <a:cubicBezTo>
                        <a:pt x="140" y="2"/>
                        <a:pt x="143" y="1"/>
                        <a:pt x="146" y="0"/>
                      </a:cubicBezTo>
                      <a:cubicBezTo>
                        <a:pt x="148" y="1"/>
                        <a:pt x="151" y="2"/>
                        <a:pt x="151" y="5"/>
                      </a:cubicBezTo>
                      <a:close/>
                      <a:moveTo>
                        <a:pt x="209" y="6"/>
                      </a:moveTo>
                      <a:cubicBezTo>
                        <a:pt x="213" y="8"/>
                        <a:pt x="215" y="3"/>
                        <a:pt x="218" y="3"/>
                      </a:cubicBezTo>
                      <a:cubicBezTo>
                        <a:pt x="222" y="0"/>
                        <a:pt x="227" y="3"/>
                        <a:pt x="231" y="5"/>
                      </a:cubicBezTo>
                      <a:cubicBezTo>
                        <a:pt x="234" y="5"/>
                        <a:pt x="237" y="6"/>
                        <a:pt x="239" y="8"/>
                      </a:cubicBezTo>
                      <a:cubicBezTo>
                        <a:pt x="242" y="8"/>
                        <a:pt x="244" y="5"/>
                        <a:pt x="246" y="5"/>
                      </a:cubicBezTo>
                      <a:cubicBezTo>
                        <a:pt x="253" y="4"/>
                        <a:pt x="259" y="6"/>
                        <a:pt x="263" y="10"/>
                      </a:cubicBezTo>
                      <a:cubicBezTo>
                        <a:pt x="266" y="7"/>
                        <a:pt x="270" y="4"/>
                        <a:pt x="275" y="4"/>
                      </a:cubicBezTo>
                      <a:cubicBezTo>
                        <a:pt x="279" y="4"/>
                        <a:pt x="283" y="6"/>
                        <a:pt x="287" y="8"/>
                      </a:cubicBezTo>
                      <a:cubicBezTo>
                        <a:pt x="289" y="9"/>
                        <a:pt x="290" y="7"/>
                        <a:pt x="292" y="7"/>
                      </a:cubicBezTo>
                      <a:cubicBezTo>
                        <a:pt x="297" y="6"/>
                        <a:pt x="301" y="6"/>
                        <a:pt x="305" y="8"/>
                      </a:cubicBezTo>
                      <a:cubicBezTo>
                        <a:pt x="309" y="12"/>
                        <a:pt x="311" y="16"/>
                        <a:pt x="311" y="21"/>
                      </a:cubicBezTo>
                      <a:cubicBezTo>
                        <a:pt x="311" y="24"/>
                        <a:pt x="307" y="27"/>
                        <a:pt x="310" y="30"/>
                      </a:cubicBezTo>
                      <a:cubicBezTo>
                        <a:pt x="313" y="35"/>
                        <a:pt x="314" y="43"/>
                        <a:pt x="311" y="50"/>
                      </a:cubicBezTo>
                      <a:cubicBezTo>
                        <a:pt x="311" y="51"/>
                        <a:pt x="309" y="52"/>
                        <a:pt x="308" y="53"/>
                      </a:cubicBezTo>
                      <a:cubicBezTo>
                        <a:pt x="309" y="57"/>
                        <a:pt x="312" y="59"/>
                        <a:pt x="313" y="62"/>
                      </a:cubicBezTo>
                      <a:cubicBezTo>
                        <a:pt x="314" y="68"/>
                        <a:pt x="312" y="73"/>
                        <a:pt x="308" y="77"/>
                      </a:cubicBezTo>
                      <a:cubicBezTo>
                        <a:pt x="309" y="79"/>
                        <a:pt x="311" y="80"/>
                        <a:pt x="311" y="81"/>
                      </a:cubicBezTo>
                      <a:cubicBezTo>
                        <a:pt x="315" y="86"/>
                        <a:pt x="315" y="93"/>
                        <a:pt x="313" y="98"/>
                      </a:cubicBezTo>
                      <a:cubicBezTo>
                        <a:pt x="312" y="99"/>
                        <a:pt x="312" y="100"/>
                        <a:pt x="312" y="101"/>
                      </a:cubicBezTo>
                      <a:cubicBezTo>
                        <a:pt x="312" y="101"/>
                        <a:pt x="312" y="101"/>
                        <a:pt x="312" y="101"/>
                      </a:cubicBezTo>
                      <a:cubicBezTo>
                        <a:pt x="312" y="102"/>
                        <a:pt x="313" y="104"/>
                        <a:pt x="313" y="105"/>
                      </a:cubicBezTo>
                      <a:cubicBezTo>
                        <a:pt x="314" y="109"/>
                        <a:pt x="315" y="115"/>
                        <a:pt x="313" y="119"/>
                      </a:cubicBezTo>
                      <a:cubicBezTo>
                        <a:pt x="311" y="123"/>
                        <a:pt x="310" y="127"/>
                        <a:pt x="310" y="132"/>
                      </a:cubicBezTo>
                      <a:cubicBezTo>
                        <a:pt x="311" y="135"/>
                        <a:pt x="314" y="138"/>
                        <a:pt x="315" y="141"/>
                      </a:cubicBezTo>
                      <a:cubicBezTo>
                        <a:pt x="314" y="144"/>
                        <a:pt x="316" y="148"/>
                        <a:pt x="313" y="149"/>
                      </a:cubicBezTo>
                      <a:cubicBezTo>
                        <a:pt x="311" y="147"/>
                        <a:pt x="309" y="144"/>
                        <a:pt x="305" y="144"/>
                      </a:cubicBezTo>
                      <a:cubicBezTo>
                        <a:pt x="301" y="141"/>
                        <a:pt x="296" y="137"/>
                        <a:pt x="296" y="131"/>
                      </a:cubicBezTo>
                      <a:cubicBezTo>
                        <a:pt x="297" y="123"/>
                        <a:pt x="299" y="115"/>
                        <a:pt x="294" y="109"/>
                      </a:cubicBezTo>
                      <a:cubicBezTo>
                        <a:pt x="291" y="106"/>
                        <a:pt x="289" y="103"/>
                        <a:pt x="289" y="99"/>
                      </a:cubicBezTo>
                      <a:cubicBezTo>
                        <a:pt x="286" y="98"/>
                        <a:pt x="284" y="95"/>
                        <a:pt x="282" y="92"/>
                      </a:cubicBezTo>
                      <a:cubicBezTo>
                        <a:pt x="281" y="91"/>
                        <a:pt x="283" y="86"/>
                        <a:pt x="279" y="86"/>
                      </a:cubicBezTo>
                      <a:cubicBezTo>
                        <a:pt x="274" y="86"/>
                        <a:pt x="271" y="82"/>
                        <a:pt x="269" y="78"/>
                      </a:cubicBezTo>
                      <a:cubicBezTo>
                        <a:pt x="268" y="75"/>
                        <a:pt x="267" y="72"/>
                        <a:pt x="268" y="69"/>
                      </a:cubicBezTo>
                      <a:cubicBezTo>
                        <a:pt x="268" y="68"/>
                        <a:pt x="267" y="67"/>
                        <a:pt x="266" y="66"/>
                      </a:cubicBezTo>
                      <a:cubicBezTo>
                        <a:pt x="262" y="67"/>
                        <a:pt x="258" y="65"/>
                        <a:pt x="256" y="62"/>
                      </a:cubicBezTo>
                      <a:cubicBezTo>
                        <a:pt x="254" y="60"/>
                        <a:pt x="253" y="57"/>
                        <a:pt x="253" y="55"/>
                      </a:cubicBezTo>
                      <a:cubicBezTo>
                        <a:pt x="251" y="53"/>
                        <a:pt x="248" y="51"/>
                        <a:pt x="247" y="48"/>
                      </a:cubicBezTo>
                      <a:cubicBezTo>
                        <a:pt x="246" y="48"/>
                        <a:pt x="245" y="48"/>
                        <a:pt x="243" y="48"/>
                      </a:cubicBezTo>
                      <a:cubicBezTo>
                        <a:pt x="240" y="47"/>
                        <a:pt x="237" y="46"/>
                        <a:pt x="234" y="44"/>
                      </a:cubicBezTo>
                      <a:cubicBezTo>
                        <a:pt x="232" y="41"/>
                        <a:pt x="230" y="38"/>
                        <a:pt x="229" y="35"/>
                      </a:cubicBezTo>
                      <a:cubicBezTo>
                        <a:pt x="228" y="34"/>
                        <a:pt x="226" y="34"/>
                        <a:pt x="225" y="33"/>
                      </a:cubicBezTo>
                      <a:cubicBezTo>
                        <a:pt x="222" y="33"/>
                        <a:pt x="220" y="31"/>
                        <a:pt x="218" y="28"/>
                      </a:cubicBezTo>
                      <a:cubicBezTo>
                        <a:pt x="217" y="28"/>
                        <a:pt x="215" y="29"/>
                        <a:pt x="213" y="29"/>
                      </a:cubicBezTo>
                      <a:cubicBezTo>
                        <a:pt x="205" y="31"/>
                        <a:pt x="199" y="25"/>
                        <a:pt x="192" y="22"/>
                      </a:cubicBezTo>
                      <a:cubicBezTo>
                        <a:pt x="189" y="20"/>
                        <a:pt x="185" y="24"/>
                        <a:pt x="182" y="22"/>
                      </a:cubicBezTo>
                      <a:cubicBezTo>
                        <a:pt x="181" y="22"/>
                        <a:pt x="180" y="20"/>
                        <a:pt x="179" y="21"/>
                      </a:cubicBezTo>
                      <a:cubicBezTo>
                        <a:pt x="173" y="19"/>
                        <a:pt x="169" y="13"/>
                        <a:pt x="166" y="8"/>
                      </a:cubicBezTo>
                      <a:cubicBezTo>
                        <a:pt x="165" y="6"/>
                        <a:pt x="161" y="8"/>
                        <a:pt x="162" y="5"/>
                      </a:cubicBezTo>
                      <a:cubicBezTo>
                        <a:pt x="166" y="3"/>
                        <a:pt x="171" y="1"/>
                        <a:pt x="175" y="4"/>
                      </a:cubicBezTo>
                      <a:cubicBezTo>
                        <a:pt x="181" y="9"/>
                        <a:pt x="188" y="3"/>
                        <a:pt x="194" y="1"/>
                      </a:cubicBezTo>
                      <a:cubicBezTo>
                        <a:pt x="199" y="1"/>
                        <a:pt x="205" y="2"/>
                        <a:pt x="209" y="6"/>
                      </a:cubicBezTo>
                      <a:close/>
                      <a:moveTo>
                        <a:pt x="136" y="6"/>
                      </a:moveTo>
                      <a:cubicBezTo>
                        <a:pt x="140" y="4"/>
                        <a:pt x="144" y="2"/>
                        <a:pt x="148" y="3"/>
                      </a:cubicBezTo>
                      <a:cubicBezTo>
                        <a:pt x="148" y="4"/>
                        <a:pt x="148" y="4"/>
                        <a:pt x="148" y="5"/>
                      </a:cubicBezTo>
                      <a:cubicBezTo>
                        <a:pt x="145" y="5"/>
                        <a:pt x="143" y="8"/>
                        <a:pt x="141" y="10"/>
                      </a:cubicBezTo>
                      <a:cubicBezTo>
                        <a:pt x="138" y="16"/>
                        <a:pt x="132" y="21"/>
                        <a:pt x="125" y="21"/>
                      </a:cubicBezTo>
                      <a:cubicBezTo>
                        <a:pt x="122" y="21"/>
                        <a:pt x="119" y="20"/>
                        <a:pt x="116" y="19"/>
                      </a:cubicBezTo>
                      <a:cubicBezTo>
                        <a:pt x="110" y="19"/>
                        <a:pt x="108" y="26"/>
                        <a:pt x="103" y="27"/>
                      </a:cubicBezTo>
                      <a:cubicBezTo>
                        <a:pt x="101" y="26"/>
                        <a:pt x="99" y="28"/>
                        <a:pt x="99" y="26"/>
                      </a:cubicBezTo>
                      <a:cubicBezTo>
                        <a:pt x="99" y="22"/>
                        <a:pt x="99" y="18"/>
                        <a:pt x="96" y="16"/>
                      </a:cubicBezTo>
                      <a:cubicBezTo>
                        <a:pt x="92" y="13"/>
                        <a:pt x="87" y="13"/>
                        <a:pt x="83" y="14"/>
                      </a:cubicBezTo>
                      <a:cubicBezTo>
                        <a:pt x="82" y="14"/>
                        <a:pt x="81" y="15"/>
                        <a:pt x="80" y="15"/>
                      </a:cubicBezTo>
                      <a:cubicBezTo>
                        <a:pt x="80" y="13"/>
                        <a:pt x="80" y="11"/>
                        <a:pt x="79" y="9"/>
                      </a:cubicBezTo>
                      <a:cubicBezTo>
                        <a:pt x="79" y="8"/>
                        <a:pt x="80" y="9"/>
                        <a:pt x="80" y="8"/>
                      </a:cubicBezTo>
                      <a:cubicBezTo>
                        <a:pt x="86" y="4"/>
                        <a:pt x="94" y="4"/>
                        <a:pt x="100" y="6"/>
                      </a:cubicBezTo>
                      <a:cubicBezTo>
                        <a:pt x="102" y="6"/>
                        <a:pt x="104" y="8"/>
                        <a:pt x="106" y="6"/>
                      </a:cubicBezTo>
                      <a:cubicBezTo>
                        <a:pt x="110" y="3"/>
                        <a:pt x="115" y="1"/>
                        <a:pt x="120" y="3"/>
                      </a:cubicBezTo>
                      <a:cubicBezTo>
                        <a:pt x="124" y="4"/>
                        <a:pt x="127" y="6"/>
                        <a:pt x="131" y="7"/>
                      </a:cubicBezTo>
                      <a:cubicBezTo>
                        <a:pt x="133" y="6"/>
                        <a:pt x="135" y="7"/>
                        <a:pt x="136" y="6"/>
                      </a:cubicBezTo>
                      <a:close/>
                      <a:moveTo>
                        <a:pt x="210" y="9"/>
                      </a:moveTo>
                      <a:cubicBezTo>
                        <a:pt x="214" y="10"/>
                        <a:pt x="216" y="5"/>
                        <a:pt x="219" y="5"/>
                      </a:cubicBezTo>
                      <a:cubicBezTo>
                        <a:pt x="223" y="2"/>
                        <a:pt x="226" y="5"/>
                        <a:pt x="230" y="6"/>
                      </a:cubicBezTo>
                      <a:cubicBezTo>
                        <a:pt x="231" y="8"/>
                        <a:pt x="235" y="7"/>
                        <a:pt x="237" y="9"/>
                      </a:cubicBezTo>
                      <a:cubicBezTo>
                        <a:pt x="240" y="11"/>
                        <a:pt x="237" y="15"/>
                        <a:pt x="238" y="18"/>
                      </a:cubicBezTo>
                      <a:cubicBezTo>
                        <a:pt x="239" y="21"/>
                        <a:pt x="241" y="23"/>
                        <a:pt x="243" y="25"/>
                      </a:cubicBezTo>
                      <a:cubicBezTo>
                        <a:pt x="246" y="26"/>
                        <a:pt x="250" y="27"/>
                        <a:pt x="252" y="24"/>
                      </a:cubicBezTo>
                      <a:cubicBezTo>
                        <a:pt x="253" y="24"/>
                        <a:pt x="253" y="22"/>
                        <a:pt x="252" y="22"/>
                      </a:cubicBezTo>
                      <a:cubicBezTo>
                        <a:pt x="252" y="21"/>
                        <a:pt x="250" y="20"/>
                        <a:pt x="249" y="21"/>
                      </a:cubicBezTo>
                      <a:cubicBezTo>
                        <a:pt x="248" y="22"/>
                        <a:pt x="249" y="22"/>
                        <a:pt x="249" y="23"/>
                      </a:cubicBezTo>
                      <a:cubicBezTo>
                        <a:pt x="247" y="24"/>
                        <a:pt x="244" y="24"/>
                        <a:pt x="243" y="22"/>
                      </a:cubicBezTo>
                      <a:cubicBezTo>
                        <a:pt x="240" y="19"/>
                        <a:pt x="239" y="14"/>
                        <a:pt x="241" y="11"/>
                      </a:cubicBezTo>
                      <a:cubicBezTo>
                        <a:pt x="244" y="7"/>
                        <a:pt x="248" y="7"/>
                        <a:pt x="252" y="7"/>
                      </a:cubicBezTo>
                      <a:cubicBezTo>
                        <a:pt x="256" y="8"/>
                        <a:pt x="260" y="9"/>
                        <a:pt x="263" y="12"/>
                      </a:cubicBezTo>
                      <a:cubicBezTo>
                        <a:pt x="262" y="14"/>
                        <a:pt x="262" y="14"/>
                        <a:pt x="262" y="14"/>
                      </a:cubicBezTo>
                      <a:cubicBezTo>
                        <a:pt x="257" y="11"/>
                        <a:pt x="250" y="7"/>
                        <a:pt x="244" y="12"/>
                      </a:cubicBezTo>
                      <a:cubicBezTo>
                        <a:pt x="243" y="14"/>
                        <a:pt x="243" y="16"/>
                        <a:pt x="243" y="18"/>
                      </a:cubicBezTo>
                      <a:cubicBezTo>
                        <a:pt x="244" y="19"/>
                        <a:pt x="245" y="20"/>
                        <a:pt x="246" y="20"/>
                      </a:cubicBezTo>
                      <a:cubicBezTo>
                        <a:pt x="246" y="20"/>
                        <a:pt x="247" y="21"/>
                        <a:pt x="247" y="20"/>
                      </a:cubicBezTo>
                      <a:cubicBezTo>
                        <a:pt x="246" y="18"/>
                        <a:pt x="244" y="16"/>
                        <a:pt x="245" y="14"/>
                      </a:cubicBezTo>
                      <a:cubicBezTo>
                        <a:pt x="246" y="13"/>
                        <a:pt x="246" y="13"/>
                        <a:pt x="247" y="12"/>
                      </a:cubicBezTo>
                      <a:cubicBezTo>
                        <a:pt x="253" y="11"/>
                        <a:pt x="258" y="14"/>
                        <a:pt x="262" y="16"/>
                      </a:cubicBezTo>
                      <a:cubicBezTo>
                        <a:pt x="263" y="22"/>
                        <a:pt x="265" y="29"/>
                        <a:pt x="271" y="31"/>
                      </a:cubicBezTo>
                      <a:cubicBezTo>
                        <a:pt x="274" y="31"/>
                        <a:pt x="277" y="30"/>
                        <a:pt x="279" y="28"/>
                      </a:cubicBezTo>
                      <a:cubicBezTo>
                        <a:pt x="281" y="26"/>
                        <a:pt x="281" y="24"/>
                        <a:pt x="281" y="21"/>
                      </a:cubicBezTo>
                      <a:cubicBezTo>
                        <a:pt x="281" y="20"/>
                        <a:pt x="279" y="20"/>
                        <a:pt x="278" y="20"/>
                      </a:cubicBezTo>
                      <a:cubicBezTo>
                        <a:pt x="277" y="20"/>
                        <a:pt x="277" y="20"/>
                        <a:pt x="277" y="21"/>
                      </a:cubicBezTo>
                      <a:cubicBezTo>
                        <a:pt x="277" y="23"/>
                        <a:pt x="280" y="25"/>
                        <a:pt x="277" y="26"/>
                      </a:cubicBezTo>
                      <a:cubicBezTo>
                        <a:pt x="275" y="28"/>
                        <a:pt x="273" y="29"/>
                        <a:pt x="270" y="28"/>
                      </a:cubicBezTo>
                      <a:cubicBezTo>
                        <a:pt x="265" y="25"/>
                        <a:pt x="264" y="19"/>
                        <a:pt x="265" y="14"/>
                      </a:cubicBezTo>
                      <a:cubicBezTo>
                        <a:pt x="267" y="10"/>
                        <a:pt x="267" y="10"/>
                        <a:pt x="267" y="10"/>
                      </a:cubicBezTo>
                      <a:cubicBezTo>
                        <a:pt x="271" y="7"/>
                        <a:pt x="271" y="7"/>
                        <a:pt x="271" y="7"/>
                      </a:cubicBezTo>
                      <a:cubicBezTo>
                        <a:pt x="277" y="6"/>
                        <a:pt x="283" y="8"/>
                        <a:pt x="287" y="11"/>
                      </a:cubicBezTo>
                      <a:cubicBezTo>
                        <a:pt x="290" y="14"/>
                        <a:pt x="291" y="8"/>
                        <a:pt x="293" y="9"/>
                      </a:cubicBezTo>
                      <a:cubicBezTo>
                        <a:pt x="298" y="9"/>
                        <a:pt x="305" y="8"/>
                        <a:pt x="308" y="14"/>
                      </a:cubicBezTo>
                      <a:cubicBezTo>
                        <a:pt x="309" y="17"/>
                        <a:pt x="309" y="23"/>
                        <a:pt x="307" y="26"/>
                      </a:cubicBezTo>
                      <a:cubicBezTo>
                        <a:pt x="306" y="28"/>
                        <a:pt x="308" y="29"/>
                        <a:pt x="309" y="31"/>
                      </a:cubicBezTo>
                      <a:cubicBezTo>
                        <a:pt x="312" y="37"/>
                        <a:pt x="312" y="44"/>
                        <a:pt x="309" y="49"/>
                      </a:cubicBezTo>
                      <a:cubicBezTo>
                        <a:pt x="307" y="52"/>
                        <a:pt x="304" y="54"/>
                        <a:pt x="302" y="54"/>
                      </a:cubicBezTo>
                      <a:cubicBezTo>
                        <a:pt x="297" y="54"/>
                        <a:pt x="292" y="53"/>
                        <a:pt x="290" y="48"/>
                      </a:cubicBezTo>
                      <a:cubicBezTo>
                        <a:pt x="289" y="45"/>
                        <a:pt x="289" y="40"/>
                        <a:pt x="291" y="38"/>
                      </a:cubicBezTo>
                      <a:cubicBezTo>
                        <a:pt x="292" y="38"/>
                        <a:pt x="294" y="39"/>
                        <a:pt x="295" y="38"/>
                      </a:cubicBezTo>
                      <a:cubicBezTo>
                        <a:pt x="296" y="38"/>
                        <a:pt x="297" y="37"/>
                        <a:pt x="296" y="36"/>
                      </a:cubicBezTo>
                      <a:cubicBezTo>
                        <a:pt x="295" y="34"/>
                        <a:pt x="293" y="35"/>
                        <a:pt x="291" y="35"/>
                      </a:cubicBezTo>
                      <a:cubicBezTo>
                        <a:pt x="288" y="36"/>
                        <a:pt x="287" y="40"/>
                        <a:pt x="287" y="43"/>
                      </a:cubicBezTo>
                      <a:cubicBezTo>
                        <a:pt x="287" y="47"/>
                        <a:pt x="289" y="53"/>
                        <a:pt x="294" y="55"/>
                      </a:cubicBezTo>
                      <a:cubicBezTo>
                        <a:pt x="297" y="57"/>
                        <a:pt x="302" y="57"/>
                        <a:pt x="305" y="55"/>
                      </a:cubicBezTo>
                      <a:cubicBezTo>
                        <a:pt x="308" y="56"/>
                        <a:pt x="308" y="59"/>
                        <a:pt x="310" y="62"/>
                      </a:cubicBezTo>
                      <a:cubicBezTo>
                        <a:pt x="312" y="66"/>
                        <a:pt x="311" y="71"/>
                        <a:pt x="308" y="74"/>
                      </a:cubicBezTo>
                      <a:cubicBezTo>
                        <a:pt x="306" y="78"/>
                        <a:pt x="301" y="78"/>
                        <a:pt x="298" y="77"/>
                      </a:cubicBezTo>
                      <a:cubicBezTo>
                        <a:pt x="295" y="75"/>
                        <a:pt x="294" y="72"/>
                        <a:pt x="295" y="69"/>
                      </a:cubicBezTo>
                      <a:cubicBezTo>
                        <a:pt x="295" y="68"/>
                        <a:pt x="297" y="68"/>
                        <a:pt x="297" y="68"/>
                      </a:cubicBezTo>
                      <a:cubicBezTo>
                        <a:pt x="299" y="67"/>
                        <a:pt x="300" y="66"/>
                        <a:pt x="299" y="65"/>
                      </a:cubicBezTo>
                      <a:cubicBezTo>
                        <a:pt x="298" y="63"/>
                        <a:pt x="296" y="64"/>
                        <a:pt x="295" y="65"/>
                      </a:cubicBezTo>
                      <a:cubicBezTo>
                        <a:pt x="292" y="67"/>
                        <a:pt x="292" y="72"/>
                        <a:pt x="294" y="75"/>
                      </a:cubicBezTo>
                      <a:cubicBezTo>
                        <a:pt x="294" y="77"/>
                        <a:pt x="296" y="79"/>
                        <a:pt x="298" y="79"/>
                      </a:cubicBezTo>
                      <a:cubicBezTo>
                        <a:pt x="301" y="81"/>
                        <a:pt x="305" y="77"/>
                        <a:pt x="308" y="80"/>
                      </a:cubicBezTo>
                      <a:cubicBezTo>
                        <a:pt x="311" y="84"/>
                        <a:pt x="313" y="88"/>
                        <a:pt x="312" y="94"/>
                      </a:cubicBezTo>
                      <a:cubicBezTo>
                        <a:pt x="312" y="98"/>
                        <a:pt x="306" y="101"/>
                        <a:pt x="311" y="105"/>
                      </a:cubicBezTo>
                      <a:cubicBezTo>
                        <a:pt x="315" y="113"/>
                        <a:pt x="309" y="122"/>
                        <a:pt x="308" y="130"/>
                      </a:cubicBezTo>
                      <a:cubicBezTo>
                        <a:pt x="308" y="135"/>
                        <a:pt x="313" y="139"/>
                        <a:pt x="313" y="144"/>
                      </a:cubicBezTo>
                      <a:cubicBezTo>
                        <a:pt x="311" y="144"/>
                        <a:pt x="310" y="143"/>
                        <a:pt x="309" y="143"/>
                      </a:cubicBezTo>
                      <a:cubicBezTo>
                        <a:pt x="305" y="142"/>
                        <a:pt x="301" y="139"/>
                        <a:pt x="299" y="135"/>
                      </a:cubicBezTo>
                      <a:cubicBezTo>
                        <a:pt x="297" y="129"/>
                        <a:pt x="300" y="123"/>
                        <a:pt x="299" y="116"/>
                      </a:cubicBezTo>
                      <a:cubicBezTo>
                        <a:pt x="299" y="110"/>
                        <a:pt x="292" y="107"/>
                        <a:pt x="291" y="101"/>
                      </a:cubicBezTo>
                      <a:cubicBezTo>
                        <a:pt x="292" y="98"/>
                        <a:pt x="295" y="100"/>
                        <a:pt x="297" y="98"/>
                      </a:cubicBezTo>
                      <a:cubicBezTo>
                        <a:pt x="299" y="97"/>
                        <a:pt x="302" y="94"/>
                        <a:pt x="303" y="91"/>
                      </a:cubicBezTo>
                      <a:cubicBezTo>
                        <a:pt x="302" y="90"/>
                        <a:pt x="302" y="87"/>
                        <a:pt x="300" y="87"/>
                      </a:cubicBezTo>
                      <a:cubicBezTo>
                        <a:pt x="298" y="86"/>
                        <a:pt x="297" y="88"/>
                        <a:pt x="297" y="89"/>
                      </a:cubicBezTo>
                      <a:cubicBezTo>
                        <a:pt x="297" y="90"/>
                        <a:pt x="298" y="91"/>
                        <a:pt x="299" y="91"/>
                      </a:cubicBezTo>
                      <a:cubicBezTo>
                        <a:pt x="299" y="91"/>
                        <a:pt x="300" y="91"/>
                        <a:pt x="300" y="92"/>
                      </a:cubicBezTo>
                      <a:cubicBezTo>
                        <a:pt x="300" y="95"/>
                        <a:pt x="297" y="96"/>
                        <a:pt x="294" y="97"/>
                      </a:cubicBezTo>
                      <a:cubicBezTo>
                        <a:pt x="290" y="97"/>
                        <a:pt x="286" y="95"/>
                        <a:pt x="284" y="92"/>
                      </a:cubicBezTo>
                      <a:cubicBezTo>
                        <a:pt x="282" y="89"/>
                        <a:pt x="285" y="86"/>
                        <a:pt x="282" y="85"/>
                      </a:cubicBezTo>
                      <a:cubicBezTo>
                        <a:pt x="278" y="85"/>
                        <a:pt x="276" y="83"/>
                        <a:pt x="273" y="81"/>
                      </a:cubicBezTo>
                      <a:cubicBezTo>
                        <a:pt x="271" y="78"/>
                        <a:pt x="269" y="74"/>
                        <a:pt x="270" y="70"/>
                      </a:cubicBezTo>
                      <a:cubicBezTo>
                        <a:pt x="273" y="67"/>
                        <a:pt x="268" y="66"/>
                        <a:pt x="268" y="64"/>
                      </a:cubicBezTo>
                      <a:cubicBezTo>
                        <a:pt x="266" y="60"/>
                        <a:pt x="265" y="54"/>
                        <a:pt x="269" y="50"/>
                      </a:cubicBezTo>
                      <a:cubicBezTo>
                        <a:pt x="272" y="48"/>
                        <a:pt x="277" y="49"/>
                        <a:pt x="281" y="51"/>
                      </a:cubicBezTo>
                      <a:cubicBezTo>
                        <a:pt x="283" y="53"/>
                        <a:pt x="284" y="56"/>
                        <a:pt x="284" y="58"/>
                      </a:cubicBezTo>
                      <a:cubicBezTo>
                        <a:pt x="284" y="60"/>
                        <a:pt x="284" y="61"/>
                        <a:pt x="283" y="62"/>
                      </a:cubicBezTo>
                      <a:cubicBezTo>
                        <a:pt x="282" y="64"/>
                        <a:pt x="281" y="60"/>
                        <a:pt x="279" y="62"/>
                      </a:cubicBezTo>
                      <a:cubicBezTo>
                        <a:pt x="278" y="63"/>
                        <a:pt x="279" y="64"/>
                        <a:pt x="279" y="65"/>
                      </a:cubicBezTo>
                      <a:cubicBezTo>
                        <a:pt x="280" y="66"/>
                        <a:pt x="281" y="66"/>
                        <a:pt x="281" y="66"/>
                      </a:cubicBezTo>
                      <a:cubicBezTo>
                        <a:pt x="283" y="64"/>
                        <a:pt x="286" y="62"/>
                        <a:pt x="287" y="59"/>
                      </a:cubicBezTo>
                      <a:cubicBezTo>
                        <a:pt x="286" y="57"/>
                        <a:pt x="287" y="53"/>
                        <a:pt x="285" y="51"/>
                      </a:cubicBezTo>
                      <a:cubicBezTo>
                        <a:pt x="281" y="48"/>
                        <a:pt x="276" y="45"/>
                        <a:pt x="271" y="47"/>
                      </a:cubicBezTo>
                      <a:cubicBezTo>
                        <a:pt x="270" y="46"/>
                        <a:pt x="270" y="46"/>
                        <a:pt x="270" y="45"/>
                      </a:cubicBezTo>
                      <a:cubicBezTo>
                        <a:pt x="271" y="41"/>
                        <a:pt x="271" y="37"/>
                        <a:pt x="269" y="34"/>
                      </a:cubicBezTo>
                      <a:cubicBezTo>
                        <a:pt x="267" y="30"/>
                        <a:pt x="263" y="30"/>
                        <a:pt x="259" y="29"/>
                      </a:cubicBezTo>
                      <a:cubicBezTo>
                        <a:pt x="257" y="29"/>
                        <a:pt x="255" y="30"/>
                        <a:pt x="254" y="31"/>
                      </a:cubicBezTo>
                      <a:cubicBezTo>
                        <a:pt x="253" y="32"/>
                        <a:pt x="253" y="34"/>
                        <a:pt x="254" y="35"/>
                      </a:cubicBezTo>
                      <a:cubicBezTo>
                        <a:pt x="254" y="37"/>
                        <a:pt x="255" y="37"/>
                        <a:pt x="256" y="37"/>
                      </a:cubicBezTo>
                      <a:cubicBezTo>
                        <a:pt x="259" y="35"/>
                        <a:pt x="255" y="33"/>
                        <a:pt x="258" y="32"/>
                      </a:cubicBezTo>
                      <a:cubicBezTo>
                        <a:pt x="261" y="32"/>
                        <a:pt x="263" y="32"/>
                        <a:pt x="265" y="34"/>
                      </a:cubicBezTo>
                      <a:cubicBezTo>
                        <a:pt x="268" y="36"/>
                        <a:pt x="269" y="39"/>
                        <a:pt x="269" y="42"/>
                      </a:cubicBezTo>
                      <a:cubicBezTo>
                        <a:pt x="268" y="47"/>
                        <a:pt x="264" y="51"/>
                        <a:pt x="260" y="53"/>
                      </a:cubicBezTo>
                      <a:cubicBezTo>
                        <a:pt x="256" y="54"/>
                        <a:pt x="252" y="52"/>
                        <a:pt x="250" y="49"/>
                      </a:cubicBezTo>
                      <a:cubicBezTo>
                        <a:pt x="249" y="48"/>
                        <a:pt x="248" y="46"/>
                        <a:pt x="247" y="45"/>
                      </a:cubicBezTo>
                      <a:cubicBezTo>
                        <a:pt x="243" y="47"/>
                        <a:pt x="239" y="45"/>
                        <a:pt x="235" y="42"/>
                      </a:cubicBezTo>
                      <a:cubicBezTo>
                        <a:pt x="233" y="39"/>
                        <a:pt x="231" y="37"/>
                        <a:pt x="231" y="33"/>
                      </a:cubicBezTo>
                      <a:cubicBezTo>
                        <a:pt x="230" y="31"/>
                        <a:pt x="228" y="33"/>
                        <a:pt x="227" y="32"/>
                      </a:cubicBezTo>
                      <a:cubicBezTo>
                        <a:pt x="224" y="31"/>
                        <a:pt x="222" y="30"/>
                        <a:pt x="220" y="27"/>
                      </a:cubicBezTo>
                      <a:cubicBezTo>
                        <a:pt x="220" y="25"/>
                        <a:pt x="220" y="23"/>
                        <a:pt x="222" y="22"/>
                      </a:cubicBezTo>
                      <a:cubicBezTo>
                        <a:pt x="223" y="20"/>
                        <a:pt x="224" y="20"/>
                        <a:pt x="226" y="20"/>
                      </a:cubicBezTo>
                      <a:cubicBezTo>
                        <a:pt x="227" y="20"/>
                        <a:pt x="228" y="22"/>
                        <a:pt x="230" y="21"/>
                      </a:cubicBezTo>
                      <a:cubicBezTo>
                        <a:pt x="230" y="20"/>
                        <a:pt x="230" y="19"/>
                        <a:pt x="230" y="19"/>
                      </a:cubicBezTo>
                      <a:cubicBezTo>
                        <a:pt x="228" y="17"/>
                        <a:pt x="226" y="17"/>
                        <a:pt x="223" y="17"/>
                      </a:cubicBezTo>
                      <a:cubicBezTo>
                        <a:pt x="220" y="18"/>
                        <a:pt x="218" y="22"/>
                        <a:pt x="217" y="26"/>
                      </a:cubicBezTo>
                      <a:cubicBezTo>
                        <a:pt x="214" y="28"/>
                        <a:pt x="209" y="28"/>
                        <a:pt x="205" y="26"/>
                      </a:cubicBezTo>
                      <a:cubicBezTo>
                        <a:pt x="200" y="24"/>
                        <a:pt x="195" y="19"/>
                        <a:pt x="190" y="19"/>
                      </a:cubicBezTo>
                      <a:cubicBezTo>
                        <a:pt x="184" y="22"/>
                        <a:pt x="177" y="19"/>
                        <a:pt x="173" y="15"/>
                      </a:cubicBezTo>
                      <a:cubicBezTo>
                        <a:pt x="171" y="12"/>
                        <a:pt x="169" y="9"/>
                        <a:pt x="167" y="6"/>
                      </a:cubicBezTo>
                      <a:cubicBezTo>
                        <a:pt x="167" y="4"/>
                        <a:pt x="170" y="5"/>
                        <a:pt x="171" y="5"/>
                      </a:cubicBezTo>
                      <a:cubicBezTo>
                        <a:pt x="175" y="6"/>
                        <a:pt x="178" y="9"/>
                        <a:pt x="183" y="8"/>
                      </a:cubicBezTo>
                      <a:cubicBezTo>
                        <a:pt x="187" y="8"/>
                        <a:pt x="190" y="4"/>
                        <a:pt x="195" y="3"/>
                      </a:cubicBezTo>
                      <a:cubicBezTo>
                        <a:pt x="201" y="3"/>
                        <a:pt x="206" y="6"/>
                        <a:pt x="210" y="9"/>
                      </a:cubicBezTo>
                      <a:close/>
                      <a:moveTo>
                        <a:pt x="135" y="9"/>
                      </a:moveTo>
                      <a:cubicBezTo>
                        <a:pt x="136" y="9"/>
                        <a:pt x="138" y="7"/>
                        <a:pt x="139" y="8"/>
                      </a:cubicBezTo>
                      <a:cubicBezTo>
                        <a:pt x="139" y="10"/>
                        <a:pt x="137" y="11"/>
                        <a:pt x="136" y="12"/>
                      </a:cubicBezTo>
                      <a:cubicBezTo>
                        <a:pt x="134" y="16"/>
                        <a:pt x="128" y="16"/>
                        <a:pt x="124" y="16"/>
                      </a:cubicBezTo>
                      <a:cubicBezTo>
                        <a:pt x="121" y="15"/>
                        <a:pt x="116" y="14"/>
                        <a:pt x="112" y="15"/>
                      </a:cubicBezTo>
                      <a:cubicBezTo>
                        <a:pt x="109" y="18"/>
                        <a:pt x="106" y="22"/>
                        <a:pt x="101" y="22"/>
                      </a:cubicBezTo>
                      <a:cubicBezTo>
                        <a:pt x="101" y="20"/>
                        <a:pt x="101" y="17"/>
                        <a:pt x="99" y="16"/>
                      </a:cubicBezTo>
                      <a:cubicBezTo>
                        <a:pt x="98" y="14"/>
                        <a:pt x="95" y="15"/>
                        <a:pt x="96" y="13"/>
                      </a:cubicBezTo>
                      <a:cubicBezTo>
                        <a:pt x="98" y="12"/>
                        <a:pt x="99" y="14"/>
                        <a:pt x="101" y="15"/>
                      </a:cubicBezTo>
                      <a:cubicBezTo>
                        <a:pt x="103" y="16"/>
                        <a:pt x="102" y="22"/>
                        <a:pt x="106" y="18"/>
                      </a:cubicBezTo>
                      <a:cubicBezTo>
                        <a:pt x="109" y="16"/>
                        <a:pt x="110" y="12"/>
                        <a:pt x="115" y="13"/>
                      </a:cubicBezTo>
                      <a:cubicBezTo>
                        <a:pt x="119" y="13"/>
                        <a:pt x="122" y="13"/>
                        <a:pt x="126" y="15"/>
                      </a:cubicBezTo>
                      <a:cubicBezTo>
                        <a:pt x="129" y="14"/>
                        <a:pt x="132" y="14"/>
                        <a:pt x="134" y="12"/>
                      </a:cubicBezTo>
                      <a:cubicBezTo>
                        <a:pt x="134" y="11"/>
                        <a:pt x="134" y="11"/>
                        <a:pt x="134" y="11"/>
                      </a:cubicBezTo>
                      <a:cubicBezTo>
                        <a:pt x="126" y="12"/>
                        <a:pt x="120" y="3"/>
                        <a:pt x="112" y="7"/>
                      </a:cubicBezTo>
                      <a:cubicBezTo>
                        <a:pt x="109" y="10"/>
                        <a:pt x="106" y="13"/>
                        <a:pt x="101" y="12"/>
                      </a:cubicBezTo>
                      <a:cubicBezTo>
                        <a:pt x="98" y="10"/>
                        <a:pt x="94" y="9"/>
                        <a:pt x="90" y="9"/>
                      </a:cubicBezTo>
                      <a:cubicBezTo>
                        <a:pt x="88" y="9"/>
                        <a:pt x="86" y="12"/>
                        <a:pt x="83" y="11"/>
                      </a:cubicBezTo>
                      <a:cubicBezTo>
                        <a:pt x="83" y="11"/>
                        <a:pt x="83" y="10"/>
                        <a:pt x="83" y="9"/>
                      </a:cubicBezTo>
                      <a:cubicBezTo>
                        <a:pt x="86" y="8"/>
                        <a:pt x="89" y="7"/>
                        <a:pt x="92" y="7"/>
                      </a:cubicBezTo>
                      <a:cubicBezTo>
                        <a:pt x="96" y="8"/>
                        <a:pt x="100" y="8"/>
                        <a:pt x="103" y="10"/>
                      </a:cubicBezTo>
                      <a:cubicBezTo>
                        <a:pt x="108" y="10"/>
                        <a:pt x="110" y="5"/>
                        <a:pt x="115" y="5"/>
                      </a:cubicBezTo>
                      <a:cubicBezTo>
                        <a:pt x="120" y="4"/>
                        <a:pt x="125" y="7"/>
                        <a:pt x="129" y="9"/>
                      </a:cubicBezTo>
                      <a:cubicBezTo>
                        <a:pt x="131" y="10"/>
                        <a:pt x="133" y="10"/>
                        <a:pt x="135" y="9"/>
                      </a:cubicBezTo>
                      <a:close/>
                      <a:moveTo>
                        <a:pt x="208" y="11"/>
                      </a:moveTo>
                      <a:cubicBezTo>
                        <a:pt x="214" y="12"/>
                        <a:pt x="217" y="6"/>
                        <a:pt x="223" y="7"/>
                      </a:cubicBezTo>
                      <a:cubicBezTo>
                        <a:pt x="227" y="7"/>
                        <a:pt x="232" y="6"/>
                        <a:pt x="234" y="11"/>
                      </a:cubicBezTo>
                      <a:cubicBezTo>
                        <a:pt x="234" y="16"/>
                        <a:pt x="235" y="21"/>
                        <a:pt x="239" y="25"/>
                      </a:cubicBezTo>
                      <a:cubicBezTo>
                        <a:pt x="242" y="28"/>
                        <a:pt x="247" y="28"/>
                        <a:pt x="251" y="28"/>
                      </a:cubicBezTo>
                      <a:cubicBezTo>
                        <a:pt x="253" y="27"/>
                        <a:pt x="254" y="24"/>
                        <a:pt x="256" y="24"/>
                      </a:cubicBezTo>
                      <a:cubicBezTo>
                        <a:pt x="256" y="25"/>
                        <a:pt x="256" y="26"/>
                        <a:pt x="256" y="27"/>
                      </a:cubicBezTo>
                      <a:cubicBezTo>
                        <a:pt x="253" y="30"/>
                        <a:pt x="249" y="31"/>
                        <a:pt x="245" y="30"/>
                      </a:cubicBezTo>
                      <a:cubicBezTo>
                        <a:pt x="239" y="29"/>
                        <a:pt x="235" y="23"/>
                        <a:pt x="233" y="18"/>
                      </a:cubicBezTo>
                      <a:cubicBezTo>
                        <a:pt x="230" y="15"/>
                        <a:pt x="226" y="14"/>
                        <a:pt x="222" y="16"/>
                      </a:cubicBezTo>
                      <a:cubicBezTo>
                        <a:pt x="218" y="17"/>
                        <a:pt x="215" y="20"/>
                        <a:pt x="214" y="24"/>
                      </a:cubicBezTo>
                      <a:cubicBezTo>
                        <a:pt x="209" y="27"/>
                        <a:pt x="202" y="23"/>
                        <a:pt x="197" y="20"/>
                      </a:cubicBezTo>
                      <a:cubicBezTo>
                        <a:pt x="194" y="17"/>
                        <a:pt x="189" y="16"/>
                        <a:pt x="184" y="17"/>
                      </a:cubicBezTo>
                      <a:cubicBezTo>
                        <a:pt x="180" y="18"/>
                        <a:pt x="175" y="15"/>
                        <a:pt x="173" y="11"/>
                      </a:cubicBezTo>
                      <a:cubicBezTo>
                        <a:pt x="172" y="11"/>
                        <a:pt x="172" y="10"/>
                        <a:pt x="172" y="9"/>
                      </a:cubicBezTo>
                      <a:cubicBezTo>
                        <a:pt x="174" y="7"/>
                        <a:pt x="176" y="10"/>
                        <a:pt x="178" y="10"/>
                      </a:cubicBezTo>
                      <a:cubicBezTo>
                        <a:pt x="184" y="10"/>
                        <a:pt x="188" y="7"/>
                        <a:pt x="193" y="6"/>
                      </a:cubicBezTo>
                      <a:cubicBezTo>
                        <a:pt x="199" y="5"/>
                        <a:pt x="204" y="7"/>
                        <a:pt x="208" y="11"/>
                      </a:cubicBezTo>
                      <a:close/>
                      <a:moveTo>
                        <a:pt x="77" y="10"/>
                      </a:moveTo>
                      <a:cubicBezTo>
                        <a:pt x="78" y="13"/>
                        <a:pt x="77" y="17"/>
                        <a:pt x="75" y="19"/>
                      </a:cubicBezTo>
                      <a:cubicBezTo>
                        <a:pt x="73" y="21"/>
                        <a:pt x="70" y="22"/>
                        <a:pt x="67" y="21"/>
                      </a:cubicBezTo>
                      <a:cubicBezTo>
                        <a:pt x="66" y="20"/>
                        <a:pt x="65" y="20"/>
                        <a:pt x="64" y="20"/>
                      </a:cubicBezTo>
                      <a:cubicBezTo>
                        <a:pt x="63" y="21"/>
                        <a:pt x="63" y="22"/>
                        <a:pt x="63" y="23"/>
                      </a:cubicBezTo>
                      <a:cubicBezTo>
                        <a:pt x="64" y="25"/>
                        <a:pt x="65" y="23"/>
                        <a:pt x="66" y="23"/>
                      </a:cubicBezTo>
                      <a:cubicBezTo>
                        <a:pt x="69" y="24"/>
                        <a:pt x="74" y="24"/>
                        <a:pt x="76" y="21"/>
                      </a:cubicBezTo>
                      <a:cubicBezTo>
                        <a:pt x="77" y="22"/>
                        <a:pt x="77" y="23"/>
                        <a:pt x="77" y="25"/>
                      </a:cubicBezTo>
                      <a:cubicBezTo>
                        <a:pt x="78" y="26"/>
                        <a:pt x="79" y="28"/>
                        <a:pt x="81" y="27"/>
                      </a:cubicBezTo>
                      <a:cubicBezTo>
                        <a:pt x="82" y="27"/>
                        <a:pt x="83" y="26"/>
                        <a:pt x="84" y="25"/>
                      </a:cubicBezTo>
                      <a:cubicBezTo>
                        <a:pt x="84" y="24"/>
                        <a:pt x="83" y="23"/>
                        <a:pt x="83" y="22"/>
                      </a:cubicBezTo>
                      <a:cubicBezTo>
                        <a:pt x="81" y="22"/>
                        <a:pt x="81" y="25"/>
                        <a:pt x="80" y="25"/>
                      </a:cubicBezTo>
                      <a:cubicBezTo>
                        <a:pt x="78" y="23"/>
                        <a:pt x="79" y="20"/>
                        <a:pt x="80" y="19"/>
                      </a:cubicBezTo>
                      <a:cubicBezTo>
                        <a:pt x="82" y="16"/>
                        <a:pt x="85" y="15"/>
                        <a:pt x="89" y="15"/>
                      </a:cubicBezTo>
                      <a:cubicBezTo>
                        <a:pt x="91" y="15"/>
                        <a:pt x="94" y="16"/>
                        <a:pt x="96" y="19"/>
                      </a:cubicBezTo>
                      <a:cubicBezTo>
                        <a:pt x="98" y="22"/>
                        <a:pt x="96" y="27"/>
                        <a:pt x="95" y="30"/>
                      </a:cubicBezTo>
                      <a:cubicBezTo>
                        <a:pt x="92" y="34"/>
                        <a:pt x="87" y="36"/>
                        <a:pt x="82" y="37"/>
                      </a:cubicBezTo>
                      <a:cubicBezTo>
                        <a:pt x="80" y="42"/>
                        <a:pt x="75" y="47"/>
                        <a:pt x="69" y="48"/>
                      </a:cubicBezTo>
                      <a:cubicBezTo>
                        <a:pt x="67" y="49"/>
                        <a:pt x="66" y="45"/>
                        <a:pt x="64" y="47"/>
                      </a:cubicBezTo>
                      <a:cubicBezTo>
                        <a:pt x="62" y="50"/>
                        <a:pt x="59" y="52"/>
                        <a:pt x="55" y="52"/>
                      </a:cubicBezTo>
                      <a:cubicBezTo>
                        <a:pt x="53" y="51"/>
                        <a:pt x="49" y="51"/>
                        <a:pt x="48" y="47"/>
                      </a:cubicBezTo>
                      <a:cubicBezTo>
                        <a:pt x="47" y="42"/>
                        <a:pt x="48" y="37"/>
                        <a:pt x="52" y="33"/>
                      </a:cubicBezTo>
                      <a:cubicBezTo>
                        <a:pt x="54" y="31"/>
                        <a:pt x="58" y="31"/>
                        <a:pt x="60" y="33"/>
                      </a:cubicBezTo>
                      <a:cubicBezTo>
                        <a:pt x="63" y="35"/>
                        <a:pt x="56" y="37"/>
                        <a:pt x="60" y="39"/>
                      </a:cubicBezTo>
                      <a:cubicBezTo>
                        <a:pt x="62" y="39"/>
                        <a:pt x="63" y="38"/>
                        <a:pt x="63" y="37"/>
                      </a:cubicBezTo>
                      <a:cubicBezTo>
                        <a:pt x="64" y="36"/>
                        <a:pt x="64" y="34"/>
                        <a:pt x="63" y="33"/>
                      </a:cubicBezTo>
                      <a:cubicBezTo>
                        <a:pt x="61" y="30"/>
                        <a:pt x="58" y="30"/>
                        <a:pt x="55" y="30"/>
                      </a:cubicBezTo>
                      <a:cubicBezTo>
                        <a:pt x="52" y="31"/>
                        <a:pt x="49" y="32"/>
                        <a:pt x="47" y="35"/>
                      </a:cubicBezTo>
                      <a:cubicBezTo>
                        <a:pt x="44" y="39"/>
                        <a:pt x="46" y="44"/>
                        <a:pt x="46" y="49"/>
                      </a:cubicBezTo>
                      <a:cubicBezTo>
                        <a:pt x="45" y="49"/>
                        <a:pt x="45" y="49"/>
                        <a:pt x="45" y="49"/>
                      </a:cubicBezTo>
                      <a:cubicBezTo>
                        <a:pt x="42" y="47"/>
                        <a:pt x="36" y="48"/>
                        <a:pt x="33" y="50"/>
                      </a:cubicBezTo>
                      <a:cubicBezTo>
                        <a:pt x="32" y="50"/>
                        <a:pt x="32" y="51"/>
                        <a:pt x="31" y="51"/>
                      </a:cubicBezTo>
                      <a:cubicBezTo>
                        <a:pt x="31" y="49"/>
                        <a:pt x="31" y="47"/>
                        <a:pt x="34" y="47"/>
                      </a:cubicBezTo>
                      <a:cubicBezTo>
                        <a:pt x="36" y="46"/>
                        <a:pt x="38" y="45"/>
                        <a:pt x="41" y="46"/>
                      </a:cubicBezTo>
                      <a:cubicBezTo>
                        <a:pt x="44" y="45"/>
                        <a:pt x="42" y="41"/>
                        <a:pt x="44" y="39"/>
                      </a:cubicBezTo>
                      <a:cubicBezTo>
                        <a:pt x="45" y="37"/>
                        <a:pt x="46" y="34"/>
                        <a:pt x="46" y="32"/>
                      </a:cubicBezTo>
                      <a:cubicBezTo>
                        <a:pt x="46" y="31"/>
                        <a:pt x="46" y="31"/>
                        <a:pt x="46" y="31"/>
                      </a:cubicBezTo>
                      <a:cubicBezTo>
                        <a:pt x="42" y="34"/>
                        <a:pt x="38" y="33"/>
                        <a:pt x="34" y="31"/>
                      </a:cubicBezTo>
                      <a:cubicBezTo>
                        <a:pt x="32" y="30"/>
                        <a:pt x="30" y="28"/>
                        <a:pt x="30" y="25"/>
                      </a:cubicBezTo>
                      <a:cubicBezTo>
                        <a:pt x="30" y="24"/>
                        <a:pt x="29" y="24"/>
                        <a:pt x="28" y="25"/>
                      </a:cubicBezTo>
                      <a:cubicBezTo>
                        <a:pt x="27" y="27"/>
                        <a:pt x="29" y="28"/>
                        <a:pt x="30" y="30"/>
                      </a:cubicBezTo>
                      <a:cubicBezTo>
                        <a:pt x="32" y="34"/>
                        <a:pt x="38" y="35"/>
                        <a:pt x="42" y="35"/>
                      </a:cubicBezTo>
                      <a:cubicBezTo>
                        <a:pt x="43" y="37"/>
                        <a:pt x="41" y="38"/>
                        <a:pt x="41" y="40"/>
                      </a:cubicBezTo>
                      <a:cubicBezTo>
                        <a:pt x="41" y="43"/>
                        <a:pt x="41" y="43"/>
                        <a:pt x="41" y="43"/>
                      </a:cubicBezTo>
                      <a:cubicBezTo>
                        <a:pt x="38" y="44"/>
                        <a:pt x="35" y="43"/>
                        <a:pt x="33" y="45"/>
                      </a:cubicBezTo>
                      <a:cubicBezTo>
                        <a:pt x="34" y="42"/>
                        <a:pt x="34" y="38"/>
                        <a:pt x="31" y="35"/>
                      </a:cubicBezTo>
                      <a:cubicBezTo>
                        <a:pt x="29" y="33"/>
                        <a:pt x="26" y="31"/>
                        <a:pt x="23" y="30"/>
                      </a:cubicBezTo>
                      <a:cubicBezTo>
                        <a:pt x="23" y="31"/>
                        <a:pt x="22" y="31"/>
                        <a:pt x="22" y="31"/>
                      </a:cubicBezTo>
                      <a:cubicBezTo>
                        <a:pt x="23" y="33"/>
                        <a:pt x="25" y="33"/>
                        <a:pt x="27" y="34"/>
                      </a:cubicBezTo>
                      <a:cubicBezTo>
                        <a:pt x="28" y="35"/>
                        <a:pt x="31" y="37"/>
                        <a:pt x="31" y="39"/>
                      </a:cubicBezTo>
                      <a:cubicBezTo>
                        <a:pt x="32" y="47"/>
                        <a:pt x="26" y="55"/>
                        <a:pt x="19" y="58"/>
                      </a:cubicBezTo>
                      <a:cubicBezTo>
                        <a:pt x="18" y="59"/>
                        <a:pt x="17" y="59"/>
                        <a:pt x="16" y="59"/>
                      </a:cubicBezTo>
                      <a:cubicBezTo>
                        <a:pt x="13" y="61"/>
                        <a:pt x="9" y="57"/>
                        <a:pt x="8" y="61"/>
                      </a:cubicBezTo>
                      <a:cubicBezTo>
                        <a:pt x="6" y="64"/>
                        <a:pt x="5" y="68"/>
                        <a:pt x="7" y="72"/>
                      </a:cubicBezTo>
                      <a:cubicBezTo>
                        <a:pt x="8" y="74"/>
                        <a:pt x="10" y="76"/>
                        <a:pt x="12" y="75"/>
                      </a:cubicBezTo>
                      <a:cubicBezTo>
                        <a:pt x="14" y="75"/>
                        <a:pt x="15" y="75"/>
                        <a:pt x="16" y="73"/>
                      </a:cubicBezTo>
                      <a:cubicBezTo>
                        <a:pt x="16" y="73"/>
                        <a:pt x="16" y="72"/>
                        <a:pt x="15" y="72"/>
                      </a:cubicBezTo>
                      <a:cubicBezTo>
                        <a:pt x="14" y="73"/>
                        <a:pt x="12" y="74"/>
                        <a:pt x="11" y="73"/>
                      </a:cubicBezTo>
                      <a:cubicBezTo>
                        <a:pt x="10" y="73"/>
                        <a:pt x="9" y="71"/>
                        <a:pt x="9" y="70"/>
                      </a:cubicBezTo>
                      <a:cubicBezTo>
                        <a:pt x="8" y="67"/>
                        <a:pt x="9" y="63"/>
                        <a:pt x="11" y="61"/>
                      </a:cubicBezTo>
                      <a:cubicBezTo>
                        <a:pt x="13" y="61"/>
                        <a:pt x="16" y="62"/>
                        <a:pt x="18" y="61"/>
                      </a:cubicBezTo>
                      <a:cubicBezTo>
                        <a:pt x="22" y="60"/>
                        <a:pt x="26" y="57"/>
                        <a:pt x="29" y="54"/>
                      </a:cubicBezTo>
                      <a:cubicBezTo>
                        <a:pt x="28" y="58"/>
                        <a:pt x="29" y="62"/>
                        <a:pt x="32" y="65"/>
                      </a:cubicBezTo>
                      <a:cubicBezTo>
                        <a:pt x="33" y="66"/>
                        <a:pt x="35" y="67"/>
                        <a:pt x="36" y="66"/>
                      </a:cubicBezTo>
                      <a:cubicBezTo>
                        <a:pt x="38" y="66"/>
                        <a:pt x="38" y="64"/>
                        <a:pt x="38" y="63"/>
                      </a:cubicBezTo>
                      <a:cubicBezTo>
                        <a:pt x="38" y="62"/>
                        <a:pt x="38" y="61"/>
                        <a:pt x="37" y="61"/>
                      </a:cubicBezTo>
                      <a:cubicBezTo>
                        <a:pt x="35" y="60"/>
                        <a:pt x="35" y="63"/>
                        <a:pt x="34" y="63"/>
                      </a:cubicBezTo>
                      <a:cubicBezTo>
                        <a:pt x="31" y="61"/>
                        <a:pt x="31" y="59"/>
                        <a:pt x="31" y="55"/>
                      </a:cubicBezTo>
                      <a:cubicBezTo>
                        <a:pt x="31" y="53"/>
                        <a:pt x="33" y="52"/>
                        <a:pt x="34" y="50"/>
                      </a:cubicBezTo>
                      <a:cubicBezTo>
                        <a:pt x="38" y="49"/>
                        <a:pt x="42" y="49"/>
                        <a:pt x="46" y="51"/>
                      </a:cubicBezTo>
                      <a:cubicBezTo>
                        <a:pt x="48" y="53"/>
                        <a:pt x="50" y="56"/>
                        <a:pt x="50" y="60"/>
                      </a:cubicBezTo>
                      <a:cubicBezTo>
                        <a:pt x="51" y="64"/>
                        <a:pt x="49" y="68"/>
                        <a:pt x="46" y="71"/>
                      </a:cubicBezTo>
                      <a:cubicBezTo>
                        <a:pt x="45" y="72"/>
                        <a:pt x="43" y="72"/>
                        <a:pt x="43" y="74"/>
                      </a:cubicBezTo>
                      <a:cubicBezTo>
                        <a:pt x="42" y="79"/>
                        <a:pt x="40" y="84"/>
                        <a:pt x="35" y="85"/>
                      </a:cubicBezTo>
                      <a:cubicBezTo>
                        <a:pt x="33" y="86"/>
                        <a:pt x="31" y="86"/>
                        <a:pt x="30" y="86"/>
                      </a:cubicBezTo>
                      <a:cubicBezTo>
                        <a:pt x="28" y="87"/>
                        <a:pt x="29" y="89"/>
                        <a:pt x="29" y="91"/>
                      </a:cubicBezTo>
                      <a:cubicBezTo>
                        <a:pt x="28" y="93"/>
                        <a:pt x="27" y="94"/>
                        <a:pt x="25" y="95"/>
                      </a:cubicBezTo>
                      <a:cubicBezTo>
                        <a:pt x="24" y="96"/>
                        <a:pt x="22" y="97"/>
                        <a:pt x="20" y="96"/>
                      </a:cubicBezTo>
                      <a:cubicBezTo>
                        <a:pt x="18" y="95"/>
                        <a:pt x="18" y="93"/>
                        <a:pt x="18" y="92"/>
                      </a:cubicBezTo>
                      <a:cubicBezTo>
                        <a:pt x="18" y="90"/>
                        <a:pt x="21" y="90"/>
                        <a:pt x="20" y="88"/>
                      </a:cubicBezTo>
                      <a:cubicBezTo>
                        <a:pt x="19" y="87"/>
                        <a:pt x="18" y="87"/>
                        <a:pt x="17" y="87"/>
                      </a:cubicBezTo>
                      <a:cubicBezTo>
                        <a:pt x="16" y="90"/>
                        <a:pt x="15" y="93"/>
                        <a:pt x="17" y="96"/>
                      </a:cubicBezTo>
                      <a:cubicBezTo>
                        <a:pt x="18" y="98"/>
                        <a:pt x="19" y="99"/>
                        <a:pt x="21" y="99"/>
                      </a:cubicBezTo>
                      <a:cubicBezTo>
                        <a:pt x="22" y="100"/>
                        <a:pt x="23" y="103"/>
                        <a:pt x="23" y="104"/>
                      </a:cubicBezTo>
                      <a:cubicBezTo>
                        <a:pt x="24" y="110"/>
                        <a:pt x="21" y="115"/>
                        <a:pt x="17" y="119"/>
                      </a:cubicBezTo>
                      <a:cubicBezTo>
                        <a:pt x="16" y="123"/>
                        <a:pt x="19" y="127"/>
                        <a:pt x="19" y="131"/>
                      </a:cubicBezTo>
                      <a:cubicBezTo>
                        <a:pt x="18" y="137"/>
                        <a:pt x="16" y="143"/>
                        <a:pt x="9" y="146"/>
                      </a:cubicBezTo>
                      <a:cubicBezTo>
                        <a:pt x="4" y="147"/>
                        <a:pt x="4" y="147"/>
                        <a:pt x="4" y="147"/>
                      </a:cubicBezTo>
                      <a:cubicBezTo>
                        <a:pt x="5" y="143"/>
                        <a:pt x="9" y="138"/>
                        <a:pt x="7" y="134"/>
                      </a:cubicBezTo>
                      <a:cubicBezTo>
                        <a:pt x="5" y="128"/>
                        <a:pt x="2" y="123"/>
                        <a:pt x="3" y="116"/>
                      </a:cubicBezTo>
                      <a:cubicBezTo>
                        <a:pt x="3" y="112"/>
                        <a:pt x="5" y="107"/>
                        <a:pt x="7" y="103"/>
                      </a:cubicBezTo>
                      <a:cubicBezTo>
                        <a:pt x="7" y="102"/>
                        <a:pt x="5" y="100"/>
                        <a:pt x="5" y="99"/>
                      </a:cubicBezTo>
                      <a:cubicBezTo>
                        <a:pt x="2" y="93"/>
                        <a:pt x="4" y="86"/>
                        <a:pt x="8" y="81"/>
                      </a:cubicBezTo>
                      <a:cubicBezTo>
                        <a:pt x="13" y="81"/>
                        <a:pt x="18" y="79"/>
                        <a:pt x="21" y="76"/>
                      </a:cubicBezTo>
                      <a:cubicBezTo>
                        <a:pt x="23" y="74"/>
                        <a:pt x="24" y="71"/>
                        <a:pt x="23" y="68"/>
                      </a:cubicBezTo>
                      <a:cubicBezTo>
                        <a:pt x="22" y="67"/>
                        <a:pt x="21" y="66"/>
                        <a:pt x="19" y="66"/>
                      </a:cubicBezTo>
                      <a:cubicBezTo>
                        <a:pt x="18" y="66"/>
                        <a:pt x="17" y="67"/>
                        <a:pt x="16" y="69"/>
                      </a:cubicBezTo>
                      <a:cubicBezTo>
                        <a:pt x="16" y="69"/>
                        <a:pt x="16" y="70"/>
                        <a:pt x="17" y="70"/>
                      </a:cubicBezTo>
                      <a:cubicBezTo>
                        <a:pt x="18" y="71"/>
                        <a:pt x="21" y="67"/>
                        <a:pt x="20" y="70"/>
                      </a:cubicBezTo>
                      <a:cubicBezTo>
                        <a:pt x="21" y="74"/>
                        <a:pt x="18" y="76"/>
                        <a:pt x="15" y="78"/>
                      </a:cubicBezTo>
                      <a:cubicBezTo>
                        <a:pt x="13" y="79"/>
                        <a:pt x="10" y="79"/>
                        <a:pt x="7" y="78"/>
                      </a:cubicBezTo>
                      <a:cubicBezTo>
                        <a:pt x="3" y="74"/>
                        <a:pt x="3" y="67"/>
                        <a:pt x="4" y="62"/>
                      </a:cubicBezTo>
                      <a:cubicBezTo>
                        <a:pt x="6" y="59"/>
                        <a:pt x="7" y="56"/>
                        <a:pt x="10" y="54"/>
                      </a:cubicBezTo>
                      <a:cubicBezTo>
                        <a:pt x="12" y="55"/>
                        <a:pt x="15" y="56"/>
                        <a:pt x="17" y="54"/>
                      </a:cubicBezTo>
                      <a:cubicBezTo>
                        <a:pt x="19" y="55"/>
                        <a:pt x="21" y="53"/>
                        <a:pt x="23" y="53"/>
                      </a:cubicBezTo>
                      <a:cubicBezTo>
                        <a:pt x="26" y="50"/>
                        <a:pt x="29" y="47"/>
                        <a:pt x="29" y="43"/>
                      </a:cubicBezTo>
                      <a:cubicBezTo>
                        <a:pt x="28" y="40"/>
                        <a:pt x="27" y="36"/>
                        <a:pt x="24" y="35"/>
                      </a:cubicBezTo>
                      <a:cubicBezTo>
                        <a:pt x="22" y="35"/>
                        <a:pt x="20" y="36"/>
                        <a:pt x="18" y="36"/>
                      </a:cubicBezTo>
                      <a:cubicBezTo>
                        <a:pt x="17" y="37"/>
                        <a:pt x="16" y="38"/>
                        <a:pt x="17" y="39"/>
                      </a:cubicBezTo>
                      <a:cubicBezTo>
                        <a:pt x="17" y="40"/>
                        <a:pt x="19" y="40"/>
                        <a:pt x="19" y="40"/>
                      </a:cubicBezTo>
                      <a:cubicBezTo>
                        <a:pt x="21" y="39"/>
                        <a:pt x="20" y="37"/>
                        <a:pt x="22" y="37"/>
                      </a:cubicBezTo>
                      <a:cubicBezTo>
                        <a:pt x="25" y="38"/>
                        <a:pt x="26" y="41"/>
                        <a:pt x="26" y="43"/>
                      </a:cubicBezTo>
                      <a:cubicBezTo>
                        <a:pt x="26" y="46"/>
                        <a:pt x="24" y="50"/>
                        <a:pt x="21" y="51"/>
                      </a:cubicBezTo>
                      <a:cubicBezTo>
                        <a:pt x="19" y="53"/>
                        <a:pt x="14" y="54"/>
                        <a:pt x="11" y="52"/>
                      </a:cubicBezTo>
                      <a:cubicBezTo>
                        <a:pt x="6" y="49"/>
                        <a:pt x="5" y="44"/>
                        <a:pt x="5" y="38"/>
                      </a:cubicBezTo>
                      <a:cubicBezTo>
                        <a:pt x="5" y="34"/>
                        <a:pt x="6" y="30"/>
                        <a:pt x="9" y="27"/>
                      </a:cubicBezTo>
                      <a:cubicBezTo>
                        <a:pt x="6" y="25"/>
                        <a:pt x="5" y="20"/>
                        <a:pt x="6" y="16"/>
                      </a:cubicBezTo>
                      <a:cubicBezTo>
                        <a:pt x="8" y="12"/>
                        <a:pt x="12" y="9"/>
                        <a:pt x="16" y="10"/>
                      </a:cubicBezTo>
                      <a:cubicBezTo>
                        <a:pt x="19" y="10"/>
                        <a:pt x="23" y="9"/>
                        <a:pt x="25" y="12"/>
                      </a:cubicBezTo>
                      <a:cubicBezTo>
                        <a:pt x="26" y="12"/>
                        <a:pt x="26" y="11"/>
                        <a:pt x="27" y="11"/>
                      </a:cubicBezTo>
                      <a:cubicBezTo>
                        <a:pt x="31" y="8"/>
                        <a:pt x="37" y="5"/>
                        <a:pt x="43" y="8"/>
                      </a:cubicBezTo>
                      <a:cubicBezTo>
                        <a:pt x="45" y="9"/>
                        <a:pt x="47" y="10"/>
                        <a:pt x="49" y="12"/>
                      </a:cubicBezTo>
                      <a:cubicBezTo>
                        <a:pt x="50" y="17"/>
                        <a:pt x="49" y="23"/>
                        <a:pt x="45" y="26"/>
                      </a:cubicBezTo>
                      <a:cubicBezTo>
                        <a:pt x="42" y="27"/>
                        <a:pt x="39" y="30"/>
                        <a:pt x="36" y="27"/>
                      </a:cubicBezTo>
                      <a:cubicBezTo>
                        <a:pt x="35" y="26"/>
                        <a:pt x="37" y="22"/>
                        <a:pt x="34" y="22"/>
                      </a:cubicBezTo>
                      <a:cubicBezTo>
                        <a:pt x="33" y="22"/>
                        <a:pt x="32" y="23"/>
                        <a:pt x="32" y="24"/>
                      </a:cubicBezTo>
                      <a:cubicBezTo>
                        <a:pt x="32" y="25"/>
                        <a:pt x="32" y="26"/>
                        <a:pt x="33" y="27"/>
                      </a:cubicBezTo>
                      <a:cubicBezTo>
                        <a:pt x="35" y="30"/>
                        <a:pt x="39" y="32"/>
                        <a:pt x="42" y="30"/>
                      </a:cubicBezTo>
                      <a:cubicBezTo>
                        <a:pt x="46" y="29"/>
                        <a:pt x="49" y="25"/>
                        <a:pt x="51" y="21"/>
                      </a:cubicBezTo>
                      <a:cubicBezTo>
                        <a:pt x="51" y="18"/>
                        <a:pt x="52" y="15"/>
                        <a:pt x="51" y="13"/>
                      </a:cubicBezTo>
                      <a:cubicBezTo>
                        <a:pt x="56" y="9"/>
                        <a:pt x="62" y="4"/>
                        <a:pt x="69" y="6"/>
                      </a:cubicBezTo>
                      <a:cubicBezTo>
                        <a:pt x="72" y="7"/>
                        <a:pt x="75" y="7"/>
                        <a:pt x="77" y="10"/>
                      </a:cubicBezTo>
                      <a:close/>
                      <a:moveTo>
                        <a:pt x="204" y="11"/>
                      </a:moveTo>
                      <a:cubicBezTo>
                        <a:pt x="206" y="12"/>
                        <a:pt x="208" y="14"/>
                        <a:pt x="210" y="13"/>
                      </a:cubicBezTo>
                      <a:cubicBezTo>
                        <a:pt x="214" y="13"/>
                        <a:pt x="217" y="10"/>
                        <a:pt x="220" y="9"/>
                      </a:cubicBezTo>
                      <a:cubicBezTo>
                        <a:pt x="224" y="9"/>
                        <a:pt x="228" y="9"/>
                        <a:pt x="231" y="11"/>
                      </a:cubicBezTo>
                      <a:cubicBezTo>
                        <a:pt x="233" y="12"/>
                        <a:pt x="232" y="13"/>
                        <a:pt x="232" y="14"/>
                      </a:cubicBezTo>
                      <a:cubicBezTo>
                        <a:pt x="229" y="13"/>
                        <a:pt x="224" y="12"/>
                        <a:pt x="220" y="14"/>
                      </a:cubicBezTo>
                      <a:cubicBezTo>
                        <a:pt x="217" y="16"/>
                        <a:pt x="214" y="18"/>
                        <a:pt x="213" y="22"/>
                      </a:cubicBezTo>
                      <a:cubicBezTo>
                        <a:pt x="205" y="24"/>
                        <a:pt x="199" y="17"/>
                        <a:pt x="192" y="15"/>
                      </a:cubicBezTo>
                      <a:cubicBezTo>
                        <a:pt x="187" y="14"/>
                        <a:pt x="180" y="17"/>
                        <a:pt x="176" y="12"/>
                      </a:cubicBezTo>
                      <a:cubicBezTo>
                        <a:pt x="184" y="13"/>
                        <a:pt x="189" y="9"/>
                        <a:pt x="196" y="8"/>
                      </a:cubicBezTo>
                      <a:cubicBezTo>
                        <a:pt x="199" y="9"/>
                        <a:pt x="202" y="8"/>
                        <a:pt x="204" y="11"/>
                      </a:cubicBezTo>
                      <a:close/>
                      <a:moveTo>
                        <a:pt x="289" y="15"/>
                      </a:moveTo>
                      <a:cubicBezTo>
                        <a:pt x="291" y="15"/>
                        <a:pt x="292" y="13"/>
                        <a:pt x="293" y="12"/>
                      </a:cubicBezTo>
                      <a:cubicBezTo>
                        <a:pt x="295" y="11"/>
                        <a:pt x="298" y="11"/>
                        <a:pt x="301" y="11"/>
                      </a:cubicBezTo>
                      <a:cubicBezTo>
                        <a:pt x="304" y="13"/>
                        <a:pt x="305" y="17"/>
                        <a:pt x="304" y="20"/>
                      </a:cubicBezTo>
                      <a:cubicBezTo>
                        <a:pt x="305" y="23"/>
                        <a:pt x="302" y="24"/>
                        <a:pt x="303" y="27"/>
                      </a:cubicBezTo>
                      <a:cubicBezTo>
                        <a:pt x="307" y="32"/>
                        <a:pt x="309" y="39"/>
                        <a:pt x="308" y="45"/>
                      </a:cubicBezTo>
                      <a:cubicBezTo>
                        <a:pt x="307" y="47"/>
                        <a:pt x="306" y="50"/>
                        <a:pt x="303" y="51"/>
                      </a:cubicBezTo>
                      <a:cubicBezTo>
                        <a:pt x="300" y="51"/>
                        <a:pt x="297" y="52"/>
                        <a:pt x="295" y="50"/>
                      </a:cubicBezTo>
                      <a:cubicBezTo>
                        <a:pt x="292" y="49"/>
                        <a:pt x="291" y="46"/>
                        <a:pt x="291" y="43"/>
                      </a:cubicBezTo>
                      <a:cubicBezTo>
                        <a:pt x="291" y="42"/>
                        <a:pt x="291" y="41"/>
                        <a:pt x="292" y="41"/>
                      </a:cubicBezTo>
                      <a:cubicBezTo>
                        <a:pt x="293" y="41"/>
                        <a:pt x="293" y="42"/>
                        <a:pt x="293" y="43"/>
                      </a:cubicBezTo>
                      <a:cubicBezTo>
                        <a:pt x="293" y="45"/>
                        <a:pt x="295" y="47"/>
                        <a:pt x="296" y="48"/>
                      </a:cubicBezTo>
                      <a:cubicBezTo>
                        <a:pt x="298" y="50"/>
                        <a:pt x="301" y="49"/>
                        <a:pt x="303" y="49"/>
                      </a:cubicBezTo>
                      <a:cubicBezTo>
                        <a:pt x="307" y="45"/>
                        <a:pt x="307" y="40"/>
                        <a:pt x="306" y="35"/>
                      </a:cubicBezTo>
                      <a:cubicBezTo>
                        <a:pt x="305" y="32"/>
                        <a:pt x="302" y="30"/>
                        <a:pt x="300" y="28"/>
                      </a:cubicBezTo>
                      <a:cubicBezTo>
                        <a:pt x="300" y="25"/>
                        <a:pt x="301" y="24"/>
                        <a:pt x="302" y="21"/>
                      </a:cubicBezTo>
                      <a:cubicBezTo>
                        <a:pt x="303" y="18"/>
                        <a:pt x="303" y="15"/>
                        <a:pt x="300" y="13"/>
                      </a:cubicBezTo>
                      <a:cubicBezTo>
                        <a:pt x="296" y="12"/>
                        <a:pt x="293" y="15"/>
                        <a:pt x="290" y="17"/>
                      </a:cubicBezTo>
                      <a:cubicBezTo>
                        <a:pt x="288" y="18"/>
                        <a:pt x="287" y="16"/>
                        <a:pt x="286" y="15"/>
                      </a:cubicBezTo>
                      <a:cubicBezTo>
                        <a:pt x="281" y="13"/>
                        <a:pt x="276" y="10"/>
                        <a:pt x="271" y="13"/>
                      </a:cubicBezTo>
                      <a:cubicBezTo>
                        <a:pt x="269" y="14"/>
                        <a:pt x="269" y="16"/>
                        <a:pt x="269" y="18"/>
                      </a:cubicBezTo>
                      <a:cubicBezTo>
                        <a:pt x="269" y="19"/>
                        <a:pt x="269" y="21"/>
                        <a:pt x="271" y="23"/>
                      </a:cubicBezTo>
                      <a:cubicBezTo>
                        <a:pt x="271" y="23"/>
                        <a:pt x="272" y="23"/>
                        <a:pt x="273" y="23"/>
                      </a:cubicBezTo>
                      <a:cubicBezTo>
                        <a:pt x="273" y="22"/>
                        <a:pt x="273" y="22"/>
                        <a:pt x="274" y="22"/>
                      </a:cubicBezTo>
                      <a:cubicBezTo>
                        <a:pt x="275" y="23"/>
                        <a:pt x="275" y="24"/>
                        <a:pt x="274" y="24"/>
                      </a:cubicBezTo>
                      <a:cubicBezTo>
                        <a:pt x="273" y="25"/>
                        <a:pt x="271" y="25"/>
                        <a:pt x="270" y="24"/>
                      </a:cubicBezTo>
                      <a:cubicBezTo>
                        <a:pt x="267" y="22"/>
                        <a:pt x="266" y="18"/>
                        <a:pt x="267" y="15"/>
                      </a:cubicBezTo>
                      <a:cubicBezTo>
                        <a:pt x="268" y="12"/>
                        <a:pt x="271" y="10"/>
                        <a:pt x="274" y="10"/>
                      </a:cubicBezTo>
                      <a:cubicBezTo>
                        <a:pt x="280" y="9"/>
                        <a:pt x="285" y="12"/>
                        <a:pt x="289" y="15"/>
                      </a:cubicBezTo>
                      <a:close/>
                      <a:moveTo>
                        <a:pt x="73" y="10"/>
                      </a:moveTo>
                      <a:cubicBezTo>
                        <a:pt x="75" y="11"/>
                        <a:pt x="75" y="13"/>
                        <a:pt x="75" y="15"/>
                      </a:cubicBezTo>
                      <a:cubicBezTo>
                        <a:pt x="75" y="17"/>
                        <a:pt x="73" y="18"/>
                        <a:pt x="71" y="19"/>
                      </a:cubicBezTo>
                      <a:cubicBezTo>
                        <a:pt x="70" y="20"/>
                        <a:pt x="68" y="20"/>
                        <a:pt x="67" y="19"/>
                      </a:cubicBezTo>
                      <a:cubicBezTo>
                        <a:pt x="67" y="19"/>
                        <a:pt x="66" y="18"/>
                        <a:pt x="67" y="17"/>
                      </a:cubicBezTo>
                      <a:cubicBezTo>
                        <a:pt x="68" y="17"/>
                        <a:pt x="70" y="19"/>
                        <a:pt x="71" y="17"/>
                      </a:cubicBezTo>
                      <a:cubicBezTo>
                        <a:pt x="73" y="16"/>
                        <a:pt x="73" y="14"/>
                        <a:pt x="72" y="13"/>
                      </a:cubicBezTo>
                      <a:cubicBezTo>
                        <a:pt x="70" y="9"/>
                        <a:pt x="65" y="9"/>
                        <a:pt x="61" y="10"/>
                      </a:cubicBezTo>
                      <a:cubicBezTo>
                        <a:pt x="59" y="11"/>
                        <a:pt x="57" y="13"/>
                        <a:pt x="56" y="15"/>
                      </a:cubicBezTo>
                      <a:cubicBezTo>
                        <a:pt x="55" y="15"/>
                        <a:pt x="54" y="16"/>
                        <a:pt x="54" y="15"/>
                      </a:cubicBezTo>
                      <a:cubicBezTo>
                        <a:pt x="54" y="14"/>
                        <a:pt x="54" y="14"/>
                        <a:pt x="54" y="14"/>
                      </a:cubicBezTo>
                      <a:cubicBezTo>
                        <a:pt x="59" y="9"/>
                        <a:pt x="67" y="6"/>
                        <a:pt x="73" y="10"/>
                      </a:cubicBezTo>
                      <a:close/>
                      <a:moveTo>
                        <a:pt x="45" y="13"/>
                      </a:moveTo>
                      <a:cubicBezTo>
                        <a:pt x="46" y="14"/>
                        <a:pt x="47" y="16"/>
                        <a:pt x="46" y="19"/>
                      </a:cubicBezTo>
                      <a:cubicBezTo>
                        <a:pt x="46" y="22"/>
                        <a:pt x="43" y="24"/>
                        <a:pt x="40" y="25"/>
                      </a:cubicBezTo>
                      <a:cubicBezTo>
                        <a:pt x="40" y="25"/>
                        <a:pt x="39" y="25"/>
                        <a:pt x="39" y="25"/>
                      </a:cubicBezTo>
                      <a:cubicBezTo>
                        <a:pt x="39" y="23"/>
                        <a:pt x="41" y="23"/>
                        <a:pt x="42" y="22"/>
                      </a:cubicBezTo>
                      <a:cubicBezTo>
                        <a:pt x="43" y="20"/>
                        <a:pt x="44" y="19"/>
                        <a:pt x="44" y="16"/>
                      </a:cubicBezTo>
                      <a:cubicBezTo>
                        <a:pt x="44" y="14"/>
                        <a:pt x="42" y="13"/>
                        <a:pt x="41" y="12"/>
                      </a:cubicBezTo>
                      <a:cubicBezTo>
                        <a:pt x="35" y="10"/>
                        <a:pt x="31" y="14"/>
                        <a:pt x="27" y="17"/>
                      </a:cubicBezTo>
                      <a:cubicBezTo>
                        <a:pt x="25" y="18"/>
                        <a:pt x="25" y="15"/>
                        <a:pt x="23" y="15"/>
                      </a:cubicBezTo>
                      <a:cubicBezTo>
                        <a:pt x="22" y="15"/>
                        <a:pt x="21" y="14"/>
                        <a:pt x="20" y="14"/>
                      </a:cubicBezTo>
                      <a:cubicBezTo>
                        <a:pt x="17" y="14"/>
                        <a:pt x="13" y="14"/>
                        <a:pt x="12" y="17"/>
                      </a:cubicBezTo>
                      <a:cubicBezTo>
                        <a:pt x="11" y="20"/>
                        <a:pt x="12" y="23"/>
                        <a:pt x="14" y="25"/>
                      </a:cubicBezTo>
                      <a:cubicBezTo>
                        <a:pt x="13" y="29"/>
                        <a:pt x="10" y="33"/>
                        <a:pt x="9" y="37"/>
                      </a:cubicBezTo>
                      <a:cubicBezTo>
                        <a:pt x="9" y="40"/>
                        <a:pt x="9" y="43"/>
                        <a:pt x="11" y="45"/>
                      </a:cubicBezTo>
                      <a:cubicBezTo>
                        <a:pt x="12" y="47"/>
                        <a:pt x="13" y="48"/>
                        <a:pt x="15" y="48"/>
                      </a:cubicBezTo>
                      <a:cubicBezTo>
                        <a:pt x="17" y="48"/>
                        <a:pt x="19" y="48"/>
                        <a:pt x="20" y="45"/>
                      </a:cubicBezTo>
                      <a:cubicBezTo>
                        <a:pt x="21" y="44"/>
                        <a:pt x="19" y="40"/>
                        <a:pt x="22" y="42"/>
                      </a:cubicBezTo>
                      <a:cubicBezTo>
                        <a:pt x="23" y="43"/>
                        <a:pt x="23" y="45"/>
                        <a:pt x="22" y="47"/>
                      </a:cubicBezTo>
                      <a:cubicBezTo>
                        <a:pt x="21" y="49"/>
                        <a:pt x="18" y="50"/>
                        <a:pt x="15" y="50"/>
                      </a:cubicBezTo>
                      <a:cubicBezTo>
                        <a:pt x="12" y="50"/>
                        <a:pt x="10" y="48"/>
                        <a:pt x="9" y="46"/>
                      </a:cubicBezTo>
                      <a:cubicBezTo>
                        <a:pt x="5" y="40"/>
                        <a:pt x="8" y="32"/>
                        <a:pt x="11" y="27"/>
                      </a:cubicBezTo>
                      <a:cubicBezTo>
                        <a:pt x="12" y="25"/>
                        <a:pt x="10" y="24"/>
                        <a:pt x="9" y="22"/>
                      </a:cubicBezTo>
                      <a:cubicBezTo>
                        <a:pt x="10" y="19"/>
                        <a:pt x="10" y="15"/>
                        <a:pt x="14" y="13"/>
                      </a:cubicBezTo>
                      <a:cubicBezTo>
                        <a:pt x="16" y="12"/>
                        <a:pt x="18" y="13"/>
                        <a:pt x="21" y="12"/>
                      </a:cubicBezTo>
                      <a:cubicBezTo>
                        <a:pt x="26" y="15"/>
                        <a:pt x="26" y="15"/>
                        <a:pt x="26" y="15"/>
                      </a:cubicBezTo>
                      <a:cubicBezTo>
                        <a:pt x="28" y="15"/>
                        <a:pt x="28" y="13"/>
                        <a:pt x="30" y="12"/>
                      </a:cubicBezTo>
                      <a:cubicBezTo>
                        <a:pt x="34" y="9"/>
                        <a:pt x="41" y="8"/>
                        <a:pt x="45" y="13"/>
                      </a:cubicBezTo>
                      <a:close/>
                      <a:moveTo>
                        <a:pt x="91" y="19"/>
                      </a:moveTo>
                      <a:cubicBezTo>
                        <a:pt x="93" y="21"/>
                        <a:pt x="94" y="23"/>
                        <a:pt x="93" y="26"/>
                      </a:cubicBezTo>
                      <a:cubicBezTo>
                        <a:pt x="93" y="30"/>
                        <a:pt x="89" y="33"/>
                        <a:pt x="85" y="34"/>
                      </a:cubicBezTo>
                      <a:cubicBezTo>
                        <a:pt x="83" y="35"/>
                        <a:pt x="79" y="34"/>
                        <a:pt x="79" y="37"/>
                      </a:cubicBezTo>
                      <a:cubicBezTo>
                        <a:pt x="78" y="40"/>
                        <a:pt x="75" y="42"/>
                        <a:pt x="72" y="44"/>
                      </a:cubicBezTo>
                      <a:cubicBezTo>
                        <a:pt x="69" y="45"/>
                        <a:pt x="67" y="45"/>
                        <a:pt x="64" y="44"/>
                      </a:cubicBezTo>
                      <a:cubicBezTo>
                        <a:pt x="61" y="45"/>
                        <a:pt x="60" y="49"/>
                        <a:pt x="55" y="48"/>
                      </a:cubicBezTo>
                      <a:cubicBezTo>
                        <a:pt x="53" y="49"/>
                        <a:pt x="52" y="46"/>
                        <a:pt x="51" y="44"/>
                      </a:cubicBezTo>
                      <a:cubicBezTo>
                        <a:pt x="50" y="42"/>
                        <a:pt x="51" y="39"/>
                        <a:pt x="52" y="37"/>
                      </a:cubicBezTo>
                      <a:cubicBezTo>
                        <a:pt x="53" y="36"/>
                        <a:pt x="55" y="34"/>
                        <a:pt x="57" y="34"/>
                      </a:cubicBezTo>
                      <a:cubicBezTo>
                        <a:pt x="57" y="34"/>
                        <a:pt x="58" y="35"/>
                        <a:pt x="57" y="36"/>
                      </a:cubicBezTo>
                      <a:cubicBezTo>
                        <a:pt x="55" y="36"/>
                        <a:pt x="53" y="38"/>
                        <a:pt x="53" y="41"/>
                      </a:cubicBezTo>
                      <a:cubicBezTo>
                        <a:pt x="52" y="43"/>
                        <a:pt x="53" y="45"/>
                        <a:pt x="54" y="46"/>
                      </a:cubicBezTo>
                      <a:cubicBezTo>
                        <a:pt x="56" y="47"/>
                        <a:pt x="58" y="46"/>
                        <a:pt x="59" y="46"/>
                      </a:cubicBezTo>
                      <a:cubicBezTo>
                        <a:pt x="62" y="44"/>
                        <a:pt x="62" y="40"/>
                        <a:pt x="66" y="42"/>
                      </a:cubicBezTo>
                      <a:cubicBezTo>
                        <a:pt x="69" y="44"/>
                        <a:pt x="72" y="42"/>
                        <a:pt x="75" y="40"/>
                      </a:cubicBezTo>
                      <a:cubicBezTo>
                        <a:pt x="76" y="38"/>
                        <a:pt x="77" y="36"/>
                        <a:pt x="78" y="33"/>
                      </a:cubicBezTo>
                      <a:cubicBezTo>
                        <a:pt x="83" y="32"/>
                        <a:pt x="89" y="32"/>
                        <a:pt x="91" y="26"/>
                      </a:cubicBezTo>
                      <a:cubicBezTo>
                        <a:pt x="91" y="25"/>
                        <a:pt x="91" y="23"/>
                        <a:pt x="90" y="21"/>
                      </a:cubicBezTo>
                      <a:cubicBezTo>
                        <a:pt x="88" y="19"/>
                        <a:pt x="85" y="20"/>
                        <a:pt x="83" y="20"/>
                      </a:cubicBezTo>
                      <a:cubicBezTo>
                        <a:pt x="83" y="20"/>
                        <a:pt x="83" y="19"/>
                        <a:pt x="83" y="19"/>
                      </a:cubicBezTo>
                      <a:cubicBezTo>
                        <a:pt x="85" y="17"/>
                        <a:pt x="89" y="18"/>
                        <a:pt x="91" y="19"/>
                      </a:cubicBezTo>
                      <a:close/>
                      <a:moveTo>
                        <a:pt x="225" y="24"/>
                      </a:moveTo>
                      <a:cubicBezTo>
                        <a:pt x="225" y="25"/>
                        <a:pt x="225" y="26"/>
                        <a:pt x="226" y="27"/>
                      </a:cubicBezTo>
                      <a:cubicBezTo>
                        <a:pt x="228" y="29"/>
                        <a:pt x="230" y="28"/>
                        <a:pt x="232" y="27"/>
                      </a:cubicBezTo>
                      <a:cubicBezTo>
                        <a:pt x="235" y="29"/>
                        <a:pt x="234" y="33"/>
                        <a:pt x="235" y="35"/>
                      </a:cubicBezTo>
                      <a:cubicBezTo>
                        <a:pt x="236" y="38"/>
                        <a:pt x="240" y="41"/>
                        <a:pt x="244" y="41"/>
                      </a:cubicBezTo>
                      <a:cubicBezTo>
                        <a:pt x="246" y="42"/>
                        <a:pt x="248" y="41"/>
                        <a:pt x="250" y="41"/>
                      </a:cubicBezTo>
                      <a:cubicBezTo>
                        <a:pt x="252" y="41"/>
                        <a:pt x="251" y="43"/>
                        <a:pt x="252" y="44"/>
                      </a:cubicBezTo>
                      <a:cubicBezTo>
                        <a:pt x="253" y="45"/>
                        <a:pt x="254" y="46"/>
                        <a:pt x="255" y="47"/>
                      </a:cubicBezTo>
                      <a:cubicBezTo>
                        <a:pt x="257" y="47"/>
                        <a:pt x="259" y="47"/>
                        <a:pt x="261" y="46"/>
                      </a:cubicBezTo>
                      <a:cubicBezTo>
                        <a:pt x="263" y="45"/>
                        <a:pt x="265" y="43"/>
                        <a:pt x="264" y="40"/>
                      </a:cubicBezTo>
                      <a:cubicBezTo>
                        <a:pt x="264" y="38"/>
                        <a:pt x="262" y="36"/>
                        <a:pt x="259" y="35"/>
                      </a:cubicBezTo>
                      <a:cubicBezTo>
                        <a:pt x="259" y="35"/>
                        <a:pt x="259" y="34"/>
                        <a:pt x="259" y="34"/>
                      </a:cubicBezTo>
                      <a:cubicBezTo>
                        <a:pt x="261" y="32"/>
                        <a:pt x="263" y="35"/>
                        <a:pt x="264" y="36"/>
                      </a:cubicBezTo>
                      <a:cubicBezTo>
                        <a:pt x="266" y="38"/>
                        <a:pt x="267" y="41"/>
                        <a:pt x="266" y="43"/>
                      </a:cubicBezTo>
                      <a:cubicBezTo>
                        <a:pt x="264" y="46"/>
                        <a:pt x="261" y="49"/>
                        <a:pt x="258" y="49"/>
                      </a:cubicBezTo>
                      <a:cubicBezTo>
                        <a:pt x="256" y="49"/>
                        <a:pt x="254" y="49"/>
                        <a:pt x="252" y="47"/>
                      </a:cubicBezTo>
                      <a:cubicBezTo>
                        <a:pt x="250" y="46"/>
                        <a:pt x="251" y="44"/>
                        <a:pt x="249" y="43"/>
                      </a:cubicBezTo>
                      <a:cubicBezTo>
                        <a:pt x="246" y="44"/>
                        <a:pt x="242" y="43"/>
                        <a:pt x="239" y="42"/>
                      </a:cubicBezTo>
                      <a:cubicBezTo>
                        <a:pt x="235" y="40"/>
                        <a:pt x="233" y="35"/>
                        <a:pt x="232" y="30"/>
                      </a:cubicBezTo>
                      <a:cubicBezTo>
                        <a:pt x="231" y="29"/>
                        <a:pt x="230" y="30"/>
                        <a:pt x="228" y="30"/>
                      </a:cubicBezTo>
                      <a:cubicBezTo>
                        <a:pt x="226" y="30"/>
                        <a:pt x="225" y="29"/>
                        <a:pt x="224" y="27"/>
                      </a:cubicBezTo>
                      <a:cubicBezTo>
                        <a:pt x="223" y="26"/>
                        <a:pt x="223" y="25"/>
                        <a:pt x="223" y="23"/>
                      </a:cubicBezTo>
                      <a:cubicBezTo>
                        <a:pt x="224" y="23"/>
                        <a:pt x="225" y="23"/>
                        <a:pt x="225" y="24"/>
                      </a:cubicBezTo>
                      <a:close/>
                      <a:moveTo>
                        <a:pt x="72" y="25"/>
                      </a:moveTo>
                      <a:cubicBezTo>
                        <a:pt x="73" y="25"/>
                        <a:pt x="73" y="24"/>
                        <a:pt x="74" y="25"/>
                      </a:cubicBezTo>
                      <a:cubicBezTo>
                        <a:pt x="75" y="25"/>
                        <a:pt x="74" y="25"/>
                        <a:pt x="74" y="25"/>
                      </a:cubicBezTo>
                      <a:cubicBezTo>
                        <a:pt x="70" y="28"/>
                        <a:pt x="65" y="29"/>
                        <a:pt x="60" y="26"/>
                      </a:cubicBezTo>
                      <a:cubicBezTo>
                        <a:pt x="59" y="26"/>
                        <a:pt x="59" y="25"/>
                        <a:pt x="60" y="25"/>
                      </a:cubicBezTo>
                      <a:cubicBezTo>
                        <a:pt x="61" y="23"/>
                        <a:pt x="62" y="25"/>
                        <a:pt x="64" y="26"/>
                      </a:cubicBezTo>
                      <a:cubicBezTo>
                        <a:pt x="66" y="27"/>
                        <a:pt x="69" y="26"/>
                        <a:pt x="72" y="25"/>
                      </a:cubicBezTo>
                      <a:close/>
                      <a:moveTo>
                        <a:pt x="283" y="28"/>
                      </a:moveTo>
                      <a:cubicBezTo>
                        <a:pt x="282" y="32"/>
                        <a:pt x="279" y="35"/>
                        <a:pt x="275" y="36"/>
                      </a:cubicBezTo>
                      <a:cubicBezTo>
                        <a:pt x="275" y="38"/>
                        <a:pt x="276" y="39"/>
                        <a:pt x="276" y="41"/>
                      </a:cubicBezTo>
                      <a:cubicBezTo>
                        <a:pt x="278" y="43"/>
                        <a:pt x="280" y="44"/>
                        <a:pt x="282" y="44"/>
                      </a:cubicBezTo>
                      <a:cubicBezTo>
                        <a:pt x="283" y="43"/>
                        <a:pt x="282" y="41"/>
                        <a:pt x="282" y="40"/>
                      </a:cubicBezTo>
                      <a:cubicBezTo>
                        <a:pt x="282" y="37"/>
                        <a:pt x="284" y="35"/>
                        <a:pt x="286" y="33"/>
                      </a:cubicBezTo>
                      <a:cubicBezTo>
                        <a:pt x="288" y="34"/>
                        <a:pt x="289" y="30"/>
                        <a:pt x="290" y="33"/>
                      </a:cubicBezTo>
                      <a:cubicBezTo>
                        <a:pt x="290" y="35"/>
                        <a:pt x="287" y="35"/>
                        <a:pt x="285" y="36"/>
                      </a:cubicBezTo>
                      <a:cubicBezTo>
                        <a:pt x="283" y="39"/>
                        <a:pt x="284" y="44"/>
                        <a:pt x="285" y="48"/>
                      </a:cubicBezTo>
                      <a:cubicBezTo>
                        <a:pt x="283" y="49"/>
                        <a:pt x="282" y="46"/>
                        <a:pt x="280" y="46"/>
                      </a:cubicBezTo>
                      <a:cubicBezTo>
                        <a:pt x="278" y="45"/>
                        <a:pt x="276" y="44"/>
                        <a:pt x="274" y="44"/>
                      </a:cubicBezTo>
                      <a:cubicBezTo>
                        <a:pt x="272" y="42"/>
                        <a:pt x="274" y="41"/>
                        <a:pt x="273" y="39"/>
                      </a:cubicBezTo>
                      <a:cubicBezTo>
                        <a:pt x="273" y="37"/>
                        <a:pt x="271" y="35"/>
                        <a:pt x="273" y="34"/>
                      </a:cubicBezTo>
                      <a:cubicBezTo>
                        <a:pt x="275" y="34"/>
                        <a:pt x="279" y="33"/>
                        <a:pt x="280" y="31"/>
                      </a:cubicBezTo>
                      <a:cubicBezTo>
                        <a:pt x="281" y="30"/>
                        <a:pt x="281" y="25"/>
                        <a:pt x="283" y="28"/>
                      </a:cubicBezTo>
                      <a:close/>
                      <a:moveTo>
                        <a:pt x="210" y="49"/>
                      </a:moveTo>
                      <a:cubicBezTo>
                        <a:pt x="218" y="53"/>
                        <a:pt x="225" y="60"/>
                        <a:pt x="228" y="69"/>
                      </a:cubicBezTo>
                      <a:cubicBezTo>
                        <a:pt x="228" y="70"/>
                        <a:pt x="230" y="70"/>
                        <a:pt x="230" y="70"/>
                      </a:cubicBezTo>
                      <a:cubicBezTo>
                        <a:pt x="233" y="73"/>
                        <a:pt x="236" y="74"/>
                        <a:pt x="239" y="77"/>
                      </a:cubicBezTo>
                      <a:cubicBezTo>
                        <a:pt x="242" y="80"/>
                        <a:pt x="244" y="84"/>
                        <a:pt x="246" y="88"/>
                      </a:cubicBezTo>
                      <a:cubicBezTo>
                        <a:pt x="253" y="92"/>
                        <a:pt x="260" y="96"/>
                        <a:pt x="265" y="103"/>
                      </a:cubicBezTo>
                      <a:cubicBezTo>
                        <a:pt x="269" y="108"/>
                        <a:pt x="271" y="113"/>
                        <a:pt x="273" y="119"/>
                      </a:cubicBezTo>
                      <a:cubicBezTo>
                        <a:pt x="274" y="126"/>
                        <a:pt x="274" y="134"/>
                        <a:pt x="272" y="141"/>
                      </a:cubicBezTo>
                      <a:cubicBezTo>
                        <a:pt x="274" y="146"/>
                        <a:pt x="276" y="153"/>
                        <a:pt x="274" y="158"/>
                      </a:cubicBezTo>
                      <a:cubicBezTo>
                        <a:pt x="273" y="161"/>
                        <a:pt x="272" y="164"/>
                        <a:pt x="271" y="166"/>
                      </a:cubicBezTo>
                      <a:cubicBezTo>
                        <a:pt x="276" y="175"/>
                        <a:pt x="275" y="187"/>
                        <a:pt x="271" y="195"/>
                      </a:cubicBezTo>
                      <a:cubicBezTo>
                        <a:pt x="267" y="206"/>
                        <a:pt x="258" y="215"/>
                        <a:pt x="248" y="221"/>
                      </a:cubicBezTo>
                      <a:cubicBezTo>
                        <a:pt x="246" y="221"/>
                        <a:pt x="246" y="223"/>
                        <a:pt x="245" y="224"/>
                      </a:cubicBezTo>
                      <a:cubicBezTo>
                        <a:pt x="242" y="231"/>
                        <a:pt x="236" y="237"/>
                        <a:pt x="229" y="240"/>
                      </a:cubicBezTo>
                      <a:cubicBezTo>
                        <a:pt x="226" y="245"/>
                        <a:pt x="223" y="251"/>
                        <a:pt x="218" y="255"/>
                      </a:cubicBezTo>
                      <a:cubicBezTo>
                        <a:pt x="209" y="263"/>
                        <a:pt x="198" y="268"/>
                        <a:pt x="186" y="267"/>
                      </a:cubicBezTo>
                      <a:cubicBezTo>
                        <a:pt x="181" y="266"/>
                        <a:pt x="177" y="265"/>
                        <a:pt x="172" y="264"/>
                      </a:cubicBezTo>
                      <a:cubicBezTo>
                        <a:pt x="168" y="267"/>
                        <a:pt x="163" y="268"/>
                        <a:pt x="158" y="268"/>
                      </a:cubicBezTo>
                      <a:cubicBezTo>
                        <a:pt x="157" y="268"/>
                        <a:pt x="156" y="268"/>
                        <a:pt x="154" y="268"/>
                      </a:cubicBezTo>
                      <a:cubicBezTo>
                        <a:pt x="150" y="267"/>
                        <a:pt x="147" y="266"/>
                        <a:pt x="144" y="264"/>
                      </a:cubicBezTo>
                      <a:cubicBezTo>
                        <a:pt x="133" y="268"/>
                        <a:pt x="120" y="269"/>
                        <a:pt x="110" y="264"/>
                      </a:cubicBezTo>
                      <a:cubicBezTo>
                        <a:pt x="101" y="259"/>
                        <a:pt x="93" y="253"/>
                        <a:pt x="89" y="244"/>
                      </a:cubicBezTo>
                      <a:cubicBezTo>
                        <a:pt x="89" y="242"/>
                        <a:pt x="86" y="243"/>
                        <a:pt x="85" y="242"/>
                      </a:cubicBezTo>
                      <a:cubicBezTo>
                        <a:pt x="78" y="240"/>
                        <a:pt x="72" y="233"/>
                        <a:pt x="70" y="226"/>
                      </a:cubicBezTo>
                      <a:cubicBezTo>
                        <a:pt x="61" y="223"/>
                        <a:pt x="54" y="216"/>
                        <a:pt x="49" y="208"/>
                      </a:cubicBezTo>
                      <a:cubicBezTo>
                        <a:pt x="44" y="199"/>
                        <a:pt x="41" y="188"/>
                        <a:pt x="43" y="177"/>
                      </a:cubicBezTo>
                      <a:cubicBezTo>
                        <a:pt x="42" y="173"/>
                        <a:pt x="47" y="169"/>
                        <a:pt x="43" y="165"/>
                      </a:cubicBezTo>
                      <a:cubicBezTo>
                        <a:pt x="40" y="158"/>
                        <a:pt x="42" y="148"/>
                        <a:pt x="47" y="142"/>
                      </a:cubicBezTo>
                      <a:cubicBezTo>
                        <a:pt x="44" y="133"/>
                        <a:pt x="44" y="125"/>
                        <a:pt x="47" y="116"/>
                      </a:cubicBezTo>
                      <a:cubicBezTo>
                        <a:pt x="52" y="105"/>
                        <a:pt x="58" y="92"/>
                        <a:pt x="71" y="87"/>
                      </a:cubicBezTo>
                      <a:cubicBezTo>
                        <a:pt x="73" y="79"/>
                        <a:pt x="81" y="72"/>
                        <a:pt x="89" y="70"/>
                      </a:cubicBezTo>
                      <a:cubicBezTo>
                        <a:pt x="90" y="68"/>
                        <a:pt x="90" y="66"/>
                        <a:pt x="91" y="64"/>
                      </a:cubicBezTo>
                      <a:cubicBezTo>
                        <a:pt x="93" y="60"/>
                        <a:pt x="97" y="56"/>
                        <a:pt x="101" y="53"/>
                      </a:cubicBezTo>
                      <a:cubicBezTo>
                        <a:pt x="103" y="52"/>
                        <a:pt x="104" y="51"/>
                        <a:pt x="106" y="50"/>
                      </a:cubicBezTo>
                      <a:cubicBezTo>
                        <a:pt x="119" y="45"/>
                        <a:pt x="132" y="45"/>
                        <a:pt x="145" y="47"/>
                      </a:cubicBezTo>
                      <a:cubicBezTo>
                        <a:pt x="153" y="43"/>
                        <a:pt x="163" y="43"/>
                        <a:pt x="171" y="46"/>
                      </a:cubicBezTo>
                      <a:cubicBezTo>
                        <a:pt x="178" y="42"/>
                        <a:pt x="189" y="42"/>
                        <a:pt x="198" y="44"/>
                      </a:cubicBezTo>
                      <a:cubicBezTo>
                        <a:pt x="202" y="46"/>
                        <a:pt x="206" y="47"/>
                        <a:pt x="210" y="49"/>
                      </a:cubicBezTo>
                      <a:close/>
                      <a:moveTo>
                        <a:pt x="208" y="50"/>
                      </a:moveTo>
                      <a:cubicBezTo>
                        <a:pt x="212" y="52"/>
                        <a:pt x="215" y="54"/>
                        <a:pt x="218" y="57"/>
                      </a:cubicBezTo>
                      <a:cubicBezTo>
                        <a:pt x="222" y="61"/>
                        <a:pt x="226" y="66"/>
                        <a:pt x="226" y="72"/>
                      </a:cubicBezTo>
                      <a:cubicBezTo>
                        <a:pt x="227" y="73"/>
                        <a:pt x="228" y="72"/>
                        <a:pt x="229" y="73"/>
                      </a:cubicBezTo>
                      <a:cubicBezTo>
                        <a:pt x="235" y="77"/>
                        <a:pt x="243" y="83"/>
                        <a:pt x="244" y="91"/>
                      </a:cubicBezTo>
                      <a:cubicBezTo>
                        <a:pt x="244" y="92"/>
                        <a:pt x="244" y="92"/>
                        <a:pt x="244" y="92"/>
                      </a:cubicBezTo>
                      <a:cubicBezTo>
                        <a:pt x="245" y="92"/>
                        <a:pt x="246" y="91"/>
                        <a:pt x="247" y="91"/>
                      </a:cubicBezTo>
                      <a:cubicBezTo>
                        <a:pt x="256" y="95"/>
                        <a:pt x="262" y="103"/>
                        <a:pt x="267" y="110"/>
                      </a:cubicBezTo>
                      <a:cubicBezTo>
                        <a:pt x="272" y="119"/>
                        <a:pt x="273" y="130"/>
                        <a:pt x="270" y="140"/>
                      </a:cubicBezTo>
                      <a:cubicBezTo>
                        <a:pt x="269" y="142"/>
                        <a:pt x="272" y="144"/>
                        <a:pt x="272" y="147"/>
                      </a:cubicBezTo>
                      <a:cubicBezTo>
                        <a:pt x="272" y="152"/>
                        <a:pt x="272" y="156"/>
                        <a:pt x="271" y="160"/>
                      </a:cubicBezTo>
                      <a:cubicBezTo>
                        <a:pt x="270" y="162"/>
                        <a:pt x="269" y="165"/>
                        <a:pt x="268" y="167"/>
                      </a:cubicBezTo>
                      <a:cubicBezTo>
                        <a:pt x="268" y="168"/>
                        <a:pt x="269" y="168"/>
                        <a:pt x="269" y="169"/>
                      </a:cubicBezTo>
                      <a:cubicBezTo>
                        <a:pt x="272" y="172"/>
                        <a:pt x="272" y="176"/>
                        <a:pt x="272" y="180"/>
                      </a:cubicBezTo>
                      <a:cubicBezTo>
                        <a:pt x="271" y="197"/>
                        <a:pt x="260" y="213"/>
                        <a:pt x="244" y="221"/>
                      </a:cubicBezTo>
                      <a:cubicBezTo>
                        <a:pt x="242" y="229"/>
                        <a:pt x="234" y="235"/>
                        <a:pt x="226" y="238"/>
                      </a:cubicBezTo>
                      <a:cubicBezTo>
                        <a:pt x="225" y="239"/>
                        <a:pt x="226" y="240"/>
                        <a:pt x="226" y="241"/>
                      </a:cubicBezTo>
                      <a:cubicBezTo>
                        <a:pt x="223" y="248"/>
                        <a:pt x="217" y="255"/>
                        <a:pt x="210" y="259"/>
                      </a:cubicBezTo>
                      <a:cubicBezTo>
                        <a:pt x="199" y="266"/>
                        <a:pt x="184" y="266"/>
                        <a:pt x="172" y="262"/>
                      </a:cubicBezTo>
                      <a:cubicBezTo>
                        <a:pt x="169" y="262"/>
                        <a:pt x="167" y="265"/>
                        <a:pt x="164" y="266"/>
                      </a:cubicBezTo>
                      <a:cubicBezTo>
                        <a:pt x="157" y="267"/>
                        <a:pt x="149" y="266"/>
                        <a:pt x="144" y="261"/>
                      </a:cubicBezTo>
                      <a:cubicBezTo>
                        <a:pt x="135" y="266"/>
                        <a:pt x="123" y="267"/>
                        <a:pt x="114" y="263"/>
                      </a:cubicBezTo>
                      <a:cubicBezTo>
                        <a:pt x="104" y="260"/>
                        <a:pt x="95" y="253"/>
                        <a:pt x="91" y="245"/>
                      </a:cubicBezTo>
                      <a:cubicBezTo>
                        <a:pt x="89" y="243"/>
                        <a:pt x="91" y="238"/>
                        <a:pt x="88" y="239"/>
                      </a:cubicBezTo>
                      <a:cubicBezTo>
                        <a:pt x="87" y="240"/>
                        <a:pt x="87" y="240"/>
                        <a:pt x="87" y="240"/>
                      </a:cubicBezTo>
                      <a:cubicBezTo>
                        <a:pt x="80" y="239"/>
                        <a:pt x="74" y="232"/>
                        <a:pt x="72" y="226"/>
                      </a:cubicBezTo>
                      <a:cubicBezTo>
                        <a:pt x="72" y="225"/>
                        <a:pt x="73" y="223"/>
                        <a:pt x="72" y="223"/>
                      </a:cubicBezTo>
                      <a:cubicBezTo>
                        <a:pt x="70" y="224"/>
                        <a:pt x="68" y="223"/>
                        <a:pt x="66" y="222"/>
                      </a:cubicBezTo>
                      <a:cubicBezTo>
                        <a:pt x="58" y="217"/>
                        <a:pt x="50" y="209"/>
                        <a:pt x="48" y="200"/>
                      </a:cubicBezTo>
                      <a:cubicBezTo>
                        <a:pt x="44" y="189"/>
                        <a:pt x="44" y="179"/>
                        <a:pt x="47" y="168"/>
                      </a:cubicBezTo>
                      <a:cubicBezTo>
                        <a:pt x="46" y="165"/>
                        <a:pt x="43" y="162"/>
                        <a:pt x="44" y="158"/>
                      </a:cubicBezTo>
                      <a:cubicBezTo>
                        <a:pt x="44" y="151"/>
                        <a:pt x="46" y="146"/>
                        <a:pt x="50" y="142"/>
                      </a:cubicBezTo>
                      <a:cubicBezTo>
                        <a:pt x="45" y="132"/>
                        <a:pt x="47" y="119"/>
                        <a:pt x="53" y="109"/>
                      </a:cubicBezTo>
                      <a:cubicBezTo>
                        <a:pt x="57" y="101"/>
                        <a:pt x="62" y="93"/>
                        <a:pt x="70" y="89"/>
                      </a:cubicBezTo>
                      <a:cubicBezTo>
                        <a:pt x="71" y="88"/>
                        <a:pt x="74" y="88"/>
                        <a:pt x="74" y="86"/>
                      </a:cubicBezTo>
                      <a:cubicBezTo>
                        <a:pt x="75" y="79"/>
                        <a:pt x="84" y="73"/>
                        <a:pt x="91" y="72"/>
                      </a:cubicBezTo>
                      <a:cubicBezTo>
                        <a:pt x="91" y="72"/>
                        <a:pt x="92" y="72"/>
                        <a:pt x="92" y="72"/>
                      </a:cubicBezTo>
                      <a:cubicBezTo>
                        <a:pt x="93" y="71"/>
                        <a:pt x="92" y="70"/>
                        <a:pt x="92" y="69"/>
                      </a:cubicBezTo>
                      <a:cubicBezTo>
                        <a:pt x="94" y="61"/>
                        <a:pt x="100" y="56"/>
                        <a:pt x="106" y="53"/>
                      </a:cubicBezTo>
                      <a:cubicBezTo>
                        <a:pt x="117" y="48"/>
                        <a:pt x="131" y="46"/>
                        <a:pt x="142" y="49"/>
                      </a:cubicBezTo>
                      <a:cubicBezTo>
                        <a:pt x="143" y="50"/>
                        <a:pt x="145" y="50"/>
                        <a:pt x="146" y="50"/>
                      </a:cubicBezTo>
                      <a:cubicBezTo>
                        <a:pt x="152" y="46"/>
                        <a:pt x="159" y="45"/>
                        <a:pt x="165" y="47"/>
                      </a:cubicBezTo>
                      <a:cubicBezTo>
                        <a:pt x="167" y="47"/>
                        <a:pt x="169" y="50"/>
                        <a:pt x="171" y="49"/>
                      </a:cubicBezTo>
                      <a:cubicBezTo>
                        <a:pt x="178" y="44"/>
                        <a:pt x="189" y="44"/>
                        <a:pt x="197" y="46"/>
                      </a:cubicBezTo>
                      <a:cubicBezTo>
                        <a:pt x="201" y="47"/>
                        <a:pt x="204" y="48"/>
                        <a:pt x="208" y="50"/>
                      </a:cubicBezTo>
                      <a:close/>
                      <a:moveTo>
                        <a:pt x="281" y="53"/>
                      </a:moveTo>
                      <a:cubicBezTo>
                        <a:pt x="282" y="55"/>
                        <a:pt x="284" y="56"/>
                        <a:pt x="282" y="58"/>
                      </a:cubicBezTo>
                      <a:cubicBezTo>
                        <a:pt x="282" y="58"/>
                        <a:pt x="282" y="59"/>
                        <a:pt x="281" y="58"/>
                      </a:cubicBezTo>
                      <a:cubicBezTo>
                        <a:pt x="281" y="57"/>
                        <a:pt x="280" y="55"/>
                        <a:pt x="279" y="54"/>
                      </a:cubicBezTo>
                      <a:cubicBezTo>
                        <a:pt x="277" y="53"/>
                        <a:pt x="275" y="52"/>
                        <a:pt x="273" y="54"/>
                      </a:cubicBezTo>
                      <a:cubicBezTo>
                        <a:pt x="271" y="55"/>
                        <a:pt x="271" y="56"/>
                        <a:pt x="271" y="58"/>
                      </a:cubicBezTo>
                      <a:cubicBezTo>
                        <a:pt x="270" y="62"/>
                        <a:pt x="274" y="63"/>
                        <a:pt x="276" y="66"/>
                      </a:cubicBezTo>
                      <a:cubicBezTo>
                        <a:pt x="275" y="68"/>
                        <a:pt x="274" y="71"/>
                        <a:pt x="274" y="73"/>
                      </a:cubicBezTo>
                      <a:cubicBezTo>
                        <a:pt x="275" y="76"/>
                        <a:pt x="277" y="78"/>
                        <a:pt x="279" y="80"/>
                      </a:cubicBezTo>
                      <a:cubicBezTo>
                        <a:pt x="281" y="80"/>
                        <a:pt x="283" y="81"/>
                        <a:pt x="286" y="80"/>
                      </a:cubicBezTo>
                      <a:cubicBezTo>
                        <a:pt x="286" y="80"/>
                        <a:pt x="287" y="81"/>
                        <a:pt x="286" y="82"/>
                      </a:cubicBezTo>
                      <a:cubicBezTo>
                        <a:pt x="287" y="84"/>
                        <a:pt x="287" y="88"/>
                        <a:pt x="289" y="90"/>
                      </a:cubicBezTo>
                      <a:cubicBezTo>
                        <a:pt x="291" y="90"/>
                        <a:pt x="291" y="92"/>
                        <a:pt x="293" y="91"/>
                      </a:cubicBezTo>
                      <a:cubicBezTo>
                        <a:pt x="293" y="92"/>
                        <a:pt x="294" y="92"/>
                        <a:pt x="293" y="93"/>
                      </a:cubicBezTo>
                      <a:cubicBezTo>
                        <a:pt x="292" y="94"/>
                        <a:pt x="290" y="93"/>
                        <a:pt x="289" y="93"/>
                      </a:cubicBezTo>
                      <a:cubicBezTo>
                        <a:pt x="286" y="90"/>
                        <a:pt x="285" y="87"/>
                        <a:pt x="285" y="83"/>
                      </a:cubicBezTo>
                      <a:cubicBezTo>
                        <a:pt x="283" y="82"/>
                        <a:pt x="281" y="83"/>
                        <a:pt x="280" y="82"/>
                      </a:cubicBezTo>
                      <a:cubicBezTo>
                        <a:pt x="276" y="81"/>
                        <a:pt x="273" y="78"/>
                        <a:pt x="272" y="74"/>
                      </a:cubicBezTo>
                      <a:cubicBezTo>
                        <a:pt x="272" y="71"/>
                        <a:pt x="272" y="68"/>
                        <a:pt x="273" y="66"/>
                      </a:cubicBezTo>
                      <a:cubicBezTo>
                        <a:pt x="269" y="64"/>
                        <a:pt x="268" y="60"/>
                        <a:pt x="269" y="56"/>
                      </a:cubicBezTo>
                      <a:cubicBezTo>
                        <a:pt x="269" y="55"/>
                        <a:pt x="269" y="53"/>
                        <a:pt x="271" y="52"/>
                      </a:cubicBezTo>
                      <a:cubicBezTo>
                        <a:pt x="274" y="50"/>
                        <a:pt x="278" y="51"/>
                        <a:pt x="281" y="53"/>
                      </a:cubicBezTo>
                      <a:close/>
                      <a:moveTo>
                        <a:pt x="215" y="65"/>
                      </a:moveTo>
                      <a:cubicBezTo>
                        <a:pt x="218" y="68"/>
                        <a:pt x="220" y="73"/>
                        <a:pt x="222" y="77"/>
                      </a:cubicBezTo>
                      <a:cubicBezTo>
                        <a:pt x="229" y="77"/>
                        <a:pt x="235" y="83"/>
                        <a:pt x="237" y="89"/>
                      </a:cubicBezTo>
                      <a:cubicBezTo>
                        <a:pt x="239" y="91"/>
                        <a:pt x="238" y="94"/>
                        <a:pt x="241" y="95"/>
                      </a:cubicBezTo>
                      <a:cubicBezTo>
                        <a:pt x="253" y="99"/>
                        <a:pt x="261" y="111"/>
                        <a:pt x="263" y="123"/>
                      </a:cubicBezTo>
                      <a:cubicBezTo>
                        <a:pt x="263" y="129"/>
                        <a:pt x="263" y="136"/>
                        <a:pt x="262" y="142"/>
                      </a:cubicBezTo>
                      <a:cubicBezTo>
                        <a:pt x="265" y="146"/>
                        <a:pt x="266" y="152"/>
                        <a:pt x="264" y="157"/>
                      </a:cubicBezTo>
                      <a:cubicBezTo>
                        <a:pt x="261" y="166"/>
                        <a:pt x="261" y="166"/>
                        <a:pt x="261" y="166"/>
                      </a:cubicBezTo>
                      <a:cubicBezTo>
                        <a:pt x="265" y="174"/>
                        <a:pt x="265" y="182"/>
                        <a:pt x="262" y="190"/>
                      </a:cubicBezTo>
                      <a:cubicBezTo>
                        <a:pt x="259" y="197"/>
                        <a:pt x="256" y="204"/>
                        <a:pt x="250" y="208"/>
                      </a:cubicBezTo>
                      <a:cubicBezTo>
                        <a:pt x="246" y="212"/>
                        <a:pt x="242" y="214"/>
                        <a:pt x="238" y="217"/>
                      </a:cubicBezTo>
                      <a:cubicBezTo>
                        <a:pt x="237" y="217"/>
                        <a:pt x="237" y="219"/>
                        <a:pt x="237" y="220"/>
                      </a:cubicBezTo>
                      <a:cubicBezTo>
                        <a:pt x="236" y="227"/>
                        <a:pt x="229" y="231"/>
                        <a:pt x="223" y="233"/>
                      </a:cubicBezTo>
                      <a:cubicBezTo>
                        <a:pt x="220" y="234"/>
                        <a:pt x="221" y="238"/>
                        <a:pt x="219" y="240"/>
                      </a:cubicBezTo>
                      <a:cubicBezTo>
                        <a:pt x="218" y="244"/>
                        <a:pt x="215" y="247"/>
                        <a:pt x="212" y="249"/>
                      </a:cubicBezTo>
                      <a:cubicBezTo>
                        <a:pt x="205" y="254"/>
                        <a:pt x="197" y="258"/>
                        <a:pt x="189" y="258"/>
                      </a:cubicBezTo>
                      <a:cubicBezTo>
                        <a:pt x="187" y="258"/>
                        <a:pt x="185" y="257"/>
                        <a:pt x="183" y="258"/>
                      </a:cubicBezTo>
                      <a:cubicBezTo>
                        <a:pt x="179" y="256"/>
                        <a:pt x="174" y="255"/>
                        <a:pt x="170" y="254"/>
                      </a:cubicBezTo>
                      <a:cubicBezTo>
                        <a:pt x="169" y="253"/>
                        <a:pt x="168" y="256"/>
                        <a:pt x="167" y="255"/>
                      </a:cubicBezTo>
                      <a:cubicBezTo>
                        <a:pt x="167" y="255"/>
                        <a:pt x="167" y="255"/>
                        <a:pt x="167" y="255"/>
                      </a:cubicBezTo>
                      <a:cubicBezTo>
                        <a:pt x="167" y="256"/>
                        <a:pt x="167" y="256"/>
                        <a:pt x="167" y="256"/>
                      </a:cubicBezTo>
                      <a:cubicBezTo>
                        <a:pt x="166" y="256"/>
                        <a:pt x="164" y="258"/>
                        <a:pt x="162" y="258"/>
                      </a:cubicBezTo>
                      <a:cubicBezTo>
                        <a:pt x="156" y="259"/>
                        <a:pt x="150" y="258"/>
                        <a:pt x="144" y="255"/>
                      </a:cubicBezTo>
                      <a:cubicBezTo>
                        <a:pt x="138" y="257"/>
                        <a:pt x="132" y="259"/>
                        <a:pt x="125" y="257"/>
                      </a:cubicBezTo>
                      <a:cubicBezTo>
                        <a:pt x="116" y="256"/>
                        <a:pt x="106" y="253"/>
                        <a:pt x="100" y="246"/>
                      </a:cubicBezTo>
                      <a:cubicBezTo>
                        <a:pt x="97" y="242"/>
                        <a:pt x="95" y="238"/>
                        <a:pt x="93" y="234"/>
                      </a:cubicBezTo>
                      <a:cubicBezTo>
                        <a:pt x="90" y="233"/>
                        <a:pt x="87" y="233"/>
                        <a:pt x="84" y="231"/>
                      </a:cubicBezTo>
                      <a:cubicBezTo>
                        <a:pt x="81" y="228"/>
                        <a:pt x="79" y="224"/>
                        <a:pt x="77" y="220"/>
                      </a:cubicBezTo>
                      <a:cubicBezTo>
                        <a:pt x="72" y="217"/>
                        <a:pt x="66" y="215"/>
                        <a:pt x="62" y="211"/>
                      </a:cubicBezTo>
                      <a:cubicBezTo>
                        <a:pt x="61" y="208"/>
                        <a:pt x="58" y="205"/>
                        <a:pt x="57" y="202"/>
                      </a:cubicBezTo>
                      <a:cubicBezTo>
                        <a:pt x="52" y="192"/>
                        <a:pt x="52" y="179"/>
                        <a:pt x="55" y="168"/>
                      </a:cubicBezTo>
                      <a:cubicBezTo>
                        <a:pt x="56" y="167"/>
                        <a:pt x="56" y="167"/>
                        <a:pt x="56" y="167"/>
                      </a:cubicBezTo>
                      <a:cubicBezTo>
                        <a:pt x="51" y="162"/>
                        <a:pt x="50" y="154"/>
                        <a:pt x="53" y="147"/>
                      </a:cubicBezTo>
                      <a:cubicBezTo>
                        <a:pt x="55" y="145"/>
                        <a:pt x="56" y="143"/>
                        <a:pt x="55" y="140"/>
                      </a:cubicBezTo>
                      <a:cubicBezTo>
                        <a:pt x="53" y="136"/>
                        <a:pt x="54" y="131"/>
                        <a:pt x="53" y="126"/>
                      </a:cubicBezTo>
                      <a:cubicBezTo>
                        <a:pt x="55" y="113"/>
                        <a:pt x="65" y="101"/>
                        <a:pt x="76" y="93"/>
                      </a:cubicBezTo>
                      <a:cubicBezTo>
                        <a:pt x="80" y="93"/>
                        <a:pt x="79" y="88"/>
                        <a:pt x="81" y="86"/>
                      </a:cubicBezTo>
                      <a:cubicBezTo>
                        <a:pt x="83" y="83"/>
                        <a:pt x="86" y="80"/>
                        <a:pt x="89" y="78"/>
                      </a:cubicBezTo>
                      <a:cubicBezTo>
                        <a:pt x="95" y="76"/>
                        <a:pt x="95" y="76"/>
                        <a:pt x="95" y="76"/>
                      </a:cubicBezTo>
                      <a:cubicBezTo>
                        <a:pt x="98" y="69"/>
                        <a:pt x="105" y="63"/>
                        <a:pt x="112" y="60"/>
                      </a:cubicBezTo>
                      <a:cubicBezTo>
                        <a:pt x="118" y="57"/>
                        <a:pt x="126" y="55"/>
                        <a:pt x="133" y="56"/>
                      </a:cubicBezTo>
                      <a:cubicBezTo>
                        <a:pt x="138" y="56"/>
                        <a:pt x="142" y="57"/>
                        <a:pt x="147" y="58"/>
                      </a:cubicBezTo>
                      <a:cubicBezTo>
                        <a:pt x="151" y="56"/>
                        <a:pt x="154" y="53"/>
                        <a:pt x="159" y="53"/>
                      </a:cubicBezTo>
                      <a:cubicBezTo>
                        <a:pt x="162" y="53"/>
                        <a:pt x="165" y="53"/>
                        <a:pt x="168" y="54"/>
                      </a:cubicBezTo>
                      <a:cubicBezTo>
                        <a:pt x="171" y="56"/>
                        <a:pt x="171" y="56"/>
                        <a:pt x="171" y="56"/>
                      </a:cubicBezTo>
                      <a:cubicBezTo>
                        <a:pt x="181" y="50"/>
                        <a:pt x="195" y="52"/>
                        <a:pt x="205" y="57"/>
                      </a:cubicBezTo>
                      <a:cubicBezTo>
                        <a:pt x="208" y="59"/>
                        <a:pt x="212" y="62"/>
                        <a:pt x="215" y="65"/>
                      </a:cubicBezTo>
                      <a:close/>
                      <a:moveTo>
                        <a:pt x="263" y="59"/>
                      </a:moveTo>
                      <a:cubicBezTo>
                        <a:pt x="263" y="59"/>
                        <a:pt x="262" y="59"/>
                        <a:pt x="261" y="59"/>
                      </a:cubicBezTo>
                      <a:cubicBezTo>
                        <a:pt x="260" y="58"/>
                        <a:pt x="259" y="57"/>
                        <a:pt x="259" y="56"/>
                      </a:cubicBezTo>
                      <a:cubicBezTo>
                        <a:pt x="261" y="55"/>
                        <a:pt x="262" y="54"/>
                        <a:pt x="264" y="54"/>
                      </a:cubicBezTo>
                      <a:cubicBezTo>
                        <a:pt x="263" y="59"/>
                        <a:pt x="263" y="59"/>
                        <a:pt x="263" y="59"/>
                      </a:cubicBezTo>
                      <a:close/>
                      <a:moveTo>
                        <a:pt x="60" y="61"/>
                      </a:moveTo>
                      <a:cubicBezTo>
                        <a:pt x="58" y="63"/>
                        <a:pt x="56" y="64"/>
                        <a:pt x="53" y="65"/>
                      </a:cubicBezTo>
                      <a:cubicBezTo>
                        <a:pt x="52" y="64"/>
                        <a:pt x="52" y="63"/>
                        <a:pt x="53" y="62"/>
                      </a:cubicBezTo>
                      <a:cubicBezTo>
                        <a:pt x="57" y="61"/>
                        <a:pt x="59" y="57"/>
                        <a:pt x="60" y="53"/>
                      </a:cubicBezTo>
                      <a:cubicBezTo>
                        <a:pt x="61" y="53"/>
                        <a:pt x="61" y="53"/>
                        <a:pt x="61" y="53"/>
                      </a:cubicBezTo>
                      <a:cubicBezTo>
                        <a:pt x="63" y="55"/>
                        <a:pt x="61" y="59"/>
                        <a:pt x="60" y="61"/>
                      </a:cubicBezTo>
                      <a:close/>
                      <a:moveTo>
                        <a:pt x="45" y="56"/>
                      </a:moveTo>
                      <a:cubicBezTo>
                        <a:pt x="47" y="60"/>
                        <a:pt x="46" y="65"/>
                        <a:pt x="44" y="68"/>
                      </a:cubicBezTo>
                      <a:cubicBezTo>
                        <a:pt x="43" y="70"/>
                        <a:pt x="40" y="69"/>
                        <a:pt x="40" y="72"/>
                      </a:cubicBezTo>
                      <a:cubicBezTo>
                        <a:pt x="40" y="77"/>
                        <a:pt x="37" y="81"/>
                        <a:pt x="33" y="83"/>
                      </a:cubicBezTo>
                      <a:cubicBezTo>
                        <a:pt x="31" y="84"/>
                        <a:pt x="29" y="82"/>
                        <a:pt x="27" y="84"/>
                      </a:cubicBezTo>
                      <a:cubicBezTo>
                        <a:pt x="27" y="87"/>
                        <a:pt x="27" y="91"/>
                        <a:pt x="24" y="93"/>
                      </a:cubicBezTo>
                      <a:cubicBezTo>
                        <a:pt x="23" y="93"/>
                        <a:pt x="21" y="94"/>
                        <a:pt x="21" y="93"/>
                      </a:cubicBezTo>
                      <a:cubicBezTo>
                        <a:pt x="20" y="93"/>
                        <a:pt x="20" y="92"/>
                        <a:pt x="20" y="92"/>
                      </a:cubicBezTo>
                      <a:cubicBezTo>
                        <a:pt x="21" y="91"/>
                        <a:pt x="22" y="92"/>
                        <a:pt x="23" y="91"/>
                      </a:cubicBezTo>
                      <a:cubicBezTo>
                        <a:pt x="25" y="89"/>
                        <a:pt x="25" y="85"/>
                        <a:pt x="25" y="82"/>
                      </a:cubicBezTo>
                      <a:cubicBezTo>
                        <a:pt x="28" y="81"/>
                        <a:pt x="32" y="82"/>
                        <a:pt x="34" y="79"/>
                      </a:cubicBezTo>
                      <a:cubicBezTo>
                        <a:pt x="37" y="77"/>
                        <a:pt x="38" y="73"/>
                        <a:pt x="38" y="69"/>
                      </a:cubicBezTo>
                      <a:cubicBezTo>
                        <a:pt x="39" y="69"/>
                        <a:pt x="41" y="68"/>
                        <a:pt x="43" y="66"/>
                      </a:cubicBezTo>
                      <a:cubicBezTo>
                        <a:pt x="44" y="63"/>
                        <a:pt x="45" y="60"/>
                        <a:pt x="43" y="57"/>
                      </a:cubicBezTo>
                      <a:cubicBezTo>
                        <a:pt x="43" y="54"/>
                        <a:pt x="39" y="54"/>
                        <a:pt x="37" y="54"/>
                      </a:cubicBezTo>
                      <a:cubicBezTo>
                        <a:pt x="33" y="54"/>
                        <a:pt x="36" y="62"/>
                        <a:pt x="32" y="58"/>
                      </a:cubicBezTo>
                      <a:cubicBezTo>
                        <a:pt x="32" y="56"/>
                        <a:pt x="33" y="54"/>
                        <a:pt x="34" y="53"/>
                      </a:cubicBezTo>
                      <a:cubicBezTo>
                        <a:pt x="38" y="52"/>
                        <a:pt x="43" y="53"/>
                        <a:pt x="45" y="56"/>
                      </a:cubicBezTo>
                      <a:close/>
                      <a:moveTo>
                        <a:pt x="57" y="54"/>
                      </a:moveTo>
                      <a:cubicBezTo>
                        <a:pt x="57" y="56"/>
                        <a:pt x="56" y="58"/>
                        <a:pt x="55" y="59"/>
                      </a:cubicBezTo>
                      <a:cubicBezTo>
                        <a:pt x="54" y="59"/>
                        <a:pt x="53" y="60"/>
                        <a:pt x="53" y="60"/>
                      </a:cubicBezTo>
                      <a:cubicBezTo>
                        <a:pt x="52" y="57"/>
                        <a:pt x="51" y="55"/>
                        <a:pt x="50" y="53"/>
                      </a:cubicBezTo>
                      <a:cubicBezTo>
                        <a:pt x="52" y="54"/>
                        <a:pt x="54" y="54"/>
                        <a:pt x="57" y="54"/>
                      </a:cubicBezTo>
                      <a:close/>
                      <a:moveTo>
                        <a:pt x="259" y="59"/>
                      </a:moveTo>
                      <a:cubicBezTo>
                        <a:pt x="260" y="60"/>
                        <a:pt x="261" y="62"/>
                        <a:pt x="263" y="61"/>
                      </a:cubicBezTo>
                      <a:cubicBezTo>
                        <a:pt x="263" y="61"/>
                        <a:pt x="264" y="61"/>
                        <a:pt x="264" y="61"/>
                      </a:cubicBezTo>
                      <a:cubicBezTo>
                        <a:pt x="265" y="62"/>
                        <a:pt x="265" y="63"/>
                        <a:pt x="264" y="64"/>
                      </a:cubicBezTo>
                      <a:cubicBezTo>
                        <a:pt x="261" y="64"/>
                        <a:pt x="258" y="62"/>
                        <a:pt x="257" y="60"/>
                      </a:cubicBezTo>
                      <a:cubicBezTo>
                        <a:pt x="255" y="56"/>
                        <a:pt x="255" y="56"/>
                        <a:pt x="255" y="56"/>
                      </a:cubicBezTo>
                      <a:cubicBezTo>
                        <a:pt x="258" y="54"/>
                        <a:pt x="257" y="58"/>
                        <a:pt x="259" y="59"/>
                      </a:cubicBezTo>
                      <a:close/>
                      <a:moveTo>
                        <a:pt x="308" y="65"/>
                      </a:moveTo>
                      <a:cubicBezTo>
                        <a:pt x="308" y="69"/>
                        <a:pt x="308" y="73"/>
                        <a:pt x="304" y="74"/>
                      </a:cubicBezTo>
                      <a:cubicBezTo>
                        <a:pt x="302" y="75"/>
                        <a:pt x="300" y="76"/>
                        <a:pt x="299" y="74"/>
                      </a:cubicBezTo>
                      <a:cubicBezTo>
                        <a:pt x="298" y="73"/>
                        <a:pt x="297" y="72"/>
                        <a:pt x="297" y="71"/>
                      </a:cubicBezTo>
                      <a:cubicBezTo>
                        <a:pt x="299" y="70"/>
                        <a:pt x="299" y="72"/>
                        <a:pt x="299" y="72"/>
                      </a:cubicBezTo>
                      <a:cubicBezTo>
                        <a:pt x="301" y="73"/>
                        <a:pt x="302" y="73"/>
                        <a:pt x="303" y="73"/>
                      </a:cubicBezTo>
                      <a:cubicBezTo>
                        <a:pt x="306" y="71"/>
                        <a:pt x="306" y="68"/>
                        <a:pt x="307" y="65"/>
                      </a:cubicBezTo>
                      <a:cubicBezTo>
                        <a:pt x="307" y="63"/>
                        <a:pt x="302" y="61"/>
                        <a:pt x="306" y="59"/>
                      </a:cubicBezTo>
                      <a:cubicBezTo>
                        <a:pt x="308" y="60"/>
                        <a:pt x="308" y="63"/>
                        <a:pt x="308" y="65"/>
                      </a:cubicBezTo>
                      <a:close/>
                      <a:moveTo>
                        <a:pt x="164" y="62"/>
                      </a:moveTo>
                      <a:cubicBezTo>
                        <a:pt x="166" y="64"/>
                        <a:pt x="167" y="66"/>
                        <a:pt x="169" y="66"/>
                      </a:cubicBezTo>
                      <a:cubicBezTo>
                        <a:pt x="177" y="65"/>
                        <a:pt x="185" y="60"/>
                        <a:pt x="194" y="63"/>
                      </a:cubicBezTo>
                      <a:cubicBezTo>
                        <a:pt x="196" y="64"/>
                        <a:pt x="198" y="64"/>
                        <a:pt x="201" y="66"/>
                      </a:cubicBezTo>
                      <a:cubicBezTo>
                        <a:pt x="201" y="67"/>
                        <a:pt x="201" y="69"/>
                        <a:pt x="201" y="69"/>
                      </a:cubicBezTo>
                      <a:cubicBezTo>
                        <a:pt x="194" y="65"/>
                        <a:pt x="184" y="64"/>
                        <a:pt x="177" y="68"/>
                      </a:cubicBezTo>
                      <a:cubicBezTo>
                        <a:pt x="174" y="71"/>
                        <a:pt x="170" y="72"/>
                        <a:pt x="166" y="71"/>
                      </a:cubicBezTo>
                      <a:cubicBezTo>
                        <a:pt x="162" y="69"/>
                        <a:pt x="159" y="67"/>
                        <a:pt x="159" y="63"/>
                      </a:cubicBezTo>
                      <a:cubicBezTo>
                        <a:pt x="159" y="60"/>
                        <a:pt x="161" y="59"/>
                        <a:pt x="163" y="58"/>
                      </a:cubicBezTo>
                      <a:cubicBezTo>
                        <a:pt x="164" y="58"/>
                        <a:pt x="164" y="58"/>
                        <a:pt x="164" y="58"/>
                      </a:cubicBezTo>
                      <a:cubicBezTo>
                        <a:pt x="164" y="62"/>
                        <a:pt x="164" y="62"/>
                        <a:pt x="164" y="62"/>
                      </a:cubicBezTo>
                      <a:close/>
                      <a:moveTo>
                        <a:pt x="155" y="60"/>
                      </a:moveTo>
                      <a:cubicBezTo>
                        <a:pt x="156" y="62"/>
                        <a:pt x="157" y="64"/>
                        <a:pt x="156" y="66"/>
                      </a:cubicBezTo>
                      <a:cubicBezTo>
                        <a:pt x="156" y="67"/>
                        <a:pt x="155" y="69"/>
                        <a:pt x="153" y="70"/>
                      </a:cubicBezTo>
                      <a:cubicBezTo>
                        <a:pt x="150" y="72"/>
                        <a:pt x="145" y="71"/>
                        <a:pt x="142" y="69"/>
                      </a:cubicBezTo>
                      <a:cubicBezTo>
                        <a:pt x="136" y="63"/>
                        <a:pt x="125" y="64"/>
                        <a:pt x="118" y="67"/>
                      </a:cubicBezTo>
                      <a:cubicBezTo>
                        <a:pt x="117" y="67"/>
                        <a:pt x="118" y="66"/>
                        <a:pt x="118" y="65"/>
                      </a:cubicBezTo>
                      <a:cubicBezTo>
                        <a:pt x="118" y="65"/>
                        <a:pt x="118" y="65"/>
                        <a:pt x="118" y="65"/>
                      </a:cubicBezTo>
                      <a:cubicBezTo>
                        <a:pt x="125" y="63"/>
                        <a:pt x="133" y="61"/>
                        <a:pt x="139" y="64"/>
                      </a:cubicBezTo>
                      <a:cubicBezTo>
                        <a:pt x="143" y="64"/>
                        <a:pt x="146" y="68"/>
                        <a:pt x="150" y="65"/>
                      </a:cubicBezTo>
                      <a:cubicBezTo>
                        <a:pt x="151" y="64"/>
                        <a:pt x="151" y="62"/>
                        <a:pt x="151" y="61"/>
                      </a:cubicBezTo>
                      <a:cubicBezTo>
                        <a:pt x="150" y="61"/>
                        <a:pt x="150" y="60"/>
                        <a:pt x="150" y="59"/>
                      </a:cubicBezTo>
                      <a:cubicBezTo>
                        <a:pt x="152" y="58"/>
                        <a:pt x="153" y="59"/>
                        <a:pt x="155" y="60"/>
                      </a:cubicBezTo>
                      <a:close/>
                      <a:moveTo>
                        <a:pt x="206" y="66"/>
                      </a:moveTo>
                      <a:cubicBezTo>
                        <a:pt x="208" y="73"/>
                        <a:pt x="215" y="78"/>
                        <a:pt x="222" y="81"/>
                      </a:cubicBezTo>
                      <a:cubicBezTo>
                        <a:pt x="215" y="81"/>
                        <a:pt x="208" y="77"/>
                        <a:pt x="205" y="71"/>
                      </a:cubicBezTo>
                      <a:cubicBezTo>
                        <a:pt x="203" y="67"/>
                        <a:pt x="203" y="64"/>
                        <a:pt x="204" y="60"/>
                      </a:cubicBezTo>
                      <a:cubicBezTo>
                        <a:pt x="204" y="59"/>
                        <a:pt x="205" y="59"/>
                        <a:pt x="205" y="59"/>
                      </a:cubicBezTo>
                      <a:cubicBezTo>
                        <a:pt x="206" y="61"/>
                        <a:pt x="206" y="64"/>
                        <a:pt x="206" y="66"/>
                      </a:cubicBezTo>
                      <a:close/>
                      <a:moveTo>
                        <a:pt x="200" y="62"/>
                      </a:moveTo>
                      <a:cubicBezTo>
                        <a:pt x="201" y="62"/>
                        <a:pt x="200" y="63"/>
                        <a:pt x="200" y="63"/>
                      </a:cubicBezTo>
                      <a:cubicBezTo>
                        <a:pt x="200" y="63"/>
                        <a:pt x="200" y="63"/>
                        <a:pt x="200" y="63"/>
                      </a:cubicBezTo>
                      <a:cubicBezTo>
                        <a:pt x="191" y="58"/>
                        <a:pt x="180" y="61"/>
                        <a:pt x="170" y="64"/>
                      </a:cubicBezTo>
                      <a:cubicBezTo>
                        <a:pt x="169" y="65"/>
                        <a:pt x="168" y="63"/>
                        <a:pt x="167" y="63"/>
                      </a:cubicBezTo>
                      <a:cubicBezTo>
                        <a:pt x="167" y="62"/>
                        <a:pt x="166" y="61"/>
                        <a:pt x="167" y="60"/>
                      </a:cubicBezTo>
                      <a:cubicBezTo>
                        <a:pt x="170" y="62"/>
                        <a:pt x="175" y="62"/>
                        <a:pt x="179" y="60"/>
                      </a:cubicBezTo>
                      <a:cubicBezTo>
                        <a:pt x="186" y="59"/>
                        <a:pt x="194" y="59"/>
                        <a:pt x="200" y="62"/>
                      </a:cubicBezTo>
                      <a:close/>
                      <a:moveTo>
                        <a:pt x="294" y="63"/>
                      </a:moveTo>
                      <a:cubicBezTo>
                        <a:pt x="292" y="65"/>
                        <a:pt x="290" y="68"/>
                        <a:pt x="290" y="71"/>
                      </a:cubicBezTo>
                      <a:cubicBezTo>
                        <a:pt x="290" y="73"/>
                        <a:pt x="290" y="75"/>
                        <a:pt x="291" y="76"/>
                      </a:cubicBezTo>
                      <a:cubicBezTo>
                        <a:pt x="291" y="77"/>
                        <a:pt x="291" y="77"/>
                        <a:pt x="291" y="77"/>
                      </a:cubicBezTo>
                      <a:cubicBezTo>
                        <a:pt x="288" y="76"/>
                        <a:pt x="289" y="72"/>
                        <a:pt x="288" y="70"/>
                      </a:cubicBezTo>
                      <a:cubicBezTo>
                        <a:pt x="289" y="67"/>
                        <a:pt x="290" y="64"/>
                        <a:pt x="293" y="62"/>
                      </a:cubicBezTo>
                      <a:cubicBezTo>
                        <a:pt x="293" y="62"/>
                        <a:pt x="294" y="63"/>
                        <a:pt x="294" y="63"/>
                      </a:cubicBezTo>
                      <a:close/>
                      <a:moveTo>
                        <a:pt x="117" y="61"/>
                      </a:moveTo>
                      <a:cubicBezTo>
                        <a:pt x="115" y="68"/>
                        <a:pt x="111" y="75"/>
                        <a:pt x="105" y="79"/>
                      </a:cubicBezTo>
                      <a:cubicBezTo>
                        <a:pt x="102" y="80"/>
                        <a:pt x="100" y="81"/>
                        <a:pt x="97" y="81"/>
                      </a:cubicBezTo>
                      <a:cubicBezTo>
                        <a:pt x="97" y="80"/>
                        <a:pt x="99" y="81"/>
                        <a:pt x="99" y="80"/>
                      </a:cubicBezTo>
                      <a:cubicBezTo>
                        <a:pt x="105" y="78"/>
                        <a:pt x="109" y="73"/>
                        <a:pt x="109" y="67"/>
                      </a:cubicBezTo>
                      <a:cubicBezTo>
                        <a:pt x="110" y="64"/>
                        <a:pt x="110" y="64"/>
                        <a:pt x="110" y="64"/>
                      </a:cubicBezTo>
                      <a:cubicBezTo>
                        <a:pt x="112" y="62"/>
                        <a:pt x="115" y="62"/>
                        <a:pt x="117" y="60"/>
                      </a:cubicBezTo>
                      <a:cubicBezTo>
                        <a:pt x="117" y="61"/>
                        <a:pt x="117" y="61"/>
                        <a:pt x="117" y="61"/>
                      </a:cubicBezTo>
                      <a:close/>
                      <a:moveTo>
                        <a:pt x="215" y="68"/>
                      </a:moveTo>
                      <a:cubicBezTo>
                        <a:pt x="219" y="75"/>
                        <a:pt x="219" y="75"/>
                        <a:pt x="219" y="75"/>
                      </a:cubicBezTo>
                      <a:cubicBezTo>
                        <a:pt x="219" y="77"/>
                        <a:pt x="219" y="77"/>
                        <a:pt x="219" y="77"/>
                      </a:cubicBezTo>
                      <a:cubicBezTo>
                        <a:pt x="214" y="74"/>
                        <a:pt x="207" y="70"/>
                        <a:pt x="208" y="63"/>
                      </a:cubicBezTo>
                      <a:cubicBezTo>
                        <a:pt x="208" y="62"/>
                        <a:pt x="208" y="62"/>
                        <a:pt x="208" y="62"/>
                      </a:cubicBezTo>
                      <a:cubicBezTo>
                        <a:pt x="211" y="63"/>
                        <a:pt x="213" y="66"/>
                        <a:pt x="215" y="68"/>
                      </a:cubicBezTo>
                      <a:close/>
                      <a:moveTo>
                        <a:pt x="28" y="67"/>
                      </a:moveTo>
                      <a:cubicBezTo>
                        <a:pt x="28" y="72"/>
                        <a:pt x="26" y="77"/>
                        <a:pt x="22" y="81"/>
                      </a:cubicBezTo>
                      <a:cubicBezTo>
                        <a:pt x="19" y="83"/>
                        <a:pt x="15" y="84"/>
                        <a:pt x="12" y="85"/>
                      </a:cubicBezTo>
                      <a:cubicBezTo>
                        <a:pt x="12" y="84"/>
                        <a:pt x="11" y="84"/>
                        <a:pt x="11" y="85"/>
                      </a:cubicBezTo>
                      <a:cubicBezTo>
                        <a:pt x="9" y="88"/>
                        <a:pt x="7" y="93"/>
                        <a:pt x="8" y="97"/>
                      </a:cubicBezTo>
                      <a:cubicBezTo>
                        <a:pt x="9" y="99"/>
                        <a:pt x="10" y="102"/>
                        <a:pt x="13" y="103"/>
                      </a:cubicBezTo>
                      <a:cubicBezTo>
                        <a:pt x="11" y="110"/>
                        <a:pt x="7" y="117"/>
                        <a:pt x="8" y="124"/>
                      </a:cubicBezTo>
                      <a:cubicBezTo>
                        <a:pt x="11" y="128"/>
                        <a:pt x="12" y="133"/>
                        <a:pt x="12" y="138"/>
                      </a:cubicBezTo>
                      <a:cubicBezTo>
                        <a:pt x="13" y="137"/>
                        <a:pt x="13" y="135"/>
                        <a:pt x="14" y="134"/>
                      </a:cubicBezTo>
                      <a:cubicBezTo>
                        <a:pt x="15" y="128"/>
                        <a:pt x="11" y="122"/>
                        <a:pt x="15" y="116"/>
                      </a:cubicBezTo>
                      <a:cubicBezTo>
                        <a:pt x="18" y="113"/>
                        <a:pt x="18" y="107"/>
                        <a:pt x="18" y="103"/>
                      </a:cubicBezTo>
                      <a:cubicBezTo>
                        <a:pt x="16" y="101"/>
                        <a:pt x="13" y="101"/>
                        <a:pt x="13" y="98"/>
                      </a:cubicBezTo>
                      <a:cubicBezTo>
                        <a:pt x="11" y="95"/>
                        <a:pt x="12" y="92"/>
                        <a:pt x="13" y="89"/>
                      </a:cubicBezTo>
                      <a:cubicBezTo>
                        <a:pt x="13" y="89"/>
                        <a:pt x="14" y="89"/>
                        <a:pt x="14" y="89"/>
                      </a:cubicBezTo>
                      <a:cubicBezTo>
                        <a:pt x="15" y="89"/>
                        <a:pt x="15" y="89"/>
                        <a:pt x="15" y="89"/>
                      </a:cubicBezTo>
                      <a:cubicBezTo>
                        <a:pt x="14" y="92"/>
                        <a:pt x="13" y="94"/>
                        <a:pt x="14" y="97"/>
                      </a:cubicBezTo>
                      <a:cubicBezTo>
                        <a:pt x="15" y="99"/>
                        <a:pt x="17" y="101"/>
                        <a:pt x="19" y="101"/>
                      </a:cubicBezTo>
                      <a:cubicBezTo>
                        <a:pt x="21" y="103"/>
                        <a:pt x="20" y="107"/>
                        <a:pt x="20" y="109"/>
                      </a:cubicBezTo>
                      <a:cubicBezTo>
                        <a:pt x="19" y="115"/>
                        <a:pt x="13" y="119"/>
                        <a:pt x="15" y="125"/>
                      </a:cubicBezTo>
                      <a:cubicBezTo>
                        <a:pt x="16" y="130"/>
                        <a:pt x="16" y="135"/>
                        <a:pt x="13" y="139"/>
                      </a:cubicBezTo>
                      <a:cubicBezTo>
                        <a:pt x="12" y="141"/>
                        <a:pt x="11" y="143"/>
                        <a:pt x="9" y="143"/>
                      </a:cubicBezTo>
                      <a:cubicBezTo>
                        <a:pt x="8" y="141"/>
                        <a:pt x="10" y="139"/>
                        <a:pt x="10" y="137"/>
                      </a:cubicBezTo>
                      <a:cubicBezTo>
                        <a:pt x="11" y="132"/>
                        <a:pt x="6" y="127"/>
                        <a:pt x="6" y="122"/>
                      </a:cubicBezTo>
                      <a:cubicBezTo>
                        <a:pt x="5" y="116"/>
                        <a:pt x="8" y="110"/>
                        <a:pt x="10" y="105"/>
                      </a:cubicBezTo>
                      <a:cubicBezTo>
                        <a:pt x="10" y="103"/>
                        <a:pt x="8" y="102"/>
                        <a:pt x="8" y="100"/>
                      </a:cubicBezTo>
                      <a:cubicBezTo>
                        <a:pt x="4" y="95"/>
                        <a:pt x="7" y="89"/>
                        <a:pt x="9" y="84"/>
                      </a:cubicBezTo>
                      <a:cubicBezTo>
                        <a:pt x="10" y="82"/>
                        <a:pt x="12" y="83"/>
                        <a:pt x="13" y="83"/>
                      </a:cubicBezTo>
                      <a:cubicBezTo>
                        <a:pt x="19" y="81"/>
                        <a:pt x="25" y="77"/>
                        <a:pt x="26" y="71"/>
                      </a:cubicBezTo>
                      <a:cubicBezTo>
                        <a:pt x="27" y="69"/>
                        <a:pt x="25" y="66"/>
                        <a:pt x="23" y="64"/>
                      </a:cubicBezTo>
                      <a:cubicBezTo>
                        <a:pt x="23" y="63"/>
                        <a:pt x="24" y="63"/>
                        <a:pt x="24" y="63"/>
                      </a:cubicBezTo>
                      <a:cubicBezTo>
                        <a:pt x="26" y="63"/>
                        <a:pt x="27" y="65"/>
                        <a:pt x="28" y="67"/>
                      </a:cubicBezTo>
                      <a:close/>
                      <a:moveTo>
                        <a:pt x="106" y="71"/>
                      </a:moveTo>
                      <a:cubicBezTo>
                        <a:pt x="104" y="74"/>
                        <a:pt x="101" y="77"/>
                        <a:pt x="98" y="78"/>
                      </a:cubicBezTo>
                      <a:cubicBezTo>
                        <a:pt x="99" y="73"/>
                        <a:pt x="102" y="68"/>
                        <a:pt x="107" y="66"/>
                      </a:cubicBezTo>
                      <a:cubicBezTo>
                        <a:pt x="107" y="67"/>
                        <a:pt x="106" y="70"/>
                        <a:pt x="106" y="71"/>
                      </a:cubicBezTo>
                      <a:close/>
                      <a:moveTo>
                        <a:pt x="143" y="73"/>
                      </a:moveTo>
                      <a:cubicBezTo>
                        <a:pt x="143" y="75"/>
                        <a:pt x="144" y="77"/>
                        <a:pt x="142" y="79"/>
                      </a:cubicBezTo>
                      <a:cubicBezTo>
                        <a:pt x="141" y="80"/>
                        <a:pt x="140" y="80"/>
                        <a:pt x="139" y="81"/>
                      </a:cubicBezTo>
                      <a:cubicBezTo>
                        <a:pt x="138" y="80"/>
                        <a:pt x="137" y="80"/>
                        <a:pt x="136" y="80"/>
                      </a:cubicBezTo>
                      <a:cubicBezTo>
                        <a:pt x="137" y="78"/>
                        <a:pt x="138" y="75"/>
                        <a:pt x="137" y="74"/>
                      </a:cubicBezTo>
                      <a:cubicBezTo>
                        <a:pt x="134" y="71"/>
                        <a:pt x="131" y="70"/>
                        <a:pt x="128" y="71"/>
                      </a:cubicBezTo>
                      <a:cubicBezTo>
                        <a:pt x="122" y="72"/>
                        <a:pt x="118" y="76"/>
                        <a:pt x="113" y="75"/>
                      </a:cubicBezTo>
                      <a:cubicBezTo>
                        <a:pt x="112" y="74"/>
                        <a:pt x="114" y="72"/>
                        <a:pt x="115" y="71"/>
                      </a:cubicBezTo>
                      <a:cubicBezTo>
                        <a:pt x="119" y="68"/>
                        <a:pt x="123" y="67"/>
                        <a:pt x="128" y="66"/>
                      </a:cubicBezTo>
                      <a:cubicBezTo>
                        <a:pt x="133" y="67"/>
                        <a:pt x="141" y="67"/>
                        <a:pt x="143" y="73"/>
                      </a:cubicBezTo>
                      <a:close/>
                      <a:moveTo>
                        <a:pt x="199" y="70"/>
                      </a:moveTo>
                      <a:cubicBezTo>
                        <a:pt x="200" y="72"/>
                        <a:pt x="202" y="71"/>
                        <a:pt x="203" y="72"/>
                      </a:cubicBezTo>
                      <a:cubicBezTo>
                        <a:pt x="203" y="74"/>
                        <a:pt x="207" y="76"/>
                        <a:pt x="204" y="77"/>
                      </a:cubicBezTo>
                      <a:cubicBezTo>
                        <a:pt x="198" y="74"/>
                        <a:pt x="192" y="72"/>
                        <a:pt x="185" y="72"/>
                      </a:cubicBezTo>
                      <a:cubicBezTo>
                        <a:pt x="183" y="74"/>
                        <a:pt x="181" y="75"/>
                        <a:pt x="180" y="77"/>
                      </a:cubicBezTo>
                      <a:cubicBezTo>
                        <a:pt x="180" y="79"/>
                        <a:pt x="180" y="80"/>
                        <a:pt x="182" y="81"/>
                      </a:cubicBezTo>
                      <a:cubicBezTo>
                        <a:pt x="182" y="82"/>
                        <a:pt x="181" y="82"/>
                        <a:pt x="181" y="82"/>
                      </a:cubicBezTo>
                      <a:cubicBezTo>
                        <a:pt x="179" y="82"/>
                        <a:pt x="177" y="82"/>
                        <a:pt x="176" y="80"/>
                      </a:cubicBezTo>
                      <a:cubicBezTo>
                        <a:pt x="175" y="79"/>
                        <a:pt x="174" y="77"/>
                        <a:pt x="174" y="76"/>
                      </a:cubicBezTo>
                      <a:cubicBezTo>
                        <a:pt x="175" y="71"/>
                        <a:pt x="181" y="69"/>
                        <a:pt x="185" y="68"/>
                      </a:cubicBezTo>
                      <a:cubicBezTo>
                        <a:pt x="190" y="68"/>
                        <a:pt x="195" y="68"/>
                        <a:pt x="199" y="70"/>
                      </a:cubicBezTo>
                      <a:close/>
                      <a:moveTo>
                        <a:pt x="135" y="76"/>
                      </a:moveTo>
                      <a:cubicBezTo>
                        <a:pt x="135" y="76"/>
                        <a:pt x="135" y="77"/>
                        <a:pt x="134" y="78"/>
                      </a:cubicBezTo>
                      <a:cubicBezTo>
                        <a:pt x="132" y="77"/>
                        <a:pt x="131" y="75"/>
                        <a:pt x="129" y="75"/>
                      </a:cubicBezTo>
                      <a:cubicBezTo>
                        <a:pt x="124" y="75"/>
                        <a:pt x="120" y="80"/>
                        <a:pt x="115" y="78"/>
                      </a:cubicBezTo>
                      <a:cubicBezTo>
                        <a:pt x="115" y="78"/>
                        <a:pt x="115" y="78"/>
                        <a:pt x="115" y="77"/>
                      </a:cubicBezTo>
                      <a:cubicBezTo>
                        <a:pt x="122" y="77"/>
                        <a:pt x="128" y="70"/>
                        <a:pt x="135" y="74"/>
                      </a:cubicBezTo>
                      <a:cubicBezTo>
                        <a:pt x="135" y="76"/>
                        <a:pt x="135" y="76"/>
                        <a:pt x="135" y="76"/>
                      </a:cubicBezTo>
                      <a:close/>
                      <a:moveTo>
                        <a:pt x="167" y="80"/>
                      </a:moveTo>
                      <a:cubicBezTo>
                        <a:pt x="174" y="82"/>
                        <a:pt x="180" y="86"/>
                        <a:pt x="183" y="93"/>
                      </a:cubicBezTo>
                      <a:cubicBezTo>
                        <a:pt x="189" y="94"/>
                        <a:pt x="194" y="97"/>
                        <a:pt x="197" y="101"/>
                      </a:cubicBezTo>
                      <a:cubicBezTo>
                        <a:pt x="199" y="103"/>
                        <a:pt x="200" y="105"/>
                        <a:pt x="200" y="107"/>
                      </a:cubicBezTo>
                      <a:cubicBezTo>
                        <a:pt x="198" y="107"/>
                        <a:pt x="196" y="107"/>
                        <a:pt x="194" y="106"/>
                      </a:cubicBezTo>
                      <a:cubicBezTo>
                        <a:pt x="191" y="100"/>
                        <a:pt x="185" y="97"/>
                        <a:pt x="179" y="96"/>
                      </a:cubicBezTo>
                      <a:cubicBezTo>
                        <a:pt x="177" y="97"/>
                        <a:pt x="177" y="95"/>
                        <a:pt x="176" y="94"/>
                      </a:cubicBezTo>
                      <a:cubicBezTo>
                        <a:pt x="173" y="87"/>
                        <a:pt x="165" y="85"/>
                        <a:pt x="159" y="82"/>
                      </a:cubicBezTo>
                      <a:cubicBezTo>
                        <a:pt x="158" y="81"/>
                        <a:pt x="156" y="81"/>
                        <a:pt x="155" y="81"/>
                      </a:cubicBezTo>
                      <a:cubicBezTo>
                        <a:pt x="150" y="88"/>
                        <a:pt x="140" y="88"/>
                        <a:pt x="136" y="96"/>
                      </a:cubicBezTo>
                      <a:cubicBezTo>
                        <a:pt x="137" y="100"/>
                        <a:pt x="132" y="99"/>
                        <a:pt x="130" y="101"/>
                      </a:cubicBezTo>
                      <a:cubicBezTo>
                        <a:pt x="124" y="104"/>
                        <a:pt x="124" y="104"/>
                        <a:pt x="124" y="104"/>
                      </a:cubicBezTo>
                      <a:cubicBezTo>
                        <a:pt x="121" y="104"/>
                        <a:pt x="118" y="105"/>
                        <a:pt x="115" y="106"/>
                      </a:cubicBezTo>
                      <a:cubicBezTo>
                        <a:pt x="115" y="106"/>
                        <a:pt x="115" y="106"/>
                        <a:pt x="115" y="106"/>
                      </a:cubicBezTo>
                      <a:cubicBezTo>
                        <a:pt x="118" y="100"/>
                        <a:pt x="123" y="96"/>
                        <a:pt x="129" y="96"/>
                      </a:cubicBezTo>
                      <a:cubicBezTo>
                        <a:pt x="133" y="97"/>
                        <a:pt x="132" y="92"/>
                        <a:pt x="134" y="90"/>
                      </a:cubicBezTo>
                      <a:cubicBezTo>
                        <a:pt x="138" y="81"/>
                        <a:pt x="150" y="83"/>
                        <a:pt x="155" y="74"/>
                      </a:cubicBezTo>
                      <a:cubicBezTo>
                        <a:pt x="157" y="73"/>
                        <a:pt x="158" y="77"/>
                        <a:pt x="160" y="77"/>
                      </a:cubicBezTo>
                      <a:cubicBezTo>
                        <a:pt x="162" y="78"/>
                        <a:pt x="165" y="78"/>
                        <a:pt x="167" y="80"/>
                      </a:cubicBezTo>
                      <a:close/>
                      <a:moveTo>
                        <a:pt x="201" y="78"/>
                      </a:moveTo>
                      <a:cubicBezTo>
                        <a:pt x="202" y="78"/>
                        <a:pt x="202" y="79"/>
                        <a:pt x="201" y="79"/>
                      </a:cubicBezTo>
                      <a:cubicBezTo>
                        <a:pt x="201" y="79"/>
                        <a:pt x="200" y="78"/>
                        <a:pt x="199" y="78"/>
                      </a:cubicBezTo>
                      <a:cubicBezTo>
                        <a:pt x="195" y="76"/>
                        <a:pt x="191" y="75"/>
                        <a:pt x="187" y="76"/>
                      </a:cubicBezTo>
                      <a:cubicBezTo>
                        <a:pt x="186" y="77"/>
                        <a:pt x="184" y="78"/>
                        <a:pt x="184" y="80"/>
                      </a:cubicBezTo>
                      <a:cubicBezTo>
                        <a:pt x="183" y="80"/>
                        <a:pt x="183" y="79"/>
                        <a:pt x="182" y="78"/>
                      </a:cubicBezTo>
                      <a:cubicBezTo>
                        <a:pt x="182" y="76"/>
                        <a:pt x="185" y="75"/>
                        <a:pt x="186" y="74"/>
                      </a:cubicBezTo>
                      <a:cubicBezTo>
                        <a:pt x="192" y="73"/>
                        <a:pt x="196" y="76"/>
                        <a:pt x="201" y="78"/>
                      </a:cubicBezTo>
                      <a:close/>
                      <a:moveTo>
                        <a:pt x="209" y="79"/>
                      </a:moveTo>
                      <a:cubicBezTo>
                        <a:pt x="209" y="80"/>
                        <a:pt x="209" y="80"/>
                        <a:pt x="209" y="80"/>
                      </a:cubicBezTo>
                      <a:cubicBezTo>
                        <a:pt x="206" y="81"/>
                        <a:pt x="204" y="83"/>
                        <a:pt x="201" y="85"/>
                      </a:cubicBezTo>
                      <a:cubicBezTo>
                        <a:pt x="202" y="88"/>
                        <a:pt x="205" y="87"/>
                        <a:pt x="208" y="88"/>
                      </a:cubicBezTo>
                      <a:cubicBezTo>
                        <a:pt x="209" y="89"/>
                        <a:pt x="210" y="88"/>
                        <a:pt x="211" y="89"/>
                      </a:cubicBezTo>
                      <a:cubicBezTo>
                        <a:pt x="209" y="90"/>
                        <a:pt x="205" y="89"/>
                        <a:pt x="203" y="89"/>
                      </a:cubicBezTo>
                      <a:cubicBezTo>
                        <a:pt x="201" y="89"/>
                        <a:pt x="199" y="88"/>
                        <a:pt x="197" y="87"/>
                      </a:cubicBezTo>
                      <a:cubicBezTo>
                        <a:pt x="197" y="86"/>
                        <a:pt x="197" y="86"/>
                        <a:pt x="197" y="86"/>
                      </a:cubicBezTo>
                      <a:cubicBezTo>
                        <a:pt x="200" y="82"/>
                        <a:pt x="203" y="79"/>
                        <a:pt x="207" y="78"/>
                      </a:cubicBezTo>
                      <a:cubicBezTo>
                        <a:pt x="208" y="78"/>
                        <a:pt x="209" y="79"/>
                        <a:pt x="209" y="79"/>
                      </a:cubicBezTo>
                      <a:close/>
                      <a:moveTo>
                        <a:pt x="116" y="82"/>
                      </a:moveTo>
                      <a:cubicBezTo>
                        <a:pt x="117" y="81"/>
                        <a:pt x="117" y="82"/>
                        <a:pt x="118" y="83"/>
                      </a:cubicBezTo>
                      <a:cubicBezTo>
                        <a:pt x="118" y="83"/>
                        <a:pt x="118" y="84"/>
                        <a:pt x="119" y="85"/>
                      </a:cubicBezTo>
                      <a:cubicBezTo>
                        <a:pt x="117" y="87"/>
                        <a:pt x="114" y="88"/>
                        <a:pt x="112" y="90"/>
                      </a:cubicBezTo>
                      <a:cubicBezTo>
                        <a:pt x="110" y="90"/>
                        <a:pt x="107" y="91"/>
                        <a:pt x="105" y="91"/>
                      </a:cubicBezTo>
                      <a:cubicBezTo>
                        <a:pt x="105" y="90"/>
                        <a:pt x="105" y="90"/>
                        <a:pt x="105" y="90"/>
                      </a:cubicBezTo>
                      <a:cubicBezTo>
                        <a:pt x="108" y="88"/>
                        <a:pt x="112" y="88"/>
                        <a:pt x="114" y="85"/>
                      </a:cubicBezTo>
                      <a:cubicBezTo>
                        <a:pt x="115" y="83"/>
                        <a:pt x="113" y="81"/>
                        <a:pt x="112" y="80"/>
                      </a:cubicBezTo>
                      <a:cubicBezTo>
                        <a:pt x="111" y="80"/>
                        <a:pt x="110" y="79"/>
                        <a:pt x="110" y="78"/>
                      </a:cubicBezTo>
                      <a:cubicBezTo>
                        <a:pt x="113" y="78"/>
                        <a:pt x="114" y="80"/>
                        <a:pt x="116" y="82"/>
                      </a:cubicBezTo>
                      <a:close/>
                      <a:moveTo>
                        <a:pt x="305" y="81"/>
                      </a:moveTo>
                      <a:cubicBezTo>
                        <a:pt x="309" y="84"/>
                        <a:pt x="310" y="89"/>
                        <a:pt x="309" y="93"/>
                      </a:cubicBezTo>
                      <a:cubicBezTo>
                        <a:pt x="309" y="96"/>
                        <a:pt x="307" y="98"/>
                        <a:pt x="306" y="101"/>
                      </a:cubicBezTo>
                      <a:cubicBezTo>
                        <a:pt x="307" y="103"/>
                        <a:pt x="308" y="105"/>
                        <a:pt x="310" y="108"/>
                      </a:cubicBezTo>
                      <a:cubicBezTo>
                        <a:pt x="312" y="116"/>
                        <a:pt x="306" y="124"/>
                        <a:pt x="306" y="132"/>
                      </a:cubicBezTo>
                      <a:cubicBezTo>
                        <a:pt x="306" y="134"/>
                        <a:pt x="306" y="137"/>
                        <a:pt x="308" y="138"/>
                      </a:cubicBezTo>
                      <a:cubicBezTo>
                        <a:pt x="308" y="138"/>
                        <a:pt x="308" y="139"/>
                        <a:pt x="308" y="139"/>
                      </a:cubicBezTo>
                      <a:cubicBezTo>
                        <a:pt x="306" y="139"/>
                        <a:pt x="305" y="137"/>
                        <a:pt x="303" y="136"/>
                      </a:cubicBezTo>
                      <a:cubicBezTo>
                        <a:pt x="299" y="131"/>
                        <a:pt x="301" y="123"/>
                        <a:pt x="302" y="117"/>
                      </a:cubicBezTo>
                      <a:cubicBezTo>
                        <a:pt x="303" y="111"/>
                        <a:pt x="296" y="107"/>
                        <a:pt x="295" y="101"/>
                      </a:cubicBezTo>
                      <a:cubicBezTo>
                        <a:pt x="295" y="101"/>
                        <a:pt x="295" y="101"/>
                        <a:pt x="295" y="100"/>
                      </a:cubicBezTo>
                      <a:cubicBezTo>
                        <a:pt x="297" y="101"/>
                        <a:pt x="297" y="103"/>
                        <a:pt x="298" y="105"/>
                      </a:cubicBezTo>
                      <a:cubicBezTo>
                        <a:pt x="301" y="108"/>
                        <a:pt x="304" y="113"/>
                        <a:pt x="304" y="118"/>
                      </a:cubicBezTo>
                      <a:cubicBezTo>
                        <a:pt x="304" y="123"/>
                        <a:pt x="300" y="128"/>
                        <a:pt x="304" y="132"/>
                      </a:cubicBezTo>
                      <a:cubicBezTo>
                        <a:pt x="305" y="130"/>
                        <a:pt x="304" y="128"/>
                        <a:pt x="305" y="126"/>
                      </a:cubicBezTo>
                      <a:cubicBezTo>
                        <a:pt x="307" y="119"/>
                        <a:pt x="311" y="110"/>
                        <a:pt x="305" y="104"/>
                      </a:cubicBezTo>
                      <a:cubicBezTo>
                        <a:pt x="304" y="103"/>
                        <a:pt x="303" y="101"/>
                        <a:pt x="304" y="99"/>
                      </a:cubicBezTo>
                      <a:cubicBezTo>
                        <a:pt x="307" y="97"/>
                        <a:pt x="308" y="92"/>
                        <a:pt x="308" y="89"/>
                      </a:cubicBezTo>
                      <a:cubicBezTo>
                        <a:pt x="307" y="86"/>
                        <a:pt x="306" y="84"/>
                        <a:pt x="304" y="83"/>
                      </a:cubicBezTo>
                      <a:cubicBezTo>
                        <a:pt x="304" y="82"/>
                        <a:pt x="304" y="80"/>
                        <a:pt x="305" y="81"/>
                      </a:cubicBezTo>
                      <a:close/>
                      <a:moveTo>
                        <a:pt x="112" y="84"/>
                      </a:moveTo>
                      <a:cubicBezTo>
                        <a:pt x="110" y="86"/>
                        <a:pt x="107" y="87"/>
                        <a:pt x="105" y="87"/>
                      </a:cubicBezTo>
                      <a:cubicBezTo>
                        <a:pt x="102" y="88"/>
                        <a:pt x="101" y="86"/>
                        <a:pt x="99" y="85"/>
                      </a:cubicBezTo>
                      <a:cubicBezTo>
                        <a:pt x="99" y="84"/>
                        <a:pt x="99" y="84"/>
                        <a:pt x="99" y="83"/>
                      </a:cubicBezTo>
                      <a:cubicBezTo>
                        <a:pt x="102" y="83"/>
                        <a:pt x="105" y="81"/>
                        <a:pt x="107" y="79"/>
                      </a:cubicBezTo>
                      <a:cubicBezTo>
                        <a:pt x="109" y="80"/>
                        <a:pt x="111" y="82"/>
                        <a:pt x="112" y="84"/>
                      </a:cubicBezTo>
                      <a:close/>
                      <a:moveTo>
                        <a:pt x="219" y="83"/>
                      </a:moveTo>
                      <a:cubicBezTo>
                        <a:pt x="219" y="85"/>
                        <a:pt x="217" y="85"/>
                        <a:pt x="216" y="86"/>
                      </a:cubicBezTo>
                      <a:cubicBezTo>
                        <a:pt x="213" y="87"/>
                        <a:pt x="209" y="87"/>
                        <a:pt x="205" y="85"/>
                      </a:cubicBezTo>
                      <a:cubicBezTo>
                        <a:pt x="207" y="84"/>
                        <a:pt x="210" y="82"/>
                        <a:pt x="212" y="81"/>
                      </a:cubicBezTo>
                      <a:cubicBezTo>
                        <a:pt x="215" y="82"/>
                        <a:pt x="217" y="83"/>
                        <a:pt x="219" y="83"/>
                      </a:cubicBezTo>
                      <a:close/>
                      <a:moveTo>
                        <a:pt x="169" y="89"/>
                      </a:moveTo>
                      <a:cubicBezTo>
                        <a:pt x="172" y="92"/>
                        <a:pt x="175" y="95"/>
                        <a:pt x="176" y="99"/>
                      </a:cubicBezTo>
                      <a:cubicBezTo>
                        <a:pt x="176" y="99"/>
                        <a:pt x="176" y="99"/>
                        <a:pt x="176" y="99"/>
                      </a:cubicBezTo>
                      <a:cubicBezTo>
                        <a:pt x="180" y="98"/>
                        <a:pt x="183" y="100"/>
                        <a:pt x="186" y="101"/>
                      </a:cubicBezTo>
                      <a:cubicBezTo>
                        <a:pt x="188" y="102"/>
                        <a:pt x="190" y="104"/>
                        <a:pt x="190" y="106"/>
                      </a:cubicBezTo>
                      <a:cubicBezTo>
                        <a:pt x="186" y="106"/>
                        <a:pt x="182" y="108"/>
                        <a:pt x="180" y="112"/>
                      </a:cubicBezTo>
                      <a:cubicBezTo>
                        <a:pt x="178" y="113"/>
                        <a:pt x="177" y="116"/>
                        <a:pt x="176" y="118"/>
                      </a:cubicBezTo>
                      <a:cubicBezTo>
                        <a:pt x="176" y="114"/>
                        <a:pt x="175" y="110"/>
                        <a:pt x="171" y="108"/>
                      </a:cubicBezTo>
                      <a:cubicBezTo>
                        <a:pt x="171" y="107"/>
                        <a:pt x="171" y="106"/>
                        <a:pt x="171" y="104"/>
                      </a:cubicBezTo>
                      <a:cubicBezTo>
                        <a:pt x="170" y="101"/>
                        <a:pt x="169" y="97"/>
                        <a:pt x="165" y="97"/>
                      </a:cubicBezTo>
                      <a:cubicBezTo>
                        <a:pt x="163" y="95"/>
                        <a:pt x="160" y="95"/>
                        <a:pt x="157" y="96"/>
                      </a:cubicBezTo>
                      <a:cubicBezTo>
                        <a:pt x="154" y="97"/>
                        <a:pt x="151" y="99"/>
                        <a:pt x="148" y="102"/>
                      </a:cubicBezTo>
                      <a:cubicBezTo>
                        <a:pt x="147" y="104"/>
                        <a:pt x="147" y="106"/>
                        <a:pt x="147" y="108"/>
                      </a:cubicBezTo>
                      <a:cubicBezTo>
                        <a:pt x="145" y="110"/>
                        <a:pt x="143" y="112"/>
                        <a:pt x="141" y="115"/>
                      </a:cubicBezTo>
                      <a:cubicBezTo>
                        <a:pt x="140" y="113"/>
                        <a:pt x="139" y="111"/>
                        <a:pt x="138" y="109"/>
                      </a:cubicBezTo>
                      <a:cubicBezTo>
                        <a:pt x="135" y="107"/>
                        <a:pt x="132" y="105"/>
                        <a:pt x="129" y="104"/>
                      </a:cubicBezTo>
                      <a:cubicBezTo>
                        <a:pt x="131" y="102"/>
                        <a:pt x="135" y="102"/>
                        <a:pt x="138" y="101"/>
                      </a:cubicBezTo>
                      <a:cubicBezTo>
                        <a:pt x="139" y="100"/>
                        <a:pt x="138" y="98"/>
                        <a:pt x="139" y="97"/>
                      </a:cubicBezTo>
                      <a:cubicBezTo>
                        <a:pt x="140" y="95"/>
                        <a:pt x="141" y="93"/>
                        <a:pt x="143" y="92"/>
                      </a:cubicBezTo>
                      <a:cubicBezTo>
                        <a:pt x="147" y="89"/>
                        <a:pt x="152" y="87"/>
                        <a:pt x="156" y="83"/>
                      </a:cubicBezTo>
                      <a:cubicBezTo>
                        <a:pt x="161" y="86"/>
                        <a:pt x="165" y="88"/>
                        <a:pt x="169" y="89"/>
                      </a:cubicBezTo>
                      <a:close/>
                      <a:moveTo>
                        <a:pt x="104" y="94"/>
                      </a:moveTo>
                      <a:cubicBezTo>
                        <a:pt x="105" y="97"/>
                        <a:pt x="107" y="101"/>
                        <a:pt x="106" y="104"/>
                      </a:cubicBezTo>
                      <a:cubicBezTo>
                        <a:pt x="104" y="106"/>
                        <a:pt x="102" y="105"/>
                        <a:pt x="100" y="104"/>
                      </a:cubicBezTo>
                      <a:cubicBezTo>
                        <a:pt x="94" y="102"/>
                        <a:pt x="91" y="98"/>
                        <a:pt x="88" y="94"/>
                      </a:cubicBezTo>
                      <a:cubicBezTo>
                        <a:pt x="87" y="93"/>
                        <a:pt x="87" y="92"/>
                        <a:pt x="87" y="90"/>
                      </a:cubicBezTo>
                      <a:cubicBezTo>
                        <a:pt x="91" y="95"/>
                        <a:pt x="96" y="100"/>
                        <a:pt x="102" y="102"/>
                      </a:cubicBezTo>
                      <a:cubicBezTo>
                        <a:pt x="102" y="102"/>
                        <a:pt x="103" y="102"/>
                        <a:pt x="103" y="101"/>
                      </a:cubicBezTo>
                      <a:cubicBezTo>
                        <a:pt x="103" y="93"/>
                        <a:pt x="96" y="87"/>
                        <a:pt x="90" y="84"/>
                      </a:cubicBezTo>
                      <a:cubicBezTo>
                        <a:pt x="90" y="83"/>
                        <a:pt x="92" y="83"/>
                        <a:pt x="93" y="84"/>
                      </a:cubicBezTo>
                      <a:cubicBezTo>
                        <a:pt x="96" y="84"/>
                        <a:pt x="99" y="88"/>
                        <a:pt x="102" y="90"/>
                      </a:cubicBezTo>
                      <a:cubicBezTo>
                        <a:pt x="104" y="94"/>
                        <a:pt x="104" y="94"/>
                        <a:pt x="104" y="94"/>
                      </a:cubicBezTo>
                      <a:close/>
                      <a:moveTo>
                        <a:pt x="161" y="87"/>
                      </a:moveTo>
                      <a:cubicBezTo>
                        <a:pt x="167" y="89"/>
                        <a:pt x="173" y="94"/>
                        <a:pt x="175" y="100"/>
                      </a:cubicBezTo>
                      <a:cubicBezTo>
                        <a:pt x="179" y="100"/>
                        <a:pt x="183" y="101"/>
                        <a:pt x="186" y="103"/>
                      </a:cubicBezTo>
                      <a:cubicBezTo>
                        <a:pt x="186" y="104"/>
                        <a:pt x="186" y="104"/>
                        <a:pt x="186" y="105"/>
                      </a:cubicBezTo>
                      <a:cubicBezTo>
                        <a:pt x="184" y="106"/>
                        <a:pt x="181" y="107"/>
                        <a:pt x="179" y="109"/>
                      </a:cubicBezTo>
                      <a:cubicBezTo>
                        <a:pt x="178" y="110"/>
                        <a:pt x="177" y="111"/>
                        <a:pt x="176" y="111"/>
                      </a:cubicBezTo>
                      <a:cubicBezTo>
                        <a:pt x="175" y="109"/>
                        <a:pt x="174" y="108"/>
                        <a:pt x="173" y="107"/>
                      </a:cubicBezTo>
                      <a:cubicBezTo>
                        <a:pt x="172" y="103"/>
                        <a:pt x="172" y="99"/>
                        <a:pt x="169" y="96"/>
                      </a:cubicBezTo>
                      <a:cubicBezTo>
                        <a:pt x="164" y="92"/>
                        <a:pt x="157" y="94"/>
                        <a:pt x="152" y="96"/>
                      </a:cubicBezTo>
                      <a:cubicBezTo>
                        <a:pt x="149" y="99"/>
                        <a:pt x="146" y="103"/>
                        <a:pt x="145" y="107"/>
                      </a:cubicBezTo>
                      <a:cubicBezTo>
                        <a:pt x="144" y="109"/>
                        <a:pt x="143" y="111"/>
                        <a:pt x="141" y="111"/>
                      </a:cubicBezTo>
                      <a:cubicBezTo>
                        <a:pt x="138" y="109"/>
                        <a:pt x="136" y="105"/>
                        <a:pt x="133" y="105"/>
                      </a:cubicBezTo>
                      <a:cubicBezTo>
                        <a:pt x="133" y="104"/>
                        <a:pt x="132" y="104"/>
                        <a:pt x="133" y="103"/>
                      </a:cubicBezTo>
                      <a:cubicBezTo>
                        <a:pt x="135" y="104"/>
                        <a:pt x="137" y="103"/>
                        <a:pt x="139" y="103"/>
                      </a:cubicBezTo>
                      <a:cubicBezTo>
                        <a:pt x="140" y="102"/>
                        <a:pt x="140" y="100"/>
                        <a:pt x="140" y="99"/>
                      </a:cubicBezTo>
                      <a:cubicBezTo>
                        <a:pt x="142" y="91"/>
                        <a:pt x="152" y="91"/>
                        <a:pt x="156" y="85"/>
                      </a:cubicBezTo>
                      <a:cubicBezTo>
                        <a:pt x="158" y="85"/>
                        <a:pt x="159" y="87"/>
                        <a:pt x="161" y="87"/>
                      </a:cubicBezTo>
                      <a:close/>
                      <a:moveTo>
                        <a:pt x="223" y="85"/>
                      </a:moveTo>
                      <a:cubicBezTo>
                        <a:pt x="222" y="87"/>
                        <a:pt x="221" y="88"/>
                        <a:pt x="220" y="89"/>
                      </a:cubicBezTo>
                      <a:cubicBezTo>
                        <a:pt x="216" y="91"/>
                        <a:pt x="213" y="96"/>
                        <a:pt x="212" y="100"/>
                      </a:cubicBezTo>
                      <a:cubicBezTo>
                        <a:pt x="211" y="101"/>
                        <a:pt x="212" y="102"/>
                        <a:pt x="212" y="102"/>
                      </a:cubicBezTo>
                      <a:cubicBezTo>
                        <a:pt x="216" y="101"/>
                        <a:pt x="219" y="101"/>
                        <a:pt x="222" y="98"/>
                      </a:cubicBezTo>
                      <a:cubicBezTo>
                        <a:pt x="226" y="96"/>
                        <a:pt x="228" y="93"/>
                        <a:pt x="230" y="90"/>
                      </a:cubicBezTo>
                      <a:cubicBezTo>
                        <a:pt x="229" y="95"/>
                        <a:pt x="224" y="100"/>
                        <a:pt x="219" y="103"/>
                      </a:cubicBezTo>
                      <a:cubicBezTo>
                        <a:pt x="216" y="104"/>
                        <a:pt x="213" y="105"/>
                        <a:pt x="209" y="104"/>
                      </a:cubicBezTo>
                      <a:cubicBezTo>
                        <a:pt x="209" y="100"/>
                        <a:pt x="210" y="94"/>
                        <a:pt x="214" y="91"/>
                      </a:cubicBezTo>
                      <a:cubicBezTo>
                        <a:pt x="217" y="88"/>
                        <a:pt x="220" y="87"/>
                        <a:pt x="223" y="85"/>
                      </a:cubicBezTo>
                      <a:close/>
                      <a:moveTo>
                        <a:pt x="99" y="95"/>
                      </a:moveTo>
                      <a:cubicBezTo>
                        <a:pt x="100" y="96"/>
                        <a:pt x="101" y="97"/>
                        <a:pt x="100" y="99"/>
                      </a:cubicBezTo>
                      <a:cubicBezTo>
                        <a:pt x="98" y="98"/>
                        <a:pt x="97" y="97"/>
                        <a:pt x="95" y="96"/>
                      </a:cubicBezTo>
                      <a:cubicBezTo>
                        <a:pt x="92" y="93"/>
                        <a:pt x="89" y="89"/>
                        <a:pt x="87" y="86"/>
                      </a:cubicBezTo>
                      <a:cubicBezTo>
                        <a:pt x="87" y="85"/>
                        <a:pt x="86" y="85"/>
                        <a:pt x="87" y="85"/>
                      </a:cubicBezTo>
                      <a:cubicBezTo>
                        <a:pt x="92" y="86"/>
                        <a:pt x="97" y="90"/>
                        <a:pt x="99" y="95"/>
                      </a:cubicBezTo>
                      <a:close/>
                      <a:moveTo>
                        <a:pt x="229" y="86"/>
                      </a:moveTo>
                      <a:cubicBezTo>
                        <a:pt x="227" y="92"/>
                        <a:pt x="222" y="98"/>
                        <a:pt x="215" y="98"/>
                      </a:cubicBezTo>
                      <a:cubicBezTo>
                        <a:pt x="216" y="93"/>
                        <a:pt x="221" y="90"/>
                        <a:pt x="225" y="87"/>
                      </a:cubicBezTo>
                      <a:cubicBezTo>
                        <a:pt x="226" y="87"/>
                        <a:pt x="227" y="86"/>
                        <a:pt x="229" y="86"/>
                      </a:cubicBezTo>
                      <a:close/>
                      <a:moveTo>
                        <a:pt x="235" y="90"/>
                      </a:moveTo>
                      <a:cubicBezTo>
                        <a:pt x="235" y="90"/>
                        <a:pt x="235" y="90"/>
                        <a:pt x="235" y="90"/>
                      </a:cubicBezTo>
                      <a:cubicBezTo>
                        <a:pt x="235" y="90"/>
                        <a:pt x="235" y="90"/>
                        <a:pt x="235" y="90"/>
                      </a:cubicBezTo>
                      <a:close/>
                      <a:moveTo>
                        <a:pt x="242" y="106"/>
                      </a:moveTo>
                      <a:cubicBezTo>
                        <a:pt x="246" y="108"/>
                        <a:pt x="250" y="110"/>
                        <a:pt x="255" y="109"/>
                      </a:cubicBezTo>
                      <a:cubicBezTo>
                        <a:pt x="256" y="110"/>
                        <a:pt x="257" y="112"/>
                        <a:pt x="257" y="113"/>
                      </a:cubicBezTo>
                      <a:cubicBezTo>
                        <a:pt x="253" y="115"/>
                        <a:pt x="249" y="113"/>
                        <a:pt x="246" y="111"/>
                      </a:cubicBezTo>
                      <a:cubicBezTo>
                        <a:pt x="239" y="109"/>
                        <a:pt x="234" y="100"/>
                        <a:pt x="233" y="93"/>
                      </a:cubicBezTo>
                      <a:cubicBezTo>
                        <a:pt x="234" y="91"/>
                        <a:pt x="234" y="91"/>
                        <a:pt x="234" y="91"/>
                      </a:cubicBezTo>
                      <a:cubicBezTo>
                        <a:pt x="236" y="96"/>
                        <a:pt x="237" y="102"/>
                        <a:pt x="242" y="106"/>
                      </a:cubicBezTo>
                      <a:close/>
                      <a:moveTo>
                        <a:pt x="84" y="97"/>
                      </a:moveTo>
                      <a:cubicBezTo>
                        <a:pt x="81" y="105"/>
                        <a:pt x="73" y="112"/>
                        <a:pt x="65" y="113"/>
                      </a:cubicBezTo>
                      <a:cubicBezTo>
                        <a:pt x="61" y="113"/>
                        <a:pt x="61" y="113"/>
                        <a:pt x="61" y="113"/>
                      </a:cubicBezTo>
                      <a:cubicBezTo>
                        <a:pt x="62" y="111"/>
                        <a:pt x="63" y="108"/>
                        <a:pt x="65" y="107"/>
                      </a:cubicBezTo>
                      <a:cubicBezTo>
                        <a:pt x="70" y="108"/>
                        <a:pt x="75" y="106"/>
                        <a:pt x="78" y="103"/>
                      </a:cubicBezTo>
                      <a:cubicBezTo>
                        <a:pt x="81" y="100"/>
                        <a:pt x="82" y="96"/>
                        <a:pt x="84" y="92"/>
                      </a:cubicBezTo>
                      <a:cubicBezTo>
                        <a:pt x="85" y="94"/>
                        <a:pt x="85" y="96"/>
                        <a:pt x="84" y="97"/>
                      </a:cubicBezTo>
                      <a:close/>
                      <a:moveTo>
                        <a:pt x="81" y="93"/>
                      </a:moveTo>
                      <a:cubicBezTo>
                        <a:pt x="80" y="98"/>
                        <a:pt x="76" y="102"/>
                        <a:pt x="72" y="104"/>
                      </a:cubicBezTo>
                      <a:cubicBezTo>
                        <a:pt x="70" y="104"/>
                        <a:pt x="69" y="105"/>
                        <a:pt x="67" y="105"/>
                      </a:cubicBezTo>
                      <a:cubicBezTo>
                        <a:pt x="67" y="104"/>
                        <a:pt x="68" y="102"/>
                        <a:pt x="69" y="102"/>
                      </a:cubicBezTo>
                      <a:cubicBezTo>
                        <a:pt x="73" y="98"/>
                        <a:pt x="76" y="94"/>
                        <a:pt x="81" y="93"/>
                      </a:cubicBezTo>
                      <a:close/>
                      <a:moveTo>
                        <a:pt x="234" y="104"/>
                      </a:moveTo>
                      <a:cubicBezTo>
                        <a:pt x="233" y="106"/>
                        <a:pt x="232" y="110"/>
                        <a:pt x="229" y="110"/>
                      </a:cubicBezTo>
                      <a:cubicBezTo>
                        <a:pt x="227" y="107"/>
                        <a:pt x="227" y="103"/>
                        <a:pt x="228" y="99"/>
                      </a:cubicBezTo>
                      <a:cubicBezTo>
                        <a:pt x="231" y="95"/>
                        <a:pt x="231" y="95"/>
                        <a:pt x="231" y="95"/>
                      </a:cubicBezTo>
                      <a:cubicBezTo>
                        <a:pt x="232" y="98"/>
                        <a:pt x="233" y="101"/>
                        <a:pt x="234" y="104"/>
                      </a:cubicBezTo>
                      <a:close/>
                      <a:moveTo>
                        <a:pt x="253" y="107"/>
                      </a:moveTo>
                      <a:cubicBezTo>
                        <a:pt x="251" y="107"/>
                        <a:pt x="248" y="106"/>
                        <a:pt x="247" y="106"/>
                      </a:cubicBezTo>
                      <a:cubicBezTo>
                        <a:pt x="242" y="105"/>
                        <a:pt x="241" y="101"/>
                        <a:pt x="238" y="98"/>
                      </a:cubicBezTo>
                      <a:cubicBezTo>
                        <a:pt x="238" y="97"/>
                        <a:pt x="238" y="97"/>
                        <a:pt x="238" y="97"/>
                      </a:cubicBezTo>
                      <a:cubicBezTo>
                        <a:pt x="244" y="98"/>
                        <a:pt x="250" y="102"/>
                        <a:pt x="253" y="107"/>
                      </a:cubicBezTo>
                      <a:close/>
                      <a:moveTo>
                        <a:pt x="90" y="102"/>
                      </a:moveTo>
                      <a:cubicBezTo>
                        <a:pt x="90" y="105"/>
                        <a:pt x="90" y="107"/>
                        <a:pt x="88" y="109"/>
                      </a:cubicBezTo>
                      <a:cubicBezTo>
                        <a:pt x="86" y="108"/>
                        <a:pt x="85" y="105"/>
                        <a:pt x="84" y="103"/>
                      </a:cubicBezTo>
                      <a:cubicBezTo>
                        <a:pt x="84" y="101"/>
                        <a:pt x="86" y="99"/>
                        <a:pt x="86" y="97"/>
                      </a:cubicBezTo>
                      <a:cubicBezTo>
                        <a:pt x="87" y="96"/>
                        <a:pt x="87" y="96"/>
                        <a:pt x="87" y="96"/>
                      </a:cubicBezTo>
                      <a:cubicBezTo>
                        <a:pt x="88" y="98"/>
                        <a:pt x="91" y="100"/>
                        <a:pt x="90" y="102"/>
                      </a:cubicBezTo>
                      <a:close/>
                      <a:moveTo>
                        <a:pt x="168" y="102"/>
                      </a:moveTo>
                      <a:cubicBezTo>
                        <a:pt x="169" y="105"/>
                        <a:pt x="166" y="111"/>
                        <a:pt x="171" y="111"/>
                      </a:cubicBezTo>
                      <a:cubicBezTo>
                        <a:pt x="174" y="114"/>
                        <a:pt x="174" y="117"/>
                        <a:pt x="173" y="120"/>
                      </a:cubicBezTo>
                      <a:cubicBezTo>
                        <a:pt x="173" y="122"/>
                        <a:pt x="171" y="124"/>
                        <a:pt x="169" y="124"/>
                      </a:cubicBezTo>
                      <a:cubicBezTo>
                        <a:pt x="168" y="125"/>
                        <a:pt x="167" y="125"/>
                        <a:pt x="166" y="124"/>
                      </a:cubicBezTo>
                      <a:cubicBezTo>
                        <a:pt x="164" y="123"/>
                        <a:pt x="164" y="121"/>
                        <a:pt x="165" y="119"/>
                      </a:cubicBezTo>
                      <a:cubicBezTo>
                        <a:pt x="165" y="119"/>
                        <a:pt x="166" y="119"/>
                        <a:pt x="167" y="119"/>
                      </a:cubicBezTo>
                      <a:cubicBezTo>
                        <a:pt x="167" y="120"/>
                        <a:pt x="168" y="120"/>
                        <a:pt x="169" y="120"/>
                      </a:cubicBezTo>
                      <a:cubicBezTo>
                        <a:pt x="170" y="119"/>
                        <a:pt x="171" y="117"/>
                        <a:pt x="170" y="116"/>
                      </a:cubicBezTo>
                      <a:cubicBezTo>
                        <a:pt x="170" y="114"/>
                        <a:pt x="168" y="113"/>
                        <a:pt x="167" y="112"/>
                      </a:cubicBezTo>
                      <a:cubicBezTo>
                        <a:pt x="166" y="109"/>
                        <a:pt x="167" y="103"/>
                        <a:pt x="162" y="101"/>
                      </a:cubicBezTo>
                      <a:cubicBezTo>
                        <a:pt x="160" y="101"/>
                        <a:pt x="158" y="102"/>
                        <a:pt x="157" y="103"/>
                      </a:cubicBezTo>
                      <a:cubicBezTo>
                        <a:pt x="155" y="104"/>
                        <a:pt x="154" y="106"/>
                        <a:pt x="154" y="108"/>
                      </a:cubicBezTo>
                      <a:cubicBezTo>
                        <a:pt x="151" y="110"/>
                        <a:pt x="148" y="112"/>
                        <a:pt x="148" y="116"/>
                      </a:cubicBezTo>
                      <a:cubicBezTo>
                        <a:pt x="148" y="117"/>
                        <a:pt x="148" y="120"/>
                        <a:pt x="150" y="120"/>
                      </a:cubicBezTo>
                      <a:cubicBezTo>
                        <a:pt x="153" y="121"/>
                        <a:pt x="155" y="116"/>
                        <a:pt x="157" y="120"/>
                      </a:cubicBezTo>
                      <a:cubicBezTo>
                        <a:pt x="157" y="121"/>
                        <a:pt x="157" y="122"/>
                        <a:pt x="156" y="123"/>
                      </a:cubicBezTo>
                      <a:cubicBezTo>
                        <a:pt x="155" y="125"/>
                        <a:pt x="152" y="126"/>
                        <a:pt x="150" y="126"/>
                      </a:cubicBezTo>
                      <a:cubicBezTo>
                        <a:pt x="148" y="125"/>
                        <a:pt x="145" y="124"/>
                        <a:pt x="144" y="121"/>
                      </a:cubicBezTo>
                      <a:cubicBezTo>
                        <a:pt x="144" y="119"/>
                        <a:pt x="143" y="117"/>
                        <a:pt x="144" y="115"/>
                      </a:cubicBezTo>
                      <a:cubicBezTo>
                        <a:pt x="145" y="112"/>
                        <a:pt x="148" y="110"/>
                        <a:pt x="149" y="109"/>
                      </a:cubicBezTo>
                      <a:cubicBezTo>
                        <a:pt x="150" y="105"/>
                        <a:pt x="152" y="101"/>
                        <a:pt x="155" y="99"/>
                      </a:cubicBezTo>
                      <a:cubicBezTo>
                        <a:pt x="158" y="98"/>
                        <a:pt x="161" y="97"/>
                        <a:pt x="164" y="98"/>
                      </a:cubicBezTo>
                      <a:cubicBezTo>
                        <a:pt x="165" y="99"/>
                        <a:pt x="167" y="100"/>
                        <a:pt x="168" y="102"/>
                      </a:cubicBezTo>
                      <a:close/>
                      <a:moveTo>
                        <a:pt x="226" y="107"/>
                      </a:moveTo>
                      <a:cubicBezTo>
                        <a:pt x="227" y="109"/>
                        <a:pt x="228" y="111"/>
                        <a:pt x="229" y="112"/>
                      </a:cubicBezTo>
                      <a:cubicBezTo>
                        <a:pt x="233" y="112"/>
                        <a:pt x="234" y="108"/>
                        <a:pt x="235" y="106"/>
                      </a:cubicBezTo>
                      <a:cubicBezTo>
                        <a:pt x="236" y="106"/>
                        <a:pt x="236" y="107"/>
                        <a:pt x="236" y="108"/>
                      </a:cubicBezTo>
                      <a:cubicBezTo>
                        <a:pt x="236" y="111"/>
                        <a:pt x="233" y="114"/>
                        <a:pt x="230" y="116"/>
                      </a:cubicBezTo>
                      <a:cubicBezTo>
                        <a:pt x="229" y="116"/>
                        <a:pt x="228" y="115"/>
                        <a:pt x="227" y="114"/>
                      </a:cubicBezTo>
                      <a:cubicBezTo>
                        <a:pt x="225" y="111"/>
                        <a:pt x="222" y="107"/>
                        <a:pt x="224" y="103"/>
                      </a:cubicBezTo>
                      <a:cubicBezTo>
                        <a:pt x="225" y="102"/>
                        <a:pt x="225" y="102"/>
                        <a:pt x="225" y="102"/>
                      </a:cubicBezTo>
                      <a:cubicBezTo>
                        <a:pt x="226" y="103"/>
                        <a:pt x="225" y="106"/>
                        <a:pt x="226" y="107"/>
                      </a:cubicBezTo>
                      <a:close/>
                      <a:moveTo>
                        <a:pt x="164" y="108"/>
                      </a:moveTo>
                      <a:cubicBezTo>
                        <a:pt x="164" y="110"/>
                        <a:pt x="164" y="111"/>
                        <a:pt x="163" y="113"/>
                      </a:cubicBezTo>
                      <a:cubicBezTo>
                        <a:pt x="164" y="115"/>
                        <a:pt x="166" y="114"/>
                        <a:pt x="167" y="116"/>
                      </a:cubicBezTo>
                      <a:cubicBezTo>
                        <a:pt x="165" y="115"/>
                        <a:pt x="162" y="116"/>
                        <a:pt x="162" y="118"/>
                      </a:cubicBezTo>
                      <a:cubicBezTo>
                        <a:pt x="160" y="120"/>
                        <a:pt x="161" y="122"/>
                        <a:pt x="162" y="124"/>
                      </a:cubicBezTo>
                      <a:cubicBezTo>
                        <a:pt x="163" y="126"/>
                        <a:pt x="165" y="127"/>
                        <a:pt x="167" y="127"/>
                      </a:cubicBezTo>
                      <a:cubicBezTo>
                        <a:pt x="170" y="127"/>
                        <a:pt x="172" y="125"/>
                        <a:pt x="174" y="124"/>
                      </a:cubicBezTo>
                      <a:cubicBezTo>
                        <a:pt x="176" y="121"/>
                        <a:pt x="176" y="121"/>
                        <a:pt x="176" y="121"/>
                      </a:cubicBezTo>
                      <a:cubicBezTo>
                        <a:pt x="177" y="122"/>
                        <a:pt x="176" y="124"/>
                        <a:pt x="177" y="125"/>
                      </a:cubicBezTo>
                      <a:cubicBezTo>
                        <a:pt x="178" y="127"/>
                        <a:pt x="179" y="130"/>
                        <a:pt x="181" y="132"/>
                      </a:cubicBezTo>
                      <a:cubicBezTo>
                        <a:pt x="184" y="135"/>
                        <a:pt x="189" y="138"/>
                        <a:pt x="194" y="138"/>
                      </a:cubicBezTo>
                      <a:cubicBezTo>
                        <a:pt x="192" y="139"/>
                        <a:pt x="191" y="142"/>
                        <a:pt x="191" y="145"/>
                      </a:cubicBezTo>
                      <a:cubicBezTo>
                        <a:pt x="190" y="146"/>
                        <a:pt x="192" y="148"/>
                        <a:pt x="193" y="149"/>
                      </a:cubicBezTo>
                      <a:cubicBezTo>
                        <a:pt x="195" y="150"/>
                        <a:pt x="197" y="150"/>
                        <a:pt x="199" y="149"/>
                      </a:cubicBezTo>
                      <a:cubicBezTo>
                        <a:pt x="200" y="149"/>
                        <a:pt x="201" y="147"/>
                        <a:pt x="202" y="148"/>
                      </a:cubicBezTo>
                      <a:cubicBezTo>
                        <a:pt x="204" y="149"/>
                        <a:pt x="204" y="152"/>
                        <a:pt x="207" y="151"/>
                      </a:cubicBezTo>
                      <a:cubicBezTo>
                        <a:pt x="208" y="151"/>
                        <a:pt x="209" y="151"/>
                        <a:pt x="211" y="152"/>
                      </a:cubicBezTo>
                      <a:cubicBezTo>
                        <a:pt x="212" y="153"/>
                        <a:pt x="212" y="156"/>
                        <a:pt x="212" y="158"/>
                      </a:cubicBezTo>
                      <a:cubicBezTo>
                        <a:pt x="211" y="160"/>
                        <a:pt x="208" y="159"/>
                        <a:pt x="206" y="160"/>
                      </a:cubicBezTo>
                      <a:cubicBezTo>
                        <a:pt x="205" y="161"/>
                        <a:pt x="204" y="164"/>
                        <a:pt x="201" y="163"/>
                      </a:cubicBezTo>
                      <a:cubicBezTo>
                        <a:pt x="201" y="162"/>
                        <a:pt x="202" y="162"/>
                        <a:pt x="201" y="161"/>
                      </a:cubicBezTo>
                      <a:cubicBezTo>
                        <a:pt x="200" y="159"/>
                        <a:pt x="198" y="158"/>
                        <a:pt x="196" y="158"/>
                      </a:cubicBezTo>
                      <a:cubicBezTo>
                        <a:pt x="194" y="159"/>
                        <a:pt x="192" y="161"/>
                        <a:pt x="191" y="162"/>
                      </a:cubicBezTo>
                      <a:cubicBezTo>
                        <a:pt x="191" y="165"/>
                        <a:pt x="191" y="168"/>
                        <a:pt x="192" y="170"/>
                      </a:cubicBezTo>
                      <a:cubicBezTo>
                        <a:pt x="194" y="173"/>
                        <a:pt x="197" y="174"/>
                        <a:pt x="201" y="174"/>
                      </a:cubicBezTo>
                      <a:cubicBezTo>
                        <a:pt x="204" y="173"/>
                        <a:pt x="208" y="171"/>
                        <a:pt x="210" y="167"/>
                      </a:cubicBezTo>
                      <a:cubicBezTo>
                        <a:pt x="214" y="166"/>
                        <a:pt x="220" y="164"/>
                        <a:pt x="221" y="159"/>
                      </a:cubicBezTo>
                      <a:cubicBezTo>
                        <a:pt x="221" y="155"/>
                        <a:pt x="221" y="150"/>
                        <a:pt x="217" y="147"/>
                      </a:cubicBezTo>
                      <a:cubicBezTo>
                        <a:pt x="215" y="145"/>
                        <a:pt x="211" y="144"/>
                        <a:pt x="208" y="144"/>
                      </a:cubicBezTo>
                      <a:cubicBezTo>
                        <a:pt x="206" y="141"/>
                        <a:pt x="203" y="137"/>
                        <a:pt x="198" y="137"/>
                      </a:cubicBezTo>
                      <a:cubicBezTo>
                        <a:pt x="199" y="136"/>
                        <a:pt x="199" y="136"/>
                        <a:pt x="199" y="136"/>
                      </a:cubicBezTo>
                      <a:cubicBezTo>
                        <a:pt x="202" y="134"/>
                        <a:pt x="206" y="132"/>
                        <a:pt x="207" y="127"/>
                      </a:cubicBezTo>
                      <a:cubicBezTo>
                        <a:pt x="208" y="124"/>
                        <a:pt x="208" y="124"/>
                        <a:pt x="208" y="124"/>
                      </a:cubicBezTo>
                      <a:cubicBezTo>
                        <a:pt x="212" y="127"/>
                        <a:pt x="212" y="132"/>
                        <a:pt x="214" y="135"/>
                      </a:cubicBezTo>
                      <a:cubicBezTo>
                        <a:pt x="215" y="137"/>
                        <a:pt x="217" y="136"/>
                        <a:pt x="219" y="137"/>
                      </a:cubicBezTo>
                      <a:cubicBezTo>
                        <a:pt x="221" y="139"/>
                        <a:pt x="225" y="141"/>
                        <a:pt x="227" y="144"/>
                      </a:cubicBezTo>
                      <a:cubicBezTo>
                        <a:pt x="229" y="146"/>
                        <a:pt x="230" y="149"/>
                        <a:pt x="231" y="152"/>
                      </a:cubicBezTo>
                      <a:cubicBezTo>
                        <a:pt x="230" y="152"/>
                        <a:pt x="230" y="150"/>
                        <a:pt x="229" y="150"/>
                      </a:cubicBezTo>
                      <a:cubicBezTo>
                        <a:pt x="227" y="145"/>
                        <a:pt x="224" y="142"/>
                        <a:pt x="220" y="139"/>
                      </a:cubicBezTo>
                      <a:cubicBezTo>
                        <a:pt x="218" y="138"/>
                        <a:pt x="216" y="137"/>
                        <a:pt x="213" y="137"/>
                      </a:cubicBezTo>
                      <a:cubicBezTo>
                        <a:pt x="211" y="134"/>
                        <a:pt x="210" y="131"/>
                        <a:pt x="210" y="128"/>
                      </a:cubicBezTo>
                      <a:cubicBezTo>
                        <a:pt x="210" y="127"/>
                        <a:pt x="209" y="127"/>
                        <a:pt x="208" y="127"/>
                      </a:cubicBezTo>
                      <a:cubicBezTo>
                        <a:pt x="207" y="130"/>
                        <a:pt x="206" y="132"/>
                        <a:pt x="204" y="134"/>
                      </a:cubicBezTo>
                      <a:cubicBezTo>
                        <a:pt x="204" y="134"/>
                        <a:pt x="202" y="135"/>
                        <a:pt x="203" y="136"/>
                      </a:cubicBezTo>
                      <a:cubicBezTo>
                        <a:pt x="206" y="137"/>
                        <a:pt x="207" y="141"/>
                        <a:pt x="210" y="142"/>
                      </a:cubicBezTo>
                      <a:cubicBezTo>
                        <a:pt x="215" y="143"/>
                        <a:pt x="220" y="146"/>
                        <a:pt x="222" y="152"/>
                      </a:cubicBezTo>
                      <a:cubicBezTo>
                        <a:pt x="223" y="156"/>
                        <a:pt x="221" y="162"/>
                        <a:pt x="218" y="165"/>
                      </a:cubicBezTo>
                      <a:cubicBezTo>
                        <a:pt x="216" y="168"/>
                        <a:pt x="213" y="169"/>
                        <a:pt x="210" y="170"/>
                      </a:cubicBezTo>
                      <a:cubicBezTo>
                        <a:pt x="208" y="172"/>
                        <a:pt x="206" y="175"/>
                        <a:pt x="203" y="176"/>
                      </a:cubicBezTo>
                      <a:cubicBezTo>
                        <a:pt x="204" y="178"/>
                        <a:pt x="206" y="179"/>
                        <a:pt x="207" y="181"/>
                      </a:cubicBezTo>
                      <a:cubicBezTo>
                        <a:pt x="208" y="181"/>
                        <a:pt x="208" y="182"/>
                        <a:pt x="209" y="181"/>
                      </a:cubicBezTo>
                      <a:cubicBezTo>
                        <a:pt x="211" y="179"/>
                        <a:pt x="210" y="174"/>
                        <a:pt x="214" y="174"/>
                      </a:cubicBezTo>
                      <a:cubicBezTo>
                        <a:pt x="222" y="171"/>
                        <a:pt x="225" y="164"/>
                        <a:pt x="229" y="158"/>
                      </a:cubicBezTo>
                      <a:cubicBezTo>
                        <a:pt x="229" y="156"/>
                        <a:pt x="230" y="154"/>
                        <a:pt x="232" y="153"/>
                      </a:cubicBezTo>
                      <a:cubicBezTo>
                        <a:pt x="232" y="153"/>
                        <a:pt x="232" y="154"/>
                        <a:pt x="233" y="154"/>
                      </a:cubicBezTo>
                      <a:cubicBezTo>
                        <a:pt x="232" y="155"/>
                        <a:pt x="230" y="156"/>
                        <a:pt x="230" y="158"/>
                      </a:cubicBezTo>
                      <a:cubicBezTo>
                        <a:pt x="226" y="164"/>
                        <a:pt x="223" y="172"/>
                        <a:pt x="215" y="175"/>
                      </a:cubicBezTo>
                      <a:cubicBezTo>
                        <a:pt x="215" y="176"/>
                        <a:pt x="213" y="175"/>
                        <a:pt x="212" y="177"/>
                      </a:cubicBezTo>
                      <a:cubicBezTo>
                        <a:pt x="212" y="180"/>
                        <a:pt x="211" y="183"/>
                        <a:pt x="209" y="185"/>
                      </a:cubicBezTo>
                      <a:cubicBezTo>
                        <a:pt x="207" y="184"/>
                        <a:pt x="207" y="182"/>
                        <a:pt x="205" y="180"/>
                      </a:cubicBezTo>
                      <a:cubicBezTo>
                        <a:pt x="201" y="177"/>
                        <a:pt x="195" y="174"/>
                        <a:pt x="189" y="176"/>
                      </a:cubicBezTo>
                      <a:cubicBezTo>
                        <a:pt x="184" y="178"/>
                        <a:pt x="179" y="181"/>
                        <a:pt x="178" y="186"/>
                      </a:cubicBezTo>
                      <a:cubicBezTo>
                        <a:pt x="178" y="192"/>
                        <a:pt x="178" y="192"/>
                        <a:pt x="178" y="192"/>
                      </a:cubicBezTo>
                      <a:cubicBezTo>
                        <a:pt x="179" y="195"/>
                        <a:pt x="182" y="197"/>
                        <a:pt x="183" y="199"/>
                      </a:cubicBezTo>
                      <a:cubicBezTo>
                        <a:pt x="181" y="200"/>
                        <a:pt x="180" y="196"/>
                        <a:pt x="178" y="198"/>
                      </a:cubicBezTo>
                      <a:cubicBezTo>
                        <a:pt x="177" y="201"/>
                        <a:pt x="174" y="203"/>
                        <a:pt x="172" y="204"/>
                      </a:cubicBezTo>
                      <a:cubicBezTo>
                        <a:pt x="171" y="205"/>
                        <a:pt x="171" y="206"/>
                        <a:pt x="171" y="207"/>
                      </a:cubicBezTo>
                      <a:cubicBezTo>
                        <a:pt x="168" y="211"/>
                        <a:pt x="164" y="216"/>
                        <a:pt x="158" y="215"/>
                      </a:cubicBezTo>
                      <a:cubicBezTo>
                        <a:pt x="158" y="215"/>
                        <a:pt x="157" y="215"/>
                        <a:pt x="157" y="215"/>
                      </a:cubicBezTo>
                      <a:cubicBezTo>
                        <a:pt x="162" y="214"/>
                        <a:pt x="166" y="212"/>
                        <a:pt x="168" y="208"/>
                      </a:cubicBezTo>
                      <a:cubicBezTo>
                        <a:pt x="170" y="206"/>
                        <a:pt x="169" y="202"/>
                        <a:pt x="173" y="202"/>
                      </a:cubicBezTo>
                      <a:cubicBezTo>
                        <a:pt x="176" y="199"/>
                        <a:pt x="179" y="194"/>
                        <a:pt x="177" y="190"/>
                      </a:cubicBezTo>
                      <a:cubicBezTo>
                        <a:pt x="176" y="188"/>
                        <a:pt x="174" y="186"/>
                        <a:pt x="172" y="185"/>
                      </a:cubicBezTo>
                      <a:cubicBezTo>
                        <a:pt x="170" y="184"/>
                        <a:pt x="167" y="185"/>
                        <a:pt x="165" y="186"/>
                      </a:cubicBezTo>
                      <a:cubicBezTo>
                        <a:pt x="163" y="187"/>
                        <a:pt x="163" y="189"/>
                        <a:pt x="163" y="191"/>
                      </a:cubicBezTo>
                      <a:cubicBezTo>
                        <a:pt x="164" y="194"/>
                        <a:pt x="167" y="192"/>
                        <a:pt x="169" y="194"/>
                      </a:cubicBezTo>
                      <a:cubicBezTo>
                        <a:pt x="169" y="195"/>
                        <a:pt x="168" y="196"/>
                        <a:pt x="167" y="198"/>
                      </a:cubicBezTo>
                      <a:cubicBezTo>
                        <a:pt x="164" y="199"/>
                        <a:pt x="162" y="202"/>
                        <a:pt x="161" y="205"/>
                      </a:cubicBezTo>
                      <a:cubicBezTo>
                        <a:pt x="160" y="206"/>
                        <a:pt x="158" y="206"/>
                        <a:pt x="157" y="205"/>
                      </a:cubicBezTo>
                      <a:cubicBezTo>
                        <a:pt x="156" y="205"/>
                        <a:pt x="156" y="203"/>
                        <a:pt x="156" y="202"/>
                      </a:cubicBezTo>
                      <a:cubicBezTo>
                        <a:pt x="156" y="201"/>
                        <a:pt x="157" y="199"/>
                        <a:pt x="155" y="198"/>
                      </a:cubicBezTo>
                      <a:cubicBezTo>
                        <a:pt x="155" y="198"/>
                        <a:pt x="153" y="197"/>
                        <a:pt x="153" y="195"/>
                      </a:cubicBezTo>
                      <a:cubicBezTo>
                        <a:pt x="153" y="192"/>
                        <a:pt x="157" y="195"/>
                        <a:pt x="157" y="191"/>
                      </a:cubicBezTo>
                      <a:cubicBezTo>
                        <a:pt x="158" y="189"/>
                        <a:pt x="156" y="187"/>
                        <a:pt x="154" y="185"/>
                      </a:cubicBezTo>
                      <a:cubicBezTo>
                        <a:pt x="153" y="186"/>
                        <a:pt x="153" y="185"/>
                        <a:pt x="152" y="185"/>
                      </a:cubicBezTo>
                      <a:cubicBezTo>
                        <a:pt x="150" y="184"/>
                        <a:pt x="148" y="185"/>
                        <a:pt x="146" y="186"/>
                      </a:cubicBezTo>
                      <a:cubicBezTo>
                        <a:pt x="142" y="189"/>
                        <a:pt x="142" y="189"/>
                        <a:pt x="142" y="189"/>
                      </a:cubicBezTo>
                      <a:cubicBezTo>
                        <a:pt x="142" y="187"/>
                        <a:pt x="143" y="185"/>
                        <a:pt x="142" y="184"/>
                      </a:cubicBezTo>
                      <a:cubicBezTo>
                        <a:pt x="141" y="179"/>
                        <a:pt x="137" y="176"/>
                        <a:pt x="133" y="174"/>
                      </a:cubicBezTo>
                      <a:cubicBezTo>
                        <a:pt x="130" y="173"/>
                        <a:pt x="128" y="173"/>
                        <a:pt x="125" y="172"/>
                      </a:cubicBezTo>
                      <a:cubicBezTo>
                        <a:pt x="124" y="172"/>
                        <a:pt x="126" y="171"/>
                        <a:pt x="126" y="170"/>
                      </a:cubicBezTo>
                      <a:cubicBezTo>
                        <a:pt x="126" y="167"/>
                        <a:pt x="126" y="165"/>
                        <a:pt x="125" y="163"/>
                      </a:cubicBezTo>
                      <a:cubicBezTo>
                        <a:pt x="125" y="162"/>
                        <a:pt x="123" y="161"/>
                        <a:pt x="122" y="161"/>
                      </a:cubicBezTo>
                      <a:cubicBezTo>
                        <a:pt x="120" y="160"/>
                        <a:pt x="119" y="161"/>
                        <a:pt x="117" y="162"/>
                      </a:cubicBezTo>
                      <a:cubicBezTo>
                        <a:pt x="117" y="163"/>
                        <a:pt x="117" y="164"/>
                        <a:pt x="117" y="166"/>
                      </a:cubicBezTo>
                      <a:cubicBezTo>
                        <a:pt x="114" y="166"/>
                        <a:pt x="116" y="163"/>
                        <a:pt x="115" y="162"/>
                      </a:cubicBezTo>
                      <a:cubicBezTo>
                        <a:pt x="112" y="162"/>
                        <a:pt x="109" y="162"/>
                        <a:pt x="107" y="160"/>
                      </a:cubicBezTo>
                      <a:cubicBezTo>
                        <a:pt x="106" y="158"/>
                        <a:pt x="104" y="156"/>
                        <a:pt x="106" y="154"/>
                      </a:cubicBezTo>
                      <a:cubicBezTo>
                        <a:pt x="106" y="152"/>
                        <a:pt x="108" y="151"/>
                        <a:pt x="109" y="150"/>
                      </a:cubicBezTo>
                      <a:cubicBezTo>
                        <a:pt x="110" y="150"/>
                        <a:pt x="111" y="151"/>
                        <a:pt x="112" y="150"/>
                      </a:cubicBezTo>
                      <a:cubicBezTo>
                        <a:pt x="113" y="149"/>
                        <a:pt x="114" y="147"/>
                        <a:pt x="115" y="147"/>
                      </a:cubicBezTo>
                      <a:cubicBezTo>
                        <a:pt x="118" y="147"/>
                        <a:pt x="117" y="150"/>
                        <a:pt x="120" y="150"/>
                      </a:cubicBezTo>
                      <a:cubicBezTo>
                        <a:pt x="122" y="150"/>
                        <a:pt x="124" y="149"/>
                        <a:pt x="126" y="147"/>
                      </a:cubicBezTo>
                      <a:cubicBezTo>
                        <a:pt x="127" y="144"/>
                        <a:pt x="125" y="141"/>
                        <a:pt x="124" y="139"/>
                      </a:cubicBezTo>
                      <a:cubicBezTo>
                        <a:pt x="124" y="139"/>
                        <a:pt x="124" y="139"/>
                        <a:pt x="124" y="139"/>
                      </a:cubicBezTo>
                      <a:cubicBezTo>
                        <a:pt x="130" y="139"/>
                        <a:pt x="136" y="136"/>
                        <a:pt x="140" y="130"/>
                      </a:cubicBezTo>
                      <a:cubicBezTo>
                        <a:pt x="141" y="128"/>
                        <a:pt x="142" y="125"/>
                        <a:pt x="143" y="123"/>
                      </a:cubicBezTo>
                      <a:cubicBezTo>
                        <a:pt x="144" y="126"/>
                        <a:pt x="148" y="127"/>
                        <a:pt x="151" y="128"/>
                      </a:cubicBezTo>
                      <a:cubicBezTo>
                        <a:pt x="155" y="128"/>
                        <a:pt x="158" y="125"/>
                        <a:pt x="159" y="122"/>
                      </a:cubicBezTo>
                      <a:cubicBezTo>
                        <a:pt x="159" y="120"/>
                        <a:pt x="159" y="117"/>
                        <a:pt x="157" y="116"/>
                      </a:cubicBezTo>
                      <a:cubicBezTo>
                        <a:pt x="155" y="116"/>
                        <a:pt x="152" y="116"/>
                        <a:pt x="151" y="118"/>
                      </a:cubicBezTo>
                      <a:cubicBezTo>
                        <a:pt x="150" y="117"/>
                        <a:pt x="151" y="115"/>
                        <a:pt x="151" y="114"/>
                      </a:cubicBezTo>
                      <a:cubicBezTo>
                        <a:pt x="152" y="112"/>
                        <a:pt x="154" y="111"/>
                        <a:pt x="156" y="110"/>
                      </a:cubicBezTo>
                      <a:cubicBezTo>
                        <a:pt x="157" y="109"/>
                        <a:pt x="156" y="108"/>
                        <a:pt x="156" y="108"/>
                      </a:cubicBezTo>
                      <a:cubicBezTo>
                        <a:pt x="157" y="106"/>
                        <a:pt x="158" y="104"/>
                        <a:pt x="160" y="104"/>
                      </a:cubicBezTo>
                      <a:cubicBezTo>
                        <a:pt x="163" y="103"/>
                        <a:pt x="163" y="106"/>
                        <a:pt x="164" y="108"/>
                      </a:cubicBezTo>
                      <a:close/>
                      <a:moveTo>
                        <a:pt x="92" y="113"/>
                      </a:moveTo>
                      <a:cubicBezTo>
                        <a:pt x="91" y="114"/>
                        <a:pt x="91" y="117"/>
                        <a:pt x="89" y="117"/>
                      </a:cubicBezTo>
                      <a:cubicBezTo>
                        <a:pt x="86" y="114"/>
                        <a:pt x="84" y="111"/>
                        <a:pt x="81" y="108"/>
                      </a:cubicBezTo>
                      <a:cubicBezTo>
                        <a:pt x="81" y="107"/>
                        <a:pt x="81" y="106"/>
                        <a:pt x="82" y="106"/>
                      </a:cubicBezTo>
                      <a:cubicBezTo>
                        <a:pt x="83" y="107"/>
                        <a:pt x="85" y="109"/>
                        <a:pt x="86" y="111"/>
                      </a:cubicBezTo>
                      <a:cubicBezTo>
                        <a:pt x="87" y="112"/>
                        <a:pt x="88" y="112"/>
                        <a:pt x="89" y="112"/>
                      </a:cubicBezTo>
                      <a:cubicBezTo>
                        <a:pt x="92" y="110"/>
                        <a:pt x="92" y="107"/>
                        <a:pt x="93" y="104"/>
                      </a:cubicBezTo>
                      <a:cubicBezTo>
                        <a:pt x="94" y="106"/>
                        <a:pt x="92" y="110"/>
                        <a:pt x="92" y="113"/>
                      </a:cubicBezTo>
                      <a:close/>
                      <a:moveTo>
                        <a:pt x="137" y="112"/>
                      </a:moveTo>
                      <a:cubicBezTo>
                        <a:pt x="139" y="116"/>
                        <a:pt x="142" y="123"/>
                        <a:pt x="138" y="128"/>
                      </a:cubicBezTo>
                      <a:cubicBezTo>
                        <a:pt x="136" y="133"/>
                        <a:pt x="130" y="136"/>
                        <a:pt x="124" y="136"/>
                      </a:cubicBezTo>
                      <a:cubicBezTo>
                        <a:pt x="121" y="136"/>
                        <a:pt x="118" y="136"/>
                        <a:pt x="116" y="133"/>
                      </a:cubicBezTo>
                      <a:cubicBezTo>
                        <a:pt x="112" y="129"/>
                        <a:pt x="110" y="123"/>
                        <a:pt x="112" y="118"/>
                      </a:cubicBezTo>
                      <a:cubicBezTo>
                        <a:pt x="113" y="117"/>
                        <a:pt x="114" y="117"/>
                        <a:pt x="116" y="116"/>
                      </a:cubicBezTo>
                      <a:cubicBezTo>
                        <a:pt x="116" y="121"/>
                        <a:pt x="118" y="127"/>
                        <a:pt x="123" y="129"/>
                      </a:cubicBezTo>
                      <a:cubicBezTo>
                        <a:pt x="127" y="129"/>
                        <a:pt x="131" y="129"/>
                        <a:pt x="133" y="125"/>
                      </a:cubicBezTo>
                      <a:cubicBezTo>
                        <a:pt x="134" y="123"/>
                        <a:pt x="134" y="121"/>
                        <a:pt x="133" y="118"/>
                      </a:cubicBezTo>
                      <a:cubicBezTo>
                        <a:pt x="131" y="114"/>
                        <a:pt x="126" y="112"/>
                        <a:pt x="121" y="112"/>
                      </a:cubicBezTo>
                      <a:cubicBezTo>
                        <a:pt x="109" y="113"/>
                        <a:pt x="102" y="125"/>
                        <a:pt x="98" y="135"/>
                      </a:cubicBezTo>
                      <a:cubicBezTo>
                        <a:pt x="93" y="137"/>
                        <a:pt x="87" y="140"/>
                        <a:pt x="84" y="146"/>
                      </a:cubicBezTo>
                      <a:cubicBezTo>
                        <a:pt x="83" y="149"/>
                        <a:pt x="82" y="152"/>
                        <a:pt x="80" y="154"/>
                      </a:cubicBezTo>
                      <a:cubicBezTo>
                        <a:pt x="80" y="157"/>
                        <a:pt x="83" y="158"/>
                        <a:pt x="84" y="160"/>
                      </a:cubicBezTo>
                      <a:cubicBezTo>
                        <a:pt x="86" y="167"/>
                        <a:pt x="92" y="173"/>
                        <a:pt x="99" y="175"/>
                      </a:cubicBezTo>
                      <a:cubicBezTo>
                        <a:pt x="103" y="185"/>
                        <a:pt x="112" y="196"/>
                        <a:pt x="123" y="197"/>
                      </a:cubicBezTo>
                      <a:cubicBezTo>
                        <a:pt x="127" y="197"/>
                        <a:pt x="130" y="194"/>
                        <a:pt x="132" y="191"/>
                      </a:cubicBezTo>
                      <a:cubicBezTo>
                        <a:pt x="132" y="189"/>
                        <a:pt x="133" y="186"/>
                        <a:pt x="131" y="184"/>
                      </a:cubicBezTo>
                      <a:cubicBezTo>
                        <a:pt x="130" y="182"/>
                        <a:pt x="128" y="181"/>
                        <a:pt x="126" y="181"/>
                      </a:cubicBezTo>
                      <a:cubicBezTo>
                        <a:pt x="123" y="181"/>
                        <a:pt x="120" y="184"/>
                        <a:pt x="119" y="187"/>
                      </a:cubicBezTo>
                      <a:cubicBezTo>
                        <a:pt x="119" y="189"/>
                        <a:pt x="118" y="191"/>
                        <a:pt x="119" y="192"/>
                      </a:cubicBezTo>
                      <a:cubicBezTo>
                        <a:pt x="118" y="193"/>
                        <a:pt x="118" y="193"/>
                        <a:pt x="118" y="193"/>
                      </a:cubicBezTo>
                      <a:cubicBezTo>
                        <a:pt x="116" y="193"/>
                        <a:pt x="114" y="191"/>
                        <a:pt x="112" y="190"/>
                      </a:cubicBezTo>
                      <a:cubicBezTo>
                        <a:pt x="112" y="186"/>
                        <a:pt x="113" y="183"/>
                        <a:pt x="115" y="180"/>
                      </a:cubicBezTo>
                      <a:cubicBezTo>
                        <a:pt x="117" y="177"/>
                        <a:pt x="121" y="175"/>
                        <a:pt x="124" y="175"/>
                      </a:cubicBezTo>
                      <a:cubicBezTo>
                        <a:pt x="128" y="175"/>
                        <a:pt x="133" y="175"/>
                        <a:pt x="136" y="179"/>
                      </a:cubicBezTo>
                      <a:cubicBezTo>
                        <a:pt x="138" y="181"/>
                        <a:pt x="139" y="184"/>
                        <a:pt x="140" y="187"/>
                      </a:cubicBezTo>
                      <a:cubicBezTo>
                        <a:pt x="140" y="192"/>
                        <a:pt x="138" y="197"/>
                        <a:pt x="133" y="200"/>
                      </a:cubicBezTo>
                      <a:cubicBezTo>
                        <a:pt x="127" y="204"/>
                        <a:pt x="117" y="204"/>
                        <a:pt x="111" y="200"/>
                      </a:cubicBezTo>
                      <a:cubicBezTo>
                        <a:pt x="108" y="199"/>
                        <a:pt x="105" y="195"/>
                        <a:pt x="102" y="193"/>
                      </a:cubicBezTo>
                      <a:cubicBezTo>
                        <a:pt x="100" y="190"/>
                        <a:pt x="96" y="186"/>
                        <a:pt x="96" y="180"/>
                      </a:cubicBezTo>
                      <a:cubicBezTo>
                        <a:pt x="85" y="177"/>
                        <a:pt x="82" y="163"/>
                        <a:pt x="72" y="157"/>
                      </a:cubicBezTo>
                      <a:cubicBezTo>
                        <a:pt x="71" y="156"/>
                        <a:pt x="71" y="155"/>
                        <a:pt x="72" y="155"/>
                      </a:cubicBezTo>
                      <a:cubicBezTo>
                        <a:pt x="79" y="150"/>
                        <a:pt x="79" y="141"/>
                        <a:pt x="86" y="136"/>
                      </a:cubicBezTo>
                      <a:cubicBezTo>
                        <a:pt x="88" y="133"/>
                        <a:pt x="91" y="132"/>
                        <a:pt x="94" y="130"/>
                      </a:cubicBezTo>
                      <a:cubicBezTo>
                        <a:pt x="97" y="120"/>
                        <a:pt x="105" y="111"/>
                        <a:pt x="116" y="108"/>
                      </a:cubicBezTo>
                      <a:cubicBezTo>
                        <a:pt x="120" y="106"/>
                        <a:pt x="127" y="105"/>
                        <a:pt x="132" y="108"/>
                      </a:cubicBezTo>
                      <a:cubicBezTo>
                        <a:pt x="137" y="112"/>
                        <a:pt x="137" y="112"/>
                        <a:pt x="137" y="112"/>
                      </a:cubicBezTo>
                      <a:close/>
                      <a:moveTo>
                        <a:pt x="216" y="120"/>
                      </a:moveTo>
                      <a:cubicBezTo>
                        <a:pt x="218" y="123"/>
                        <a:pt x="220" y="126"/>
                        <a:pt x="221" y="130"/>
                      </a:cubicBezTo>
                      <a:cubicBezTo>
                        <a:pt x="224" y="132"/>
                        <a:pt x="228" y="133"/>
                        <a:pt x="230" y="137"/>
                      </a:cubicBezTo>
                      <a:cubicBezTo>
                        <a:pt x="234" y="141"/>
                        <a:pt x="236" y="146"/>
                        <a:pt x="240" y="151"/>
                      </a:cubicBezTo>
                      <a:cubicBezTo>
                        <a:pt x="239" y="153"/>
                        <a:pt x="242" y="154"/>
                        <a:pt x="242" y="156"/>
                      </a:cubicBezTo>
                      <a:cubicBezTo>
                        <a:pt x="235" y="161"/>
                        <a:pt x="233" y="169"/>
                        <a:pt x="227" y="175"/>
                      </a:cubicBezTo>
                      <a:cubicBezTo>
                        <a:pt x="224" y="177"/>
                        <a:pt x="222" y="180"/>
                        <a:pt x="219" y="182"/>
                      </a:cubicBezTo>
                      <a:cubicBezTo>
                        <a:pt x="218" y="184"/>
                        <a:pt x="217" y="186"/>
                        <a:pt x="216" y="188"/>
                      </a:cubicBezTo>
                      <a:cubicBezTo>
                        <a:pt x="212" y="194"/>
                        <a:pt x="206" y="202"/>
                        <a:pt x="198" y="202"/>
                      </a:cubicBezTo>
                      <a:cubicBezTo>
                        <a:pt x="196" y="203"/>
                        <a:pt x="194" y="201"/>
                        <a:pt x="191" y="201"/>
                      </a:cubicBezTo>
                      <a:cubicBezTo>
                        <a:pt x="187" y="200"/>
                        <a:pt x="184" y="196"/>
                        <a:pt x="181" y="193"/>
                      </a:cubicBezTo>
                      <a:cubicBezTo>
                        <a:pt x="180" y="190"/>
                        <a:pt x="181" y="185"/>
                        <a:pt x="183" y="182"/>
                      </a:cubicBezTo>
                      <a:cubicBezTo>
                        <a:pt x="186" y="179"/>
                        <a:pt x="190" y="177"/>
                        <a:pt x="194" y="178"/>
                      </a:cubicBezTo>
                      <a:cubicBezTo>
                        <a:pt x="199" y="178"/>
                        <a:pt x="204" y="182"/>
                        <a:pt x="207" y="186"/>
                      </a:cubicBezTo>
                      <a:cubicBezTo>
                        <a:pt x="208" y="189"/>
                        <a:pt x="204" y="190"/>
                        <a:pt x="203" y="192"/>
                      </a:cubicBezTo>
                      <a:cubicBezTo>
                        <a:pt x="202" y="192"/>
                        <a:pt x="201" y="193"/>
                        <a:pt x="201" y="193"/>
                      </a:cubicBezTo>
                      <a:cubicBezTo>
                        <a:pt x="200" y="190"/>
                        <a:pt x="201" y="188"/>
                        <a:pt x="199" y="186"/>
                      </a:cubicBezTo>
                      <a:cubicBezTo>
                        <a:pt x="197" y="184"/>
                        <a:pt x="194" y="183"/>
                        <a:pt x="192" y="184"/>
                      </a:cubicBezTo>
                      <a:cubicBezTo>
                        <a:pt x="190" y="184"/>
                        <a:pt x="189" y="186"/>
                        <a:pt x="188" y="187"/>
                      </a:cubicBezTo>
                      <a:cubicBezTo>
                        <a:pt x="187" y="189"/>
                        <a:pt x="189" y="191"/>
                        <a:pt x="189" y="194"/>
                      </a:cubicBezTo>
                      <a:cubicBezTo>
                        <a:pt x="191" y="196"/>
                        <a:pt x="195" y="195"/>
                        <a:pt x="198" y="196"/>
                      </a:cubicBezTo>
                      <a:cubicBezTo>
                        <a:pt x="204" y="194"/>
                        <a:pt x="210" y="190"/>
                        <a:pt x="212" y="184"/>
                      </a:cubicBezTo>
                      <a:cubicBezTo>
                        <a:pt x="214" y="181"/>
                        <a:pt x="213" y="177"/>
                        <a:pt x="217" y="176"/>
                      </a:cubicBezTo>
                      <a:cubicBezTo>
                        <a:pt x="225" y="173"/>
                        <a:pt x="229" y="164"/>
                        <a:pt x="233" y="157"/>
                      </a:cubicBezTo>
                      <a:cubicBezTo>
                        <a:pt x="234" y="156"/>
                        <a:pt x="237" y="156"/>
                        <a:pt x="236" y="154"/>
                      </a:cubicBezTo>
                      <a:cubicBezTo>
                        <a:pt x="235" y="153"/>
                        <a:pt x="234" y="152"/>
                        <a:pt x="234" y="151"/>
                      </a:cubicBezTo>
                      <a:cubicBezTo>
                        <a:pt x="231" y="148"/>
                        <a:pt x="230" y="144"/>
                        <a:pt x="228" y="141"/>
                      </a:cubicBezTo>
                      <a:cubicBezTo>
                        <a:pt x="224" y="138"/>
                        <a:pt x="220" y="135"/>
                        <a:pt x="215" y="134"/>
                      </a:cubicBezTo>
                      <a:cubicBezTo>
                        <a:pt x="213" y="126"/>
                        <a:pt x="208" y="118"/>
                        <a:pt x="199" y="115"/>
                      </a:cubicBezTo>
                      <a:cubicBezTo>
                        <a:pt x="196" y="113"/>
                        <a:pt x="190" y="113"/>
                        <a:pt x="187" y="116"/>
                      </a:cubicBezTo>
                      <a:cubicBezTo>
                        <a:pt x="185" y="118"/>
                        <a:pt x="184" y="121"/>
                        <a:pt x="185" y="125"/>
                      </a:cubicBezTo>
                      <a:cubicBezTo>
                        <a:pt x="186" y="127"/>
                        <a:pt x="189" y="129"/>
                        <a:pt x="192" y="130"/>
                      </a:cubicBezTo>
                      <a:cubicBezTo>
                        <a:pt x="195" y="130"/>
                        <a:pt x="197" y="128"/>
                        <a:pt x="199" y="127"/>
                      </a:cubicBezTo>
                      <a:cubicBezTo>
                        <a:pt x="201" y="124"/>
                        <a:pt x="201" y="121"/>
                        <a:pt x="201" y="119"/>
                      </a:cubicBezTo>
                      <a:cubicBezTo>
                        <a:pt x="202" y="119"/>
                        <a:pt x="204" y="120"/>
                        <a:pt x="205" y="121"/>
                      </a:cubicBezTo>
                      <a:cubicBezTo>
                        <a:pt x="206" y="124"/>
                        <a:pt x="204" y="128"/>
                        <a:pt x="202" y="131"/>
                      </a:cubicBezTo>
                      <a:cubicBezTo>
                        <a:pt x="199" y="134"/>
                        <a:pt x="195" y="136"/>
                        <a:pt x="190" y="135"/>
                      </a:cubicBezTo>
                      <a:cubicBezTo>
                        <a:pt x="185" y="133"/>
                        <a:pt x="179" y="129"/>
                        <a:pt x="178" y="123"/>
                      </a:cubicBezTo>
                      <a:cubicBezTo>
                        <a:pt x="178" y="119"/>
                        <a:pt x="180" y="115"/>
                        <a:pt x="183" y="111"/>
                      </a:cubicBezTo>
                      <a:cubicBezTo>
                        <a:pt x="190" y="107"/>
                        <a:pt x="198" y="109"/>
                        <a:pt x="204" y="111"/>
                      </a:cubicBezTo>
                      <a:cubicBezTo>
                        <a:pt x="208" y="114"/>
                        <a:pt x="212" y="116"/>
                        <a:pt x="216" y="120"/>
                      </a:cubicBezTo>
                      <a:close/>
                      <a:moveTo>
                        <a:pt x="243" y="117"/>
                      </a:moveTo>
                      <a:cubicBezTo>
                        <a:pt x="245" y="123"/>
                        <a:pt x="247" y="131"/>
                        <a:pt x="242" y="136"/>
                      </a:cubicBezTo>
                      <a:cubicBezTo>
                        <a:pt x="241" y="137"/>
                        <a:pt x="240" y="138"/>
                        <a:pt x="239" y="138"/>
                      </a:cubicBezTo>
                      <a:cubicBezTo>
                        <a:pt x="237" y="137"/>
                        <a:pt x="235" y="136"/>
                        <a:pt x="234" y="134"/>
                      </a:cubicBezTo>
                      <a:cubicBezTo>
                        <a:pt x="234" y="133"/>
                        <a:pt x="233" y="130"/>
                        <a:pt x="234" y="129"/>
                      </a:cubicBezTo>
                      <a:cubicBezTo>
                        <a:pt x="236" y="129"/>
                        <a:pt x="238" y="132"/>
                        <a:pt x="240" y="130"/>
                      </a:cubicBezTo>
                      <a:cubicBezTo>
                        <a:pt x="242" y="127"/>
                        <a:pt x="241" y="124"/>
                        <a:pt x="241" y="120"/>
                      </a:cubicBezTo>
                      <a:cubicBezTo>
                        <a:pt x="240" y="117"/>
                        <a:pt x="236" y="114"/>
                        <a:pt x="238" y="111"/>
                      </a:cubicBezTo>
                      <a:cubicBezTo>
                        <a:pt x="240" y="112"/>
                        <a:pt x="242" y="115"/>
                        <a:pt x="243" y="117"/>
                      </a:cubicBezTo>
                      <a:close/>
                      <a:moveTo>
                        <a:pt x="77" y="119"/>
                      </a:moveTo>
                      <a:cubicBezTo>
                        <a:pt x="76" y="122"/>
                        <a:pt x="74" y="126"/>
                        <a:pt x="76" y="129"/>
                      </a:cubicBezTo>
                      <a:cubicBezTo>
                        <a:pt x="77" y="130"/>
                        <a:pt x="78" y="130"/>
                        <a:pt x="79" y="130"/>
                      </a:cubicBezTo>
                      <a:cubicBezTo>
                        <a:pt x="80" y="130"/>
                        <a:pt x="81" y="130"/>
                        <a:pt x="82" y="130"/>
                      </a:cubicBezTo>
                      <a:cubicBezTo>
                        <a:pt x="82" y="132"/>
                        <a:pt x="82" y="135"/>
                        <a:pt x="80" y="136"/>
                      </a:cubicBezTo>
                      <a:cubicBezTo>
                        <a:pt x="79" y="137"/>
                        <a:pt x="78" y="137"/>
                        <a:pt x="77" y="137"/>
                      </a:cubicBezTo>
                      <a:cubicBezTo>
                        <a:pt x="74" y="136"/>
                        <a:pt x="72" y="133"/>
                        <a:pt x="71" y="130"/>
                      </a:cubicBezTo>
                      <a:cubicBezTo>
                        <a:pt x="71" y="124"/>
                        <a:pt x="75" y="118"/>
                        <a:pt x="75" y="112"/>
                      </a:cubicBezTo>
                      <a:cubicBezTo>
                        <a:pt x="75" y="111"/>
                        <a:pt x="76" y="111"/>
                        <a:pt x="77" y="110"/>
                      </a:cubicBezTo>
                      <a:cubicBezTo>
                        <a:pt x="79" y="113"/>
                        <a:pt x="77" y="116"/>
                        <a:pt x="77" y="119"/>
                      </a:cubicBezTo>
                      <a:close/>
                      <a:moveTo>
                        <a:pt x="248" y="115"/>
                      </a:moveTo>
                      <a:cubicBezTo>
                        <a:pt x="247" y="117"/>
                        <a:pt x="250" y="118"/>
                        <a:pt x="250" y="120"/>
                      </a:cubicBezTo>
                      <a:cubicBezTo>
                        <a:pt x="252" y="124"/>
                        <a:pt x="253" y="129"/>
                        <a:pt x="252" y="133"/>
                      </a:cubicBezTo>
                      <a:cubicBezTo>
                        <a:pt x="250" y="137"/>
                        <a:pt x="248" y="143"/>
                        <a:pt x="251" y="146"/>
                      </a:cubicBezTo>
                      <a:cubicBezTo>
                        <a:pt x="253" y="148"/>
                        <a:pt x="255" y="148"/>
                        <a:pt x="256" y="148"/>
                      </a:cubicBezTo>
                      <a:cubicBezTo>
                        <a:pt x="259" y="146"/>
                        <a:pt x="259" y="146"/>
                        <a:pt x="259" y="146"/>
                      </a:cubicBezTo>
                      <a:cubicBezTo>
                        <a:pt x="259" y="149"/>
                        <a:pt x="256" y="152"/>
                        <a:pt x="254" y="153"/>
                      </a:cubicBezTo>
                      <a:cubicBezTo>
                        <a:pt x="252" y="154"/>
                        <a:pt x="250" y="153"/>
                        <a:pt x="248" y="152"/>
                      </a:cubicBezTo>
                      <a:cubicBezTo>
                        <a:pt x="244" y="150"/>
                        <a:pt x="244" y="145"/>
                        <a:pt x="244" y="141"/>
                      </a:cubicBezTo>
                      <a:cubicBezTo>
                        <a:pt x="245" y="136"/>
                        <a:pt x="249" y="132"/>
                        <a:pt x="247" y="127"/>
                      </a:cubicBezTo>
                      <a:cubicBezTo>
                        <a:pt x="248" y="122"/>
                        <a:pt x="245" y="119"/>
                        <a:pt x="245" y="114"/>
                      </a:cubicBezTo>
                      <a:cubicBezTo>
                        <a:pt x="246" y="114"/>
                        <a:pt x="247" y="114"/>
                        <a:pt x="248" y="115"/>
                      </a:cubicBezTo>
                      <a:close/>
                      <a:moveTo>
                        <a:pt x="72" y="114"/>
                      </a:moveTo>
                      <a:cubicBezTo>
                        <a:pt x="71" y="120"/>
                        <a:pt x="68" y="126"/>
                        <a:pt x="70" y="132"/>
                      </a:cubicBezTo>
                      <a:cubicBezTo>
                        <a:pt x="71" y="137"/>
                        <a:pt x="73" y="144"/>
                        <a:pt x="69" y="148"/>
                      </a:cubicBezTo>
                      <a:cubicBezTo>
                        <a:pt x="68" y="150"/>
                        <a:pt x="66" y="151"/>
                        <a:pt x="63" y="151"/>
                      </a:cubicBezTo>
                      <a:cubicBezTo>
                        <a:pt x="62" y="151"/>
                        <a:pt x="60" y="150"/>
                        <a:pt x="59" y="148"/>
                      </a:cubicBezTo>
                      <a:cubicBezTo>
                        <a:pt x="59" y="148"/>
                        <a:pt x="59" y="148"/>
                        <a:pt x="59" y="148"/>
                      </a:cubicBezTo>
                      <a:cubicBezTo>
                        <a:pt x="62" y="148"/>
                        <a:pt x="65" y="147"/>
                        <a:pt x="66" y="144"/>
                      </a:cubicBezTo>
                      <a:cubicBezTo>
                        <a:pt x="70" y="137"/>
                        <a:pt x="64" y="131"/>
                        <a:pt x="66" y="125"/>
                      </a:cubicBezTo>
                      <a:cubicBezTo>
                        <a:pt x="66" y="121"/>
                        <a:pt x="67" y="117"/>
                        <a:pt x="70" y="115"/>
                      </a:cubicBezTo>
                      <a:cubicBezTo>
                        <a:pt x="70" y="114"/>
                        <a:pt x="71" y="114"/>
                        <a:pt x="72" y="113"/>
                      </a:cubicBezTo>
                      <a:cubicBezTo>
                        <a:pt x="72" y="113"/>
                        <a:pt x="72" y="114"/>
                        <a:pt x="72" y="114"/>
                      </a:cubicBezTo>
                      <a:close/>
                      <a:moveTo>
                        <a:pt x="255" y="119"/>
                      </a:moveTo>
                      <a:cubicBezTo>
                        <a:pt x="258" y="124"/>
                        <a:pt x="257" y="130"/>
                        <a:pt x="255" y="134"/>
                      </a:cubicBezTo>
                      <a:cubicBezTo>
                        <a:pt x="255" y="137"/>
                        <a:pt x="253" y="141"/>
                        <a:pt x="256" y="143"/>
                      </a:cubicBezTo>
                      <a:cubicBezTo>
                        <a:pt x="256" y="144"/>
                        <a:pt x="257" y="144"/>
                        <a:pt x="257" y="145"/>
                      </a:cubicBezTo>
                      <a:cubicBezTo>
                        <a:pt x="257" y="146"/>
                        <a:pt x="255" y="146"/>
                        <a:pt x="254" y="145"/>
                      </a:cubicBezTo>
                      <a:cubicBezTo>
                        <a:pt x="249" y="140"/>
                        <a:pt x="255" y="134"/>
                        <a:pt x="254" y="128"/>
                      </a:cubicBezTo>
                      <a:cubicBezTo>
                        <a:pt x="255" y="124"/>
                        <a:pt x="253" y="120"/>
                        <a:pt x="251" y="116"/>
                      </a:cubicBezTo>
                      <a:cubicBezTo>
                        <a:pt x="253" y="115"/>
                        <a:pt x="254" y="118"/>
                        <a:pt x="255" y="119"/>
                      </a:cubicBezTo>
                      <a:close/>
                      <a:moveTo>
                        <a:pt x="130" y="118"/>
                      </a:moveTo>
                      <a:cubicBezTo>
                        <a:pt x="131" y="119"/>
                        <a:pt x="131" y="122"/>
                        <a:pt x="130" y="124"/>
                      </a:cubicBezTo>
                      <a:cubicBezTo>
                        <a:pt x="129" y="126"/>
                        <a:pt x="127" y="127"/>
                        <a:pt x="125" y="127"/>
                      </a:cubicBezTo>
                      <a:cubicBezTo>
                        <a:pt x="123" y="127"/>
                        <a:pt x="121" y="126"/>
                        <a:pt x="120" y="124"/>
                      </a:cubicBezTo>
                      <a:cubicBezTo>
                        <a:pt x="118" y="122"/>
                        <a:pt x="119" y="118"/>
                        <a:pt x="119" y="115"/>
                      </a:cubicBezTo>
                      <a:cubicBezTo>
                        <a:pt x="122" y="114"/>
                        <a:pt x="125" y="115"/>
                        <a:pt x="127" y="116"/>
                      </a:cubicBezTo>
                      <a:cubicBezTo>
                        <a:pt x="130" y="118"/>
                        <a:pt x="130" y="118"/>
                        <a:pt x="130" y="118"/>
                      </a:cubicBezTo>
                      <a:close/>
                      <a:moveTo>
                        <a:pt x="197" y="117"/>
                      </a:moveTo>
                      <a:cubicBezTo>
                        <a:pt x="197" y="119"/>
                        <a:pt x="197" y="119"/>
                        <a:pt x="197" y="119"/>
                      </a:cubicBezTo>
                      <a:cubicBezTo>
                        <a:pt x="196" y="118"/>
                        <a:pt x="194" y="116"/>
                        <a:pt x="192" y="118"/>
                      </a:cubicBezTo>
                      <a:cubicBezTo>
                        <a:pt x="190" y="118"/>
                        <a:pt x="189" y="120"/>
                        <a:pt x="189" y="121"/>
                      </a:cubicBezTo>
                      <a:cubicBezTo>
                        <a:pt x="188" y="122"/>
                        <a:pt x="189" y="123"/>
                        <a:pt x="189" y="124"/>
                      </a:cubicBezTo>
                      <a:cubicBezTo>
                        <a:pt x="190" y="126"/>
                        <a:pt x="191" y="126"/>
                        <a:pt x="193" y="126"/>
                      </a:cubicBezTo>
                      <a:cubicBezTo>
                        <a:pt x="194" y="126"/>
                        <a:pt x="196" y="126"/>
                        <a:pt x="197" y="125"/>
                      </a:cubicBezTo>
                      <a:cubicBezTo>
                        <a:pt x="198" y="123"/>
                        <a:pt x="197" y="121"/>
                        <a:pt x="198" y="120"/>
                      </a:cubicBezTo>
                      <a:cubicBezTo>
                        <a:pt x="200" y="121"/>
                        <a:pt x="199" y="123"/>
                        <a:pt x="199" y="124"/>
                      </a:cubicBezTo>
                      <a:cubicBezTo>
                        <a:pt x="197" y="125"/>
                        <a:pt x="196" y="127"/>
                        <a:pt x="194" y="127"/>
                      </a:cubicBezTo>
                      <a:cubicBezTo>
                        <a:pt x="192" y="128"/>
                        <a:pt x="189" y="127"/>
                        <a:pt x="188" y="125"/>
                      </a:cubicBezTo>
                      <a:cubicBezTo>
                        <a:pt x="187" y="124"/>
                        <a:pt x="186" y="122"/>
                        <a:pt x="187" y="121"/>
                      </a:cubicBezTo>
                      <a:cubicBezTo>
                        <a:pt x="188" y="118"/>
                        <a:pt x="190" y="116"/>
                        <a:pt x="193" y="116"/>
                      </a:cubicBezTo>
                      <a:cubicBezTo>
                        <a:pt x="194" y="116"/>
                        <a:pt x="197" y="116"/>
                        <a:pt x="197" y="117"/>
                      </a:cubicBezTo>
                      <a:close/>
                      <a:moveTo>
                        <a:pt x="130" y="120"/>
                      </a:moveTo>
                      <a:cubicBezTo>
                        <a:pt x="130" y="122"/>
                        <a:pt x="129" y="123"/>
                        <a:pt x="128" y="125"/>
                      </a:cubicBezTo>
                      <a:cubicBezTo>
                        <a:pt x="127" y="126"/>
                        <a:pt x="125" y="126"/>
                        <a:pt x="123" y="125"/>
                      </a:cubicBezTo>
                      <a:cubicBezTo>
                        <a:pt x="120" y="124"/>
                        <a:pt x="121" y="121"/>
                        <a:pt x="120" y="118"/>
                      </a:cubicBezTo>
                      <a:cubicBezTo>
                        <a:pt x="120" y="117"/>
                        <a:pt x="120" y="115"/>
                        <a:pt x="122" y="116"/>
                      </a:cubicBezTo>
                      <a:cubicBezTo>
                        <a:pt x="125" y="116"/>
                        <a:pt x="128" y="117"/>
                        <a:pt x="130" y="120"/>
                      </a:cubicBezTo>
                      <a:close/>
                      <a:moveTo>
                        <a:pt x="66" y="115"/>
                      </a:moveTo>
                      <a:cubicBezTo>
                        <a:pt x="63" y="122"/>
                        <a:pt x="62" y="131"/>
                        <a:pt x="65" y="138"/>
                      </a:cubicBezTo>
                      <a:cubicBezTo>
                        <a:pt x="65" y="140"/>
                        <a:pt x="65" y="143"/>
                        <a:pt x="63" y="144"/>
                      </a:cubicBezTo>
                      <a:cubicBezTo>
                        <a:pt x="62" y="145"/>
                        <a:pt x="62" y="146"/>
                        <a:pt x="60" y="145"/>
                      </a:cubicBezTo>
                      <a:cubicBezTo>
                        <a:pt x="61" y="143"/>
                        <a:pt x="62" y="141"/>
                        <a:pt x="62" y="138"/>
                      </a:cubicBezTo>
                      <a:cubicBezTo>
                        <a:pt x="60" y="133"/>
                        <a:pt x="62" y="128"/>
                        <a:pt x="63" y="123"/>
                      </a:cubicBezTo>
                      <a:cubicBezTo>
                        <a:pt x="64" y="120"/>
                        <a:pt x="64" y="117"/>
                        <a:pt x="66" y="115"/>
                      </a:cubicBezTo>
                      <a:close/>
                      <a:moveTo>
                        <a:pt x="239" y="127"/>
                      </a:moveTo>
                      <a:cubicBezTo>
                        <a:pt x="238" y="127"/>
                        <a:pt x="238" y="127"/>
                        <a:pt x="238" y="127"/>
                      </a:cubicBezTo>
                      <a:cubicBezTo>
                        <a:pt x="236" y="126"/>
                        <a:pt x="238" y="124"/>
                        <a:pt x="238" y="122"/>
                      </a:cubicBezTo>
                      <a:cubicBezTo>
                        <a:pt x="236" y="117"/>
                        <a:pt x="236" y="117"/>
                        <a:pt x="236" y="117"/>
                      </a:cubicBezTo>
                      <a:cubicBezTo>
                        <a:pt x="238" y="120"/>
                        <a:pt x="239" y="124"/>
                        <a:pt x="239" y="127"/>
                      </a:cubicBezTo>
                      <a:close/>
                      <a:moveTo>
                        <a:pt x="80" y="126"/>
                      </a:moveTo>
                      <a:cubicBezTo>
                        <a:pt x="80" y="127"/>
                        <a:pt x="80" y="128"/>
                        <a:pt x="79" y="128"/>
                      </a:cubicBezTo>
                      <a:cubicBezTo>
                        <a:pt x="77" y="128"/>
                        <a:pt x="77" y="127"/>
                        <a:pt x="77" y="126"/>
                      </a:cubicBezTo>
                      <a:cubicBezTo>
                        <a:pt x="77" y="124"/>
                        <a:pt x="78" y="122"/>
                        <a:pt x="79" y="121"/>
                      </a:cubicBezTo>
                      <a:cubicBezTo>
                        <a:pt x="80" y="122"/>
                        <a:pt x="79" y="125"/>
                        <a:pt x="80" y="126"/>
                      </a:cubicBezTo>
                      <a:close/>
                      <a:moveTo>
                        <a:pt x="21" y="121"/>
                      </a:moveTo>
                      <a:cubicBezTo>
                        <a:pt x="21" y="122"/>
                        <a:pt x="20" y="122"/>
                        <a:pt x="20" y="122"/>
                      </a:cubicBezTo>
                      <a:cubicBezTo>
                        <a:pt x="20" y="121"/>
                        <a:pt x="20" y="121"/>
                        <a:pt x="20" y="121"/>
                      </a:cubicBezTo>
                      <a:cubicBezTo>
                        <a:pt x="21" y="121"/>
                        <a:pt x="21" y="121"/>
                        <a:pt x="21" y="121"/>
                      </a:cubicBezTo>
                      <a:close/>
                      <a:moveTo>
                        <a:pt x="115" y="136"/>
                      </a:moveTo>
                      <a:cubicBezTo>
                        <a:pt x="112" y="137"/>
                        <a:pt x="109" y="139"/>
                        <a:pt x="106" y="141"/>
                      </a:cubicBezTo>
                      <a:cubicBezTo>
                        <a:pt x="103" y="143"/>
                        <a:pt x="98" y="145"/>
                        <a:pt x="97" y="150"/>
                      </a:cubicBezTo>
                      <a:cubicBezTo>
                        <a:pt x="95" y="156"/>
                        <a:pt x="96" y="163"/>
                        <a:pt x="102" y="167"/>
                      </a:cubicBezTo>
                      <a:cubicBezTo>
                        <a:pt x="103" y="169"/>
                        <a:pt x="106" y="169"/>
                        <a:pt x="108" y="170"/>
                      </a:cubicBezTo>
                      <a:cubicBezTo>
                        <a:pt x="110" y="173"/>
                        <a:pt x="112" y="175"/>
                        <a:pt x="116" y="175"/>
                      </a:cubicBezTo>
                      <a:cubicBezTo>
                        <a:pt x="116" y="177"/>
                        <a:pt x="114" y="177"/>
                        <a:pt x="113" y="179"/>
                      </a:cubicBezTo>
                      <a:cubicBezTo>
                        <a:pt x="112" y="181"/>
                        <a:pt x="111" y="184"/>
                        <a:pt x="110" y="187"/>
                      </a:cubicBezTo>
                      <a:cubicBezTo>
                        <a:pt x="106" y="183"/>
                        <a:pt x="102" y="179"/>
                        <a:pt x="101" y="174"/>
                      </a:cubicBezTo>
                      <a:cubicBezTo>
                        <a:pt x="100" y="172"/>
                        <a:pt x="97" y="172"/>
                        <a:pt x="96" y="171"/>
                      </a:cubicBezTo>
                      <a:cubicBezTo>
                        <a:pt x="89" y="167"/>
                        <a:pt x="87" y="161"/>
                        <a:pt x="83" y="155"/>
                      </a:cubicBezTo>
                      <a:cubicBezTo>
                        <a:pt x="86" y="150"/>
                        <a:pt x="87" y="143"/>
                        <a:pt x="93" y="139"/>
                      </a:cubicBezTo>
                      <a:cubicBezTo>
                        <a:pt x="95" y="138"/>
                        <a:pt x="98" y="137"/>
                        <a:pt x="100" y="137"/>
                      </a:cubicBezTo>
                      <a:cubicBezTo>
                        <a:pt x="102" y="131"/>
                        <a:pt x="105" y="127"/>
                        <a:pt x="108" y="122"/>
                      </a:cubicBezTo>
                      <a:cubicBezTo>
                        <a:pt x="109" y="127"/>
                        <a:pt x="111" y="133"/>
                        <a:pt x="115" y="136"/>
                      </a:cubicBezTo>
                      <a:close/>
                      <a:moveTo>
                        <a:pt x="110" y="133"/>
                      </a:moveTo>
                      <a:cubicBezTo>
                        <a:pt x="111" y="134"/>
                        <a:pt x="112" y="135"/>
                        <a:pt x="112" y="137"/>
                      </a:cubicBezTo>
                      <a:cubicBezTo>
                        <a:pt x="109" y="137"/>
                        <a:pt x="109" y="137"/>
                        <a:pt x="109" y="137"/>
                      </a:cubicBezTo>
                      <a:cubicBezTo>
                        <a:pt x="107" y="138"/>
                        <a:pt x="105" y="141"/>
                        <a:pt x="103" y="142"/>
                      </a:cubicBezTo>
                      <a:cubicBezTo>
                        <a:pt x="99" y="144"/>
                        <a:pt x="94" y="148"/>
                        <a:pt x="95" y="154"/>
                      </a:cubicBezTo>
                      <a:cubicBezTo>
                        <a:pt x="96" y="155"/>
                        <a:pt x="95" y="158"/>
                        <a:pt x="95" y="160"/>
                      </a:cubicBezTo>
                      <a:cubicBezTo>
                        <a:pt x="96" y="163"/>
                        <a:pt x="97" y="166"/>
                        <a:pt x="100" y="168"/>
                      </a:cubicBezTo>
                      <a:cubicBezTo>
                        <a:pt x="102" y="170"/>
                        <a:pt x="105" y="170"/>
                        <a:pt x="107" y="171"/>
                      </a:cubicBezTo>
                      <a:cubicBezTo>
                        <a:pt x="108" y="173"/>
                        <a:pt x="110" y="175"/>
                        <a:pt x="112" y="175"/>
                      </a:cubicBezTo>
                      <a:cubicBezTo>
                        <a:pt x="113" y="176"/>
                        <a:pt x="113" y="177"/>
                        <a:pt x="112" y="178"/>
                      </a:cubicBezTo>
                      <a:cubicBezTo>
                        <a:pt x="110" y="179"/>
                        <a:pt x="111" y="183"/>
                        <a:pt x="108" y="182"/>
                      </a:cubicBezTo>
                      <a:cubicBezTo>
                        <a:pt x="106" y="179"/>
                        <a:pt x="104" y="176"/>
                        <a:pt x="103" y="172"/>
                      </a:cubicBezTo>
                      <a:cubicBezTo>
                        <a:pt x="99" y="171"/>
                        <a:pt x="95" y="169"/>
                        <a:pt x="92" y="166"/>
                      </a:cubicBezTo>
                      <a:cubicBezTo>
                        <a:pt x="88" y="161"/>
                        <a:pt x="88" y="161"/>
                        <a:pt x="88" y="161"/>
                      </a:cubicBezTo>
                      <a:cubicBezTo>
                        <a:pt x="87" y="158"/>
                        <a:pt x="85" y="156"/>
                        <a:pt x="85" y="154"/>
                      </a:cubicBezTo>
                      <a:cubicBezTo>
                        <a:pt x="88" y="148"/>
                        <a:pt x="90" y="142"/>
                        <a:pt x="96" y="140"/>
                      </a:cubicBezTo>
                      <a:cubicBezTo>
                        <a:pt x="98" y="138"/>
                        <a:pt x="102" y="139"/>
                        <a:pt x="102" y="136"/>
                      </a:cubicBezTo>
                      <a:cubicBezTo>
                        <a:pt x="104" y="133"/>
                        <a:pt x="104" y="129"/>
                        <a:pt x="107" y="127"/>
                      </a:cubicBezTo>
                      <a:cubicBezTo>
                        <a:pt x="109" y="128"/>
                        <a:pt x="109" y="131"/>
                        <a:pt x="110" y="133"/>
                      </a:cubicBezTo>
                      <a:close/>
                      <a:moveTo>
                        <a:pt x="208" y="146"/>
                      </a:moveTo>
                      <a:cubicBezTo>
                        <a:pt x="212" y="146"/>
                        <a:pt x="216" y="148"/>
                        <a:pt x="217" y="151"/>
                      </a:cubicBezTo>
                      <a:cubicBezTo>
                        <a:pt x="219" y="155"/>
                        <a:pt x="219" y="159"/>
                        <a:pt x="217" y="162"/>
                      </a:cubicBezTo>
                      <a:cubicBezTo>
                        <a:pt x="214" y="164"/>
                        <a:pt x="212" y="165"/>
                        <a:pt x="209" y="165"/>
                      </a:cubicBezTo>
                      <a:cubicBezTo>
                        <a:pt x="207" y="168"/>
                        <a:pt x="206" y="171"/>
                        <a:pt x="203" y="172"/>
                      </a:cubicBezTo>
                      <a:cubicBezTo>
                        <a:pt x="199" y="173"/>
                        <a:pt x="196" y="171"/>
                        <a:pt x="194" y="169"/>
                      </a:cubicBezTo>
                      <a:cubicBezTo>
                        <a:pt x="193" y="167"/>
                        <a:pt x="193" y="163"/>
                        <a:pt x="195" y="161"/>
                      </a:cubicBezTo>
                      <a:cubicBezTo>
                        <a:pt x="195" y="160"/>
                        <a:pt x="197" y="160"/>
                        <a:pt x="198" y="161"/>
                      </a:cubicBezTo>
                      <a:cubicBezTo>
                        <a:pt x="200" y="162"/>
                        <a:pt x="197" y="164"/>
                        <a:pt x="200" y="165"/>
                      </a:cubicBezTo>
                      <a:cubicBezTo>
                        <a:pt x="204" y="166"/>
                        <a:pt x="206" y="163"/>
                        <a:pt x="209" y="162"/>
                      </a:cubicBezTo>
                      <a:cubicBezTo>
                        <a:pt x="211" y="162"/>
                        <a:pt x="212" y="160"/>
                        <a:pt x="214" y="159"/>
                      </a:cubicBezTo>
                      <a:cubicBezTo>
                        <a:pt x="215" y="157"/>
                        <a:pt x="215" y="154"/>
                        <a:pt x="214" y="152"/>
                      </a:cubicBezTo>
                      <a:cubicBezTo>
                        <a:pt x="212" y="149"/>
                        <a:pt x="209" y="149"/>
                        <a:pt x="206" y="150"/>
                      </a:cubicBezTo>
                      <a:cubicBezTo>
                        <a:pt x="205" y="148"/>
                        <a:pt x="203" y="145"/>
                        <a:pt x="200" y="145"/>
                      </a:cubicBezTo>
                      <a:cubicBezTo>
                        <a:pt x="199" y="147"/>
                        <a:pt x="197" y="149"/>
                        <a:pt x="195" y="148"/>
                      </a:cubicBezTo>
                      <a:cubicBezTo>
                        <a:pt x="193" y="147"/>
                        <a:pt x="193" y="146"/>
                        <a:pt x="193" y="144"/>
                      </a:cubicBezTo>
                      <a:cubicBezTo>
                        <a:pt x="193" y="142"/>
                        <a:pt x="194" y="140"/>
                        <a:pt x="196" y="140"/>
                      </a:cubicBezTo>
                      <a:cubicBezTo>
                        <a:pt x="198" y="139"/>
                        <a:pt x="200" y="139"/>
                        <a:pt x="202" y="139"/>
                      </a:cubicBezTo>
                      <a:cubicBezTo>
                        <a:pt x="204" y="141"/>
                        <a:pt x="205" y="144"/>
                        <a:pt x="208" y="146"/>
                      </a:cubicBezTo>
                      <a:close/>
                      <a:moveTo>
                        <a:pt x="121" y="140"/>
                      </a:moveTo>
                      <a:cubicBezTo>
                        <a:pt x="123" y="142"/>
                        <a:pt x="124" y="144"/>
                        <a:pt x="123" y="147"/>
                      </a:cubicBezTo>
                      <a:cubicBezTo>
                        <a:pt x="123" y="148"/>
                        <a:pt x="121" y="149"/>
                        <a:pt x="120" y="148"/>
                      </a:cubicBezTo>
                      <a:cubicBezTo>
                        <a:pt x="119" y="146"/>
                        <a:pt x="118" y="145"/>
                        <a:pt x="115" y="145"/>
                      </a:cubicBezTo>
                      <a:cubicBezTo>
                        <a:pt x="113" y="145"/>
                        <a:pt x="112" y="147"/>
                        <a:pt x="110" y="148"/>
                      </a:cubicBezTo>
                      <a:cubicBezTo>
                        <a:pt x="107" y="148"/>
                        <a:pt x="105" y="150"/>
                        <a:pt x="103" y="153"/>
                      </a:cubicBezTo>
                      <a:cubicBezTo>
                        <a:pt x="102" y="156"/>
                        <a:pt x="103" y="158"/>
                        <a:pt x="105" y="161"/>
                      </a:cubicBezTo>
                      <a:cubicBezTo>
                        <a:pt x="107" y="163"/>
                        <a:pt x="110" y="164"/>
                        <a:pt x="113" y="164"/>
                      </a:cubicBezTo>
                      <a:cubicBezTo>
                        <a:pt x="114" y="165"/>
                        <a:pt x="113" y="165"/>
                        <a:pt x="113" y="166"/>
                      </a:cubicBezTo>
                      <a:cubicBezTo>
                        <a:pt x="114" y="167"/>
                        <a:pt x="114" y="168"/>
                        <a:pt x="116" y="168"/>
                      </a:cubicBezTo>
                      <a:cubicBezTo>
                        <a:pt x="117" y="167"/>
                        <a:pt x="119" y="169"/>
                        <a:pt x="119" y="167"/>
                      </a:cubicBezTo>
                      <a:cubicBezTo>
                        <a:pt x="119" y="165"/>
                        <a:pt x="119" y="163"/>
                        <a:pt x="121" y="163"/>
                      </a:cubicBezTo>
                      <a:cubicBezTo>
                        <a:pt x="122" y="163"/>
                        <a:pt x="123" y="164"/>
                        <a:pt x="124" y="166"/>
                      </a:cubicBezTo>
                      <a:cubicBezTo>
                        <a:pt x="124" y="167"/>
                        <a:pt x="124" y="170"/>
                        <a:pt x="123" y="171"/>
                      </a:cubicBezTo>
                      <a:cubicBezTo>
                        <a:pt x="121" y="173"/>
                        <a:pt x="117" y="173"/>
                        <a:pt x="115" y="173"/>
                      </a:cubicBezTo>
                      <a:cubicBezTo>
                        <a:pt x="112" y="173"/>
                        <a:pt x="111" y="170"/>
                        <a:pt x="110" y="168"/>
                      </a:cubicBezTo>
                      <a:cubicBezTo>
                        <a:pt x="105" y="167"/>
                        <a:pt x="100" y="164"/>
                        <a:pt x="99" y="159"/>
                      </a:cubicBezTo>
                      <a:cubicBezTo>
                        <a:pt x="98" y="155"/>
                        <a:pt x="98" y="151"/>
                        <a:pt x="100" y="148"/>
                      </a:cubicBezTo>
                      <a:cubicBezTo>
                        <a:pt x="102" y="145"/>
                        <a:pt x="105" y="143"/>
                        <a:pt x="108" y="143"/>
                      </a:cubicBezTo>
                      <a:cubicBezTo>
                        <a:pt x="109" y="140"/>
                        <a:pt x="112" y="140"/>
                        <a:pt x="114" y="138"/>
                      </a:cubicBezTo>
                      <a:cubicBezTo>
                        <a:pt x="116" y="139"/>
                        <a:pt x="119" y="138"/>
                        <a:pt x="121" y="140"/>
                      </a:cubicBezTo>
                      <a:close/>
                      <a:moveTo>
                        <a:pt x="165" y="152"/>
                      </a:moveTo>
                      <a:cubicBezTo>
                        <a:pt x="165" y="154"/>
                        <a:pt x="166" y="157"/>
                        <a:pt x="164" y="159"/>
                      </a:cubicBezTo>
                      <a:cubicBezTo>
                        <a:pt x="163" y="161"/>
                        <a:pt x="161" y="161"/>
                        <a:pt x="159" y="161"/>
                      </a:cubicBezTo>
                      <a:cubicBezTo>
                        <a:pt x="157" y="160"/>
                        <a:pt x="154" y="160"/>
                        <a:pt x="154" y="157"/>
                      </a:cubicBezTo>
                      <a:cubicBezTo>
                        <a:pt x="153" y="156"/>
                        <a:pt x="153" y="154"/>
                        <a:pt x="154" y="153"/>
                      </a:cubicBezTo>
                      <a:cubicBezTo>
                        <a:pt x="156" y="150"/>
                        <a:pt x="159" y="148"/>
                        <a:pt x="162" y="149"/>
                      </a:cubicBezTo>
                      <a:cubicBezTo>
                        <a:pt x="163" y="150"/>
                        <a:pt x="164" y="151"/>
                        <a:pt x="165" y="152"/>
                      </a:cubicBezTo>
                      <a:close/>
                      <a:moveTo>
                        <a:pt x="162" y="152"/>
                      </a:moveTo>
                      <a:cubicBezTo>
                        <a:pt x="163" y="153"/>
                        <a:pt x="163" y="155"/>
                        <a:pt x="163" y="156"/>
                      </a:cubicBezTo>
                      <a:cubicBezTo>
                        <a:pt x="162" y="158"/>
                        <a:pt x="161" y="159"/>
                        <a:pt x="160" y="159"/>
                      </a:cubicBezTo>
                      <a:cubicBezTo>
                        <a:pt x="158" y="159"/>
                        <a:pt x="157" y="158"/>
                        <a:pt x="156" y="157"/>
                      </a:cubicBezTo>
                      <a:cubicBezTo>
                        <a:pt x="155" y="155"/>
                        <a:pt x="156" y="154"/>
                        <a:pt x="157" y="153"/>
                      </a:cubicBezTo>
                      <a:cubicBezTo>
                        <a:pt x="158" y="151"/>
                        <a:pt x="160" y="151"/>
                        <a:pt x="162" y="152"/>
                      </a:cubicBezTo>
                      <a:close/>
                      <a:moveTo>
                        <a:pt x="258" y="160"/>
                      </a:moveTo>
                      <a:cubicBezTo>
                        <a:pt x="258" y="160"/>
                        <a:pt x="258" y="160"/>
                        <a:pt x="258" y="160"/>
                      </a:cubicBezTo>
                      <a:cubicBezTo>
                        <a:pt x="254" y="160"/>
                        <a:pt x="250" y="161"/>
                        <a:pt x="248" y="164"/>
                      </a:cubicBezTo>
                      <a:cubicBezTo>
                        <a:pt x="246" y="168"/>
                        <a:pt x="249" y="171"/>
                        <a:pt x="249" y="174"/>
                      </a:cubicBezTo>
                      <a:cubicBezTo>
                        <a:pt x="250" y="180"/>
                        <a:pt x="253" y="187"/>
                        <a:pt x="250" y="193"/>
                      </a:cubicBezTo>
                      <a:cubicBezTo>
                        <a:pt x="249" y="194"/>
                        <a:pt x="247" y="195"/>
                        <a:pt x="245" y="195"/>
                      </a:cubicBezTo>
                      <a:cubicBezTo>
                        <a:pt x="246" y="190"/>
                        <a:pt x="249" y="183"/>
                        <a:pt x="246" y="177"/>
                      </a:cubicBezTo>
                      <a:cubicBezTo>
                        <a:pt x="242" y="174"/>
                        <a:pt x="244" y="169"/>
                        <a:pt x="243" y="166"/>
                      </a:cubicBezTo>
                      <a:cubicBezTo>
                        <a:pt x="243" y="161"/>
                        <a:pt x="246" y="157"/>
                        <a:pt x="251" y="156"/>
                      </a:cubicBezTo>
                      <a:cubicBezTo>
                        <a:pt x="252" y="156"/>
                        <a:pt x="254" y="156"/>
                        <a:pt x="256" y="157"/>
                      </a:cubicBezTo>
                      <a:cubicBezTo>
                        <a:pt x="256" y="158"/>
                        <a:pt x="258" y="158"/>
                        <a:pt x="258" y="160"/>
                      </a:cubicBezTo>
                      <a:close/>
                      <a:moveTo>
                        <a:pt x="312" y="157"/>
                      </a:moveTo>
                      <a:cubicBezTo>
                        <a:pt x="314" y="159"/>
                        <a:pt x="315" y="161"/>
                        <a:pt x="315" y="164"/>
                      </a:cubicBezTo>
                      <a:cubicBezTo>
                        <a:pt x="312" y="171"/>
                        <a:pt x="309" y="179"/>
                        <a:pt x="312" y="186"/>
                      </a:cubicBezTo>
                      <a:cubicBezTo>
                        <a:pt x="316" y="193"/>
                        <a:pt x="315" y="201"/>
                        <a:pt x="312" y="207"/>
                      </a:cubicBezTo>
                      <a:cubicBezTo>
                        <a:pt x="316" y="213"/>
                        <a:pt x="316" y="220"/>
                        <a:pt x="312" y="226"/>
                      </a:cubicBezTo>
                      <a:cubicBezTo>
                        <a:pt x="310" y="229"/>
                        <a:pt x="310" y="229"/>
                        <a:pt x="310" y="229"/>
                      </a:cubicBezTo>
                      <a:cubicBezTo>
                        <a:pt x="313" y="231"/>
                        <a:pt x="315" y="235"/>
                        <a:pt x="315" y="238"/>
                      </a:cubicBezTo>
                      <a:cubicBezTo>
                        <a:pt x="315" y="245"/>
                        <a:pt x="313" y="252"/>
                        <a:pt x="308" y="256"/>
                      </a:cubicBezTo>
                      <a:cubicBezTo>
                        <a:pt x="308" y="257"/>
                        <a:pt x="310" y="257"/>
                        <a:pt x="310" y="258"/>
                      </a:cubicBezTo>
                      <a:cubicBezTo>
                        <a:pt x="316" y="263"/>
                        <a:pt x="316" y="271"/>
                        <a:pt x="313" y="277"/>
                      </a:cubicBezTo>
                      <a:cubicBezTo>
                        <a:pt x="310" y="282"/>
                        <a:pt x="310" y="282"/>
                        <a:pt x="310" y="282"/>
                      </a:cubicBezTo>
                      <a:cubicBezTo>
                        <a:pt x="311" y="286"/>
                        <a:pt x="313" y="290"/>
                        <a:pt x="311" y="295"/>
                      </a:cubicBezTo>
                      <a:cubicBezTo>
                        <a:pt x="311" y="298"/>
                        <a:pt x="308" y="300"/>
                        <a:pt x="305" y="302"/>
                      </a:cubicBezTo>
                      <a:cubicBezTo>
                        <a:pt x="301" y="304"/>
                        <a:pt x="294" y="304"/>
                        <a:pt x="290" y="300"/>
                      </a:cubicBezTo>
                      <a:cubicBezTo>
                        <a:pt x="289" y="299"/>
                        <a:pt x="289" y="299"/>
                        <a:pt x="289" y="299"/>
                      </a:cubicBezTo>
                      <a:cubicBezTo>
                        <a:pt x="284" y="304"/>
                        <a:pt x="275" y="306"/>
                        <a:pt x="269" y="303"/>
                      </a:cubicBezTo>
                      <a:cubicBezTo>
                        <a:pt x="267" y="302"/>
                        <a:pt x="265" y="300"/>
                        <a:pt x="264" y="298"/>
                      </a:cubicBezTo>
                      <a:cubicBezTo>
                        <a:pt x="263" y="298"/>
                        <a:pt x="262" y="301"/>
                        <a:pt x="260" y="301"/>
                      </a:cubicBezTo>
                      <a:cubicBezTo>
                        <a:pt x="254" y="304"/>
                        <a:pt x="246" y="306"/>
                        <a:pt x="241" y="302"/>
                      </a:cubicBezTo>
                      <a:cubicBezTo>
                        <a:pt x="241" y="301"/>
                        <a:pt x="240" y="301"/>
                        <a:pt x="239" y="301"/>
                      </a:cubicBezTo>
                      <a:cubicBezTo>
                        <a:pt x="236" y="306"/>
                        <a:pt x="230" y="307"/>
                        <a:pt x="224" y="307"/>
                      </a:cubicBezTo>
                      <a:cubicBezTo>
                        <a:pt x="220" y="307"/>
                        <a:pt x="217" y="303"/>
                        <a:pt x="212" y="304"/>
                      </a:cubicBezTo>
                      <a:cubicBezTo>
                        <a:pt x="208" y="307"/>
                        <a:pt x="203" y="308"/>
                        <a:pt x="199" y="307"/>
                      </a:cubicBezTo>
                      <a:cubicBezTo>
                        <a:pt x="197" y="307"/>
                        <a:pt x="195" y="306"/>
                        <a:pt x="193" y="305"/>
                      </a:cubicBezTo>
                      <a:cubicBezTo>
                        <a:pt x="187" y="304"/>
                        <a:pt x="180" y="303"/>
                        <a:pt x="175" y="307"/>
                      </a:cubicBezTo>
                      <a:cubicBezTo>
                        <a:pt x="172" y="309"/>
                        <a:pt x="167" y="307"/>
                        <a:pt x="164" y="306"/>
                      </a:cubicBezTo>
                      <a:cubicBezTo>
                        <a:pt x="163" y="305"/>
                        <a:pt x="163" y="305"/>
                        <a:pt x="163" y="305"/>
                      </a:cubicBezTo>
                      <a:cubicBezTo>
                        <a:pt x="164" y="304"/>
                        <a:pt x="166" y="305"/>
                        <a:pt x="167" y="304"/>
                      </a:cubicBezTo>
                      <a:cubicBezTo>
                        <a:pt x="171" y="301"/>
                        <a:pt x="170" y="294"/>
                        <a:pt x="175" y="292"/>
                      </a:cubicBezTo>
                      <a:cubicBezTo>
                        <a:pt x="182" y="287"/>
                        <a:pt x="190" y="293"/>
                        <a:pt x="197" y="290"/>
                      </a:cubicBezTo>
                      <a:cubicBezTo>
                        <a:pt x="203" y="285"/>
                        <a:pt x="210" y="280"/>
                        <a:pt x="218" y="284"/>
                      </a:cubicBezTo>
                      <a:cubicBezTo>
                        <a:pt x="220" y="281"/>
                        <a:pt x="221" y="278"/>
                        <a:pt x="225" y="276"/>
                      </a:cubicBezTo>
                      <a:cubicBezTo>
                        <a:pt x="227" y="275"/>
                        <a:pt x="229" y="274"/>
                        <a:pt x="232" y="273"/>
                      </a:cubicBezTo>
                      <a:cubicBezTo>
                        <a:pt x="232" y="270"/>
                        <a:pt x="233" y="267"/>
                        <a:pt x="235" y="265"/>
                      </a:cubicBezTo>
                      <a:cubicBezTo>
                        <a:pt x="238" y="263"/>
                        <a:pt x="240" y="262"/>
                        <a:pt x="242" y="262"/>
                      </a:cubicBezTo>
                      <a:cubicBezTo>
                        <a:pt x="244" y="262"/>
                        <a:pt x="246" y="263"/>
                        <a:pt x="247" y="261"/>
                      </a:cubicBezTo>
                      <a:cubicBezTo>
                        <a:pt x="248" y="258"/>
                        <a:pt x="251" y="256"/>
                        <a:pt x="253" y="255"/>
                      </a:cubicBezTo>
                      <a:cubicBezTo>
                        <a:pt x="254" y="250"/>
                        <a:pt x="256" y="245"/>
                        <a:pt x="261" y="244"/>
                      </a:cubicBezTo>
                      <a:cubicBezTo>
                        <a:pt x="264" y="243"/>
                        <a:pt x="269" y="244"/>
                        <a:pt x="270" y="240"/>
                      </a:cubicBezTo>
                      <a:cubicBezTo>
                        <a:pt x="270" y="233"/>
                        <a:pt x="274" y="227"/>
                        <a:pt x="281" y="224"/>
                      </a:cubicBezTo>
                      <a:cubicBezTo>
                        <a:pt x="281" y="224"/>
                        <a:pt x="283" y="224"/>
                        <a:pt x="283" y="223"/>
                      </a:cubicBezTo>
                      <a:cubicBezTo>
                        <a:pt x="282" y="220"/>
                        <a:pt x="284" y="217"/>
                        <a:pt x="286" y="214"/>
                      </a:cubicBezTo>
                      <a:cubicBezTo>
                        <a:pt x="288" y="212"/>
                        <a:pt x="290" y="211"/>
                        <a:pt x="292" y="210"/>
                      </a:cubicBezTo>
                      <a:cubicBezTo>
                        <a:pt x="293" y="210"/>
                        <a:pt x="293" y="210"/>
                        <a:pt x="293" y="210"/>
                      </a:cubicBezTo>
                      <a:cubicBezTo>
                        <a:pt x="291" y="205"/>
                        <a:pt x="291" y="199"/>
                        <a:pt x="293" y="194"/>
                      </a:cubicBezTo>
                      <a:cubicBezTo>
                        <a:pt x="296" y="190"/>
                        <a:pt x="299" y="187"/>
                        <a:pt x="299" y="183"/>
                      </a:cubicBezTo>
                      <a:cubicBezTo>
                        <a:pt x="297" y="177"/>
                        <a:pt x="298" y="171"/>
                        <a:pt x="302" y="166"/>
                      </a:cubicBezTo>
                      <a:cubicBezTo>
                        <a:pt x="304" y="162"/>
                        <a:pt x="313" y="164"/>
                        <a:pt x="310" y="157"/>
                      </a:cubicBezTo>
                      <a:cubicBezTo>
                        <a:pt x="310" y="157"/>
                        <a:pt x="311" y="157"/>
                        <a:pt x="312" y="157"/>
                      </a:cubicBezTo>
                      <a:close/>
                      <a:moveTo>
                        <a:pt x="71" y="164"/>
                      </a:moveTo>
                      <a:cubicBezTo>
                        <a:pt x="73" y="168"/>
                        <a:pt x="73" y="173"/>
                        <a:pt x="70" y="176"/>
                      </a:cubicBezTo>
                      <a:cubicBezTo>
                        <a:pt x="65" y="183"/>
                        <a:pt x="69" y="191"/>
                        <a:pt x="72" y="197"/>
                      </a:cubicBezTo>
                      <a:cubicBezTo>
                        <a:pt x="70" y="197"/>
                        <a:pt x="69" y="197"/>
                        <a:pt x="68" y="196"/>
                      </a:cubicBezTo>
                      <a:cubicBezTo>
                        <a:pt x="66" y="192"/>
                        <a:pt x="65" y="189"/>
                        <a:pt x="65" y="185"/>
                      </a:cubicBezTo>
                      <a:cubicBezTo>
                        <a:pt x="65" y="178"/>
                        <a:pt x="65" y="178"/>
                        <a:pt x="65" y="178"/>
                      </a:cubicBezTo>
                      <a:cubicBezTo>
                        <a:pt x="66" y="174"/>
                        <a:pt x="68" y="170"/>
                        <a:pt x="66" y="167"/>
                      </a:cubicBezTo>
                      <a:cubicBezTo>
                        <a:pt x="64" y="165"/>
                        <a:pt x="62" y="164"/>
                        <a:pt x="60" y="164"/>
                      </a:cubicBezTo>
                      <a:cubicBezTo>
                        <a:pt x="59" y="164"/>
                        <a:pt x="58" y="165"/>
                        <a:pt x="58" y="165"/>
                      </a:cubicBezTo>
                      <a:cubicBezTo>
                        <a:pt x="57" y="163"/>
                        <a:pt x="58" y="161"/>
                        <a:pt x="60" y="160"/>
                      </a:cubicBezTo>
                      <a:cubicBezTo>
                        <a:pt x="62" y="158"/>
                        <a:pt x="65" y="158"/>
                        <a:pt x="68" y="159"/>
                      </a:cubicBezTo>
                      <a:cubicBezTo>
                        <a:pt x="69" y="161"/>
                        <a:pt x="71" y="163"/>
                        <a:pt x="71" y="164"/>
                      </a:cubicBezTo>
                      <a:close/>
                      <a:moveTo>
                        <a:pt x="256" y="162"/>
                      </a:moveTo>
                      <a:cubicBezTo>
                        <a:pt x="254" y="163"/>
                        <a:pt x="252" y="166"/>
                        <a:pt x="252" y="168"/>
                      </a:cubicBezTo>
                      <a:cubicBezTo>
                        <a:pt x="254" y="176"/>
                        <a:pt x="256" y="184"/>
                        <a:pt x="254" y="192"/>
                      </a:cubicBezTo>
                      <a:cubicBezTo>
                        <a:pt x="253" y="193"/>
                        <a:pt x="253" y="194"/>
                        <a:pt x="252" y="194"/>
                      </a:cubicBezTo>
                      <a:cubicBezTo>
                        <a:pt x="251" y="194"/>
                        <a:pt x="251" y="193"/>
                        <a:pt x="251" y="193"/>
                      </a:cubicBezTo>
                      <a:cubicBezTo>
                        <a:pt x="255" y="187"/>
                        <a:pt x="252" y="179"/>
                        <a:pt x="251" y="172"/>
                      </a:cubicBezTo>
                      <a:cubicBezTo>
                        <a:pt x="250" y="169"/>
                        <a:pt x="249" y="166"/>
                        <a:pt x="252" y="163"/>
                      </a:cubicBezTo>
                      <a:cubicBezTo>
                        <a:pt x="253" y="163"/>
                        <a:pt x="255" y="162"/>
                        <a:pt x="256" y="162"/>
                      </a:cubicBezTo>
                      <a:close/>
                      <a:moveTo>
                        <a:pt x="9" y="164"/>
                      </a:moveTo>
                      <a:cubicBezTo>
                        <a:pt x="13" y="165"/>
                        <a:pt x="18" y="168"/>
                        <a:pt x="19" y="173"/>
                      </a:cubicBezTo>
                      <a:cubicBezTo>
                        <a:pt x="21" y="178"/>
                        <a:pt x="20" y="184"/>
                        <a:pt x="20" y="189"/>
                      </a:cubicBezTo>
                      <a:cubicBezTo>
                        <a:pt x="18" y="192"/>
                        <a:pt x="23" y="194"/>
                        <a:pt x="23" y="196"/>
                      </a:cubicBezTo>
                      <a:cubicBezTo>
                        <a:pt x="27" y="201"/>
                        <a:pt x="25" y="207"/>
                        <a:pt x="25" y="212"/>
                      </a:cubicBezTo>
                      <a:cubicBezTo>
                        <a:pt x="27" y="214"/>
                        <a:pt x="31" y="215"/>
                        <a:pt x="32" y="219"/>
                      </a:cubicBezTo>
                      <a:cubicBezTo>
                        <a:pt x="33" y="221"/>
                        <a:pt x="32" y="224"/>
                        <a:pt x="35" y="224"/>
                      </a:cubicBezTo>
                      <a:cubicBezTo>
                        <a:pt x="40" y="225"/>
                        <a:pt x="43" y="229"/>
                        <a:pt x="46" y="233"/>
                      </a:cubicBezTo>
                      <a:cubicBezTo>
                        <a:pt x="46" y="235"/>
                        <a:pt x="47" y="237"/>
                        <a:pt x="47" y="240"/>
                      </a:cubicBezTo>
                      <a:cubicBezTo>
                        <a:pt x="49" y="242"/>
                        <a:pt x="51" y="243"/>
                        <a:pt x="53" y="245"/>
                      </a:cubicBezTo>
                      <a:cubicBezTo>
                        <a:pt x="58" y="245"/>
                        <a:pt x="62" y="248"/>
                        <a:pt x="64" y="252"/>
                      </a:cubicBezTo>
                      <a:cubicBezTo>
                        <a:pt x="65" y="255"/>
                        <a:pt x="66" y="258"/>
                        <a:pt x="65" y="261"/>
                      </a:cubicBezTo>
                      <a:cubicBezTo>
                        <a:pt x="68" y="264"/>
                        <a:pt x="68" y="264"/>
                        <a:pt x="68" y="264"/>
                      </a:cubicBezTo>
                      <a:cubicBezTo>
                        <a:pt x="74" y="263"/>
                        <a:pt x="78" y="266"/>
                        <a:pt x="83" y="269"/>
                      </a:cubicBezTo>
                      <a:cubicBezTo>
                        <a:pt x="85" y="271"/>
                        <a:pt x="84" y="274"/>
                        <a:pt x="86" y="276"/>
                      </a:cubicBezTo>
                      <a:cubicBezTo>
                        <a:pt x="91" y="276"/>
                        <a:pt x="95" y="279"/>
                        <a:pt x="97" y="282"/>
                      </a:cubicBezTo>
                      <a:cubicBezTo>
                        <a:pt x="99" y="283"/>
                        <a:pt x="98" y="286"/>
                        <a:pt x="100" y="285"/>
                      </a:cubicBezTo>
                      <a:cubicBezTo>
                        <a:pt x="108" y="282"/>
                        <a:pt x="114" y="289"/>
                        <a:pt x="121" y="291"/>
                      </a:cubicBezTo>
                      <a:cubicBezTo>
                        <a:pt x="125" y="290"/>
                        <a:pt x="130" y="288"/>
                        <a:pt x="134" y="289"/>
                      </a:cubicBezTo>
                      <a:cubicBezTo>
                        <a:pt x="140" y="290"/>
                        <a:pt x="145" y="295"/>
                        <a:pt x="147" y="300"/>
                      </a:cubicBezTo>
                      <a:cubicBezTo>
                        <a:pt x="149" y="302"/>
                        <a:pt x="151" y="302"/>
                        <a:pt x="153" y="302"/>
                      </a:cubicBezTo>
                      <a:cubicBezTo>
                        <a:pt x="154" y="302"/>
                        <a:pt x="154" y="302"/>
                        <a:pt x="154" y="303"/>
                      </a:cubicBezTo>
                      <a:cubicBezTo>
                        <a:pt x="154" y="304"/>
                        <a:pt x="152" y="304"/>
                        <a:pt x="152" y="304"/>
                      </a:cubicBezTo>
                      <a:cubicBezTo>
                        <a:pt x="151" y="306"/>
                        <a:pt x="149" y="308"/>
                        <a:pt x="146" y="308"/>
                      </a:cubicBezTo>
                      <a:cubicBezTo>
                        <a:pt x="141" y="308"/>
                        <a:pt x="137" y="305"/>
                        <a:pt x="133" y="304"/>
                      </a:cubicBezTo>
                      <a:cubicBezTo>
                        <a:pt x="129" y="303"/>
                        <a:pt x="124" y="305"/>
                        <a:pt x="121" y="307"/>
                      </a:cubicBezTo>
                      <a:cubicBezTo>
                        <a:pt x="115" y="310"/>
                        <a:pt x="108" y="307"/>
                        <a:pt x="102" y="304"/>
                      </a:cubicBezTo>
                      <a:cubicBezTo>
                        <a:pt x="99" y="303"/>
                        <a:pt x="96" y="306"/>
                        <a:pt x="94" y="306"/>
                      </a:cubicBezTo>
                      <a:cubicBezTo>
                        <a:pt x="88" y="306"/>
                        <a:pt x="82" y="306"/>
                        <a:pt x="77" y="302"/>
                      </a:cubicBezTo>
                      <a:cubicBezTo>
                        <a:pt x="73" y="305"/>
                        <a:pt x="73" y="305"/>
                        <a:pt x="73" y="305"/>
                      </a:cubicBezTo>
                      <a:cubicBezTo>
                        <a:pt x="70" y="305"/>
                        <a:pt x="67" y="306"/>
                        <a:pt x="64" y="306"/>
                      </a:cubicBezTo>
                      <a:cubicBezTo>
                        <a:pt x="59" y="305"/>
                        <a:pt x="55" y="303"/>
                        <a:pt x="52" y="300"/>
                      </a:cubicBezTo>
                      <a:cubicBezTo>
                        <a:pt x="50" y="300"/>
                        <a:pt x="49" y="302"/>
                        <a:pt x="47" y="303"/>
                      </a:cubicBezTo>
                      <a:cubicBezTo>
                        <a:pt x="43" y="306"/>
                        <a:pt x="37" y="307"/>
                        <a:pt x="32" y="305"/>
                      </a:cubicBezTo>
                      <a:cubicBezTo>
                        <a:pt x="30" y="305"/>
                        <a:pt x="28" y="304"/>
                        <a:pt x="26" y="303"/>
                      </a:cubicBezTo>
                      <a:cubicBezTo>
                        <a:pt x="24" y="303"/>
                        <a:pt x="23" y="305"/>
                        <a:pt x="21" y="305"/>
                      </a:cubicBezTo>
                      <a:cubicBezTo>
                        <a:pt x="16" y="307"/>
                        <a:pt x="11" y="306"/>
                        <a:pt x="7" y="303"/>
                      </a:cubicBezTo>
                      <a:cubicBezTo>
                        <a:pt x="4" y="300"/>
                        <a:pt x="3" y="294"/>
                        <a:pt x="4" y="290"/>
                      </a:cubicBezTo>
                      <a:cubicBezTo>
                        <a:pt x="4" y="287"/>
                        <a:pt x="7" y="285"/>
                        <a:pt x="7" y="283"/>
                      </a:cubicBezTo>
                      <a:cubicBezTo>
                        <a:pt x="5" y="280"/>
                        <a:pt x="3" y="276"/>
                        <a:pt x="3" y="272"/>
                      </a:cubicBezTo>
                      <a:cubicBezTo>
                        <a:pt x="3" y="268"/>
                        <a:pt x="5" y="264"/>
                        <a:pt x="7" y="261"/>
                      </a:cubicBezTo>
                      <a:cubicBezTo>
                        <a:pt x="8" y="260"/>
                        <a:pt x="9" y="260"/>
                        <a:pt x="9" y="259"/>
                      </a:cubicBezTo>
                      <a:cubicBezTo>
                        <a:pt x="9" y="258"/>
                        <a:pt x="7" y="257"/>
                        <a:pt x="7" y="256"/>
                      </a:cubicBezTo>
                      <a:cubicBezTo>
                        <a:pt x="5" y="253"/>
                        <a:pt x="3" y="251"/>
                        <a:pt x="2" y="248"/>
                      </a:cubicBezTo>
                      <a:cubicBezTo>
                        <a:pt x="2" y="244"/>
                        <a:pt x="2" y="239"/>
                        <a:pt x="4" y="236"/>
                      </a:cubicBezTo>
                      <a:cubicBezTo>
                        <a:pt x="5" y="235"/>
                        <a:pt x="7" y="235"/>
                        <a:pt x="7" y="233"/>
                      </a:cubicBezTo>
                      <a:cubicBezTo>
                        <a:pt x="3" y="231"/>
                        <a:pt x="2" y="226"/>
                        <a:pt x="1" y="222"/>
                      </a:cubicBezTo>
                      <a:cubicBezTo>
                        <a:pt x="2" y="217"/>
                        <a:pt x="2" y="213"/>
                        <a:pt x="4" y="209"/>
                      </a:cubicBezTo>
                      <a:cubicBezTo>
                        <a:pt x="4" y="207"/>
                        <a:pt x="3" y="205"/>
                        <a:pt x="2" y="204"/>
                      </a:cubicBezTo>
                      <a:cubicBezTo>
                        <a:pt x="1" y="200"/>
                        <a:pt x="1" y="196"/>
                        <a:pt x="2" y="192"/>
                      </a:cubicBezTo>
                      <a:cubicBezTo>
                        <a:pt x="4" y="185"/>
                        <a:pt x="8" y="176"/>
                        <a:pt x="3" y="169"/>
                      </a:cubicBezTo>
                      <a:cubicBezTo>
                        <a:pt x="2" y="166"/>
                        <a:pt x="1" y="164"/>
                        <a:pt x="2" y="161"/>
                      </a:cubicBezTo>
                      <a:cubicBezTo>
                        <a:pt x="3" y="160"/>
                        <a:pt x="4" y="159"/>
                        <a:pt x="5" y="160"/>
                      </a:cubicBezTo>
                      <a:cubicBezTo>
                        <a:pt x="6" y="162"/>
                        <a:pt x="7" y="163"/>
                        <a:pt x="9" y="164"/>
                      </a:cubicBezTo>
                      <a:close/>
                      <a:moveTo>
                        <a:pt x="312" y="164"/>
                      </a:moveTo>
                      <a:cubicBezTo>
                        <a:pt x="312" y="167"/>
                        <a:pt x="310" y="171"/>
                        <a:pt x="309" y="174"/>
                      </a:cubicBezTo>
                      <a:cubicBezTo>
                        <a:pt x="308" y="180"/>
                        <a:pt x="309" y="186"/>
                        <a:pt x="312" y="191"/>
                      </a:cubicBezTo>
                      <a:cubicBezTo>
                        <a:pt x="314" y="196"/>
                        <a:pt x="312" y="203"/>
                        <a:pt x="308" y="207"/>
                      </a:cubicBezTo>
                      <a:cubicBezTo>
                        <a:pt x="308" y="208"/>
                        <a:pt x="309" y="208"/>
                        <a:pt x="310" y="209"/>
                      </a:cubicBezTo>
                      <a:cubicBezTo>
                        <a:pt x="313" y="213"/>
                        <a:pt x="313" y="220"/>
                        <a:pt x="311" y="224"/>
                      </a:cubicBezTo>
                      <a:cubicBezTo>
                        <a:pt x="310" y="226"/>
                        <a:pt x="307" y="226"/>
                        <a:pt x="307" y="228"/>
                      </a:cubicBezTo>
                      <a:cubicBezTo>
                        <a:pt x="301" y="229"/>
                        <a:pt x="294" y="231"/>
                        <a:pt x="293" y="237"/>
                      </a:cubicBezTo>
                      <a:cubicBezTo>
                        <a:pt x="293" y="241"/>
                        <a:pt x="294" y="244"/>
                        <a:pt x="297" y="246"/>
                      </a:cubicBezTo>
                      <a:cubicBezTo>
                        <a:pt x="298" y="247"/>
                        <a:pt x="299" y="246"/>
                        <a:pt x="300" y="245"/>
                      </a:cubicBezTo>
                      <a:cubicBezTo>
                        <a:pt x="301" y="245"/>
                        <a:pt x="300" y="244"/>
                        <a:pt x="300" y="243"/>
                      </a:cubicBezTo>
                      <a:cubicBezTo>
                        <a:pt x="299" y="242"/>
                        <a:pt x="298" y="243"/>
                        <a:pt x="297" y="243"/>
                      </a:cubicBezTo>
                      <a:cubicBezTo>
                        <a:pt x="296" y="241"/>
                        <a:pt x="295" y="239"/>
                        <a:pt x="296" y="237"/>
                      </a:cubicBezTo>
                      <a:cubicBezTo>
                        <a:pt x="297" y="233"/>
                        <a:pt x="301" y="231"/>
                        <a:pt x="304" y="230"/>
                      </a:cubicBezTo>
                      <a:cubicBezTo>
                        <a:pt x="307" y="230"/>
                        <a:pt x="311" y="231"/>
                        <a:pt x="312" y="234"/>
                      </a:cubicBezTo>
                      <a:cubicBezTo>
                        <a:pt x="314" y="240"/>
                        <a:pt x="313" y="247"/>
                        <a:pt x="309" y="252"/>
                      </a:cubicBezTo>
                      <a:cubicBezTo>
                        <a:pt x="306" y="256"/>
                        <a:pt x="302" y="254"/>
                        <a:pt x="299" y="256"/>
                      </a:cubicBezTo>
                      <a:cubicBezTo>
                        <a:pt x="296" y="257"/>
                        <a:pt x="293" y="260"/>
                        <a:pt x="291" y="262"/>
                      </a:cubicBezTo>
                      <a:cubicBezTo>
                        <a:pt x="289" y="266"/>
                        <a:pt x="290" y="271"/>
                        <a:pt x="292" y="275"/>
                      </a:cubicBezTo>
                      <a:cubicBezTo>
                        <a:pt x="294" y="275"/>
                        <a:pt x="297" y="277"/>
                        <a:pt x="299" y="276"/>
                      </a:cubicBezTo>
                      <a:cubicBezTo>
                        <a:pt x="300" y="276"/>
                        <a:pt x="300" y="274"/>
                        <a:pt x="301" y="273"/>
                      </a:cubicBezTo>
                      <a:cubicBezTo>
                        <a:pt x="301" y="273"/>
                        <a:pt x="300" y="272"/>
                        <a:pt x="300" y="272"/>
                      </a:cubicBezTo>
                      <a:cubicBezTo>
                        <a:pt x="298" y="272"/>
                        <a:pt x="296" y="276"/>
                        <a:pt x="294" y="273"/>
                      </a:cubicBezTo>
                      <a:cubicBezTo>
                        <a:pt x="292" y="270"/>
                        <a:pt x="292" y="267"/>
                        <a:pt x="293" y="264"/>
                      </a:cubicBezTo>
                      <a:cubicBezTo>
                        <a:pt x="295" y="260"/>
                        <a:pt x="299" y="257"/>
                        <a:pt x="303" y="257"/>
                      </a:cubicBezTo>
                      <a:cubicBezTo>
                        <a:pt x="307" y="257"/>
                        <a:pt x="310" y="259"/>
                        <a:pt x="311" y="263"/>
                      </a:cubicBezTo>
                      <a:cubicBezTo>
                        <a:pt x="314" y="268"/>
                        <a:pt x="313" y="275"/>
                        <a:pt x="310" y="279"/>
                      </a:cubicBezTo>
                      <a:cubicBezTo>
                        <a:pt x="309" y="280"/>
                        <a:pt x="307" y="281"/>
                        <a:pt x="306" y="282"/>
                      </a:cubicBezTo>
                      <a:cubicBezTo>
                        <a:pt x="309" y="285"/>
                        <a:pt x="309" y="288"/>
                        <a:pt x="310" y="291"/>
                      </a:cubicBezTo>
                      <a:cubicBezTo>
                        <a:pt x="310" y="295"/>
                        <a:pt x="308" y="299"/>
                        <a:pt x="304" y="301"/>
                      </a:cubicBezTo>
                      <a:cubicBezTo>
                        <a:pt x="300" y="302"/>
                        <a:pt x="294" y="301"/>
                        <a:pt x="291" y="298"/>
                      </a:cubicBezTo>
                      <a:cubicBezTo>
                        <a:pt x="288" y="298"/>
                        <a:pt x="288" y="298"/>
                        <a:pt x="288" y="298"/>
                      </a:cubicBezTo>
                      <a:cubicBezTo>
                        <a:pt x="285" y="302"/>
                        <a:pt x="280" y="303"/>
                        <a:pt x="275" y="303"/>
                      </a:cubicBezTo>
                      <a:cubicBezTo>
                        <a:pt x="272" y="302"/>
                        <a:pt x="269" y="301"/>
                        <a:pt x="267" y="299"/>
                      </a:cubicBezTo>
                      <a:cubicBezTo>
                        <a:pt x="265" y="295"/>
                        <a:pt x="264" y="290"/>
                        <a:pt x="266" y="285"/>
                      </a:cubicBezTo>
                      <a:cubicBezTo>
                        <a:pt x="268" y="283"/>
                        <a:pt x="270" y="281"/>
                        <a:pt x="273" y="281"/>
                      </a:cubicBezTo>
                      <a:cubicBezTo>
                        <a:pt x="275" y="281"/>
                        <a:pt x="278" y="281"/>
                        <a:pt x="280" y="284"/>
                      </a:cubicBezTo>
                      <a:cubicBezTo>
                        <a:pt x="281" y="286"/>
                        <a:pt x="277" y="287"/>
                        <a:pt x="279" y="289"/>
                      </a:cubicBezTo>
                      <a:cubicBezTo>
                        <a:pt x="279" y="290"/>
                        <a:pt x="280" y="291"/>
                        <a:pt x="281" y="290"/>
                      </a:cubicBezTo>
                      <a:cubicBezTo>
                        <a:pt x="283" y="288"/>
                        <a:pt x="282" y="285"/>
                        <a:pt x="282" y="283"/>
                      </a:cubicBezTo>
                      <a:cubicBezTo>
                        <a:pt x="280" y="280"/>
                        <a:pt x="276" y="279"/>
                        <a:pt x="273" y="279"/>
                      </a:cubicBezTo>
                      <a:cubicBezTo>
                        <a:pt x="269" y="280"/>
                        <a:pt x="265" y="283"/>
                        <a:pt x="263" y="288"/>
                      </a:cubicBezTo>
                      <a:cubicBezTo>
                        <a:pt x="263" y="290"/>
                        <a:pt x="262" y="294"/>
                        <a:pt x="263" y="296"/>
                      </a:cubicBezTo>
                      <a:cubicBezTo>
                        <a:pt x="261" y="299"/>
                        <a:pt x="258" y="302"/>
                        <a:pt x="254" y="302"/>
                      </a:cubicBezTo>
                      <a:cubicBezTo>
                        <a:pt x="249" y="302"/>
                        <a:pt x="244" y="304"/>
                        <a:pt x="241" y="299"/>
                      </a:cubicBezTo>
                      <a:cubicBezTo>
                        <a:pt x="239" y="295"/>
                        <a:pt x="241" y="291"/>
                        <a:pt x="243" y="288"/>
                      </a:cubicBezTo>
                      <a:cubicBezTo>
                        <a:pt x="244" y="287"/>
                        <a:pt x="246" y="285"/>
                        <a:pt x="248" y="286"/>
                      </a:cubicBezTo>
                      <a:cubicBezTo>
                        <a:pt x="248" y="286"/>
                        <a:pt x="249" y="287"/>
                        <a:pt x="249" y="287"/>
                      </a:cubicBezTo>
                      <a:cubicBezTo>
                        <a:pt x="249" y="288"/>
                        <a:pt x="247" y="289"/>
                        <a:pt x="249" y="290"/>
                      </a:cubicBezTo>
                      <a:cubicBezTo>
                        <a:pt x="249" y="290"/>
                        <a:pt x="250" y="290"/>
                        <a:pt x="250" y="290"/>
                      </a:cubicBezTo>
                      <a:cubicBezTo>
                        <a:pt x="251" y="289"/>
                        <a:pt x="252" y="287"/>
                        <a:pt x="251" y="286"/>
                      </a:cubicBezTo>
                      <a:cubicBezTo>
                        <a:pt x="250" y="285"/>
                        <a:pt x="249" y="284"/>
                        <a:pt x="248" y="284"/>
                      </a:cubicBezTo>
                      <a:cubicBezTo>
                        <a:pt x="244" y="284"/>
                        <a:pt x="241" y="288"/>
                        <a:pt x="239" y="291"/>
                      </a:cubicBezTo>
                      <a:cubicBezTo>
                        <a:pt x="238" y="293"/>
                        <a:pt x="238" y="296"/>
                        <a:pt x="238" y="299"/>
                      </a:cubicBezTo>
                      <a:cubicBezTo>
                        <a:pt x="235" y="304"/>
                        <a:pt x="229" y="305"/>
                        <a:pt x="224" y="306"/>
                      </a:cubicBezTo>
                      <a:cubicBezTo>
                        <a:pt x="219" y="306"/>
                        <a:pt x="216" y="302"/>
                        <a:pt x="211" y="302"/>
                      </a:cubicBezTo>
                      <a:cubicBezTo>
                        <a:pt x="207" y="305"/>
                        <a:pt x="203" y="307"/>
                        <a:pt x="198" y="305"/>
                      </a:cubicBezTo>
                      <a:cubicBezTo>
                        <a:pt x="192" y="303"/>
                        <a:pt x="185" y="301"/>
                        <a:pt x="179" y="303"/>
                      </a:cubicBezTo>
                      <a:cubicBezTo>
                        <a:pt x="175" y="304"/>
                        <a:pt x="172" y="307"/>
                        <a:pt x="168" y="305"/>
                      </a:cubicBezTo>
                      <a:cubicBezTo>
                        <a:pt x="168" y="305"/>
                        <a:pt x="170" y="304"/>
                        <a:pt x="170" y="303"/>
                      </a:cubicBezTo>
                      <a:cubicBezTo>
                        <a:pt x="173" y="300"/>
                        <a:pt x="172" y="293"/>
                        <a:pt x="178" y="292"/>
                      </a:cubicBezTo>
                      <a:cubicBezTo>
                        <a:pt x="185" y="290"/>
                        <a:pt x="193" y="295"/>
                        <a:pt x="199" y="291"/>
                      </a:cubicBezTo>
                      <a:cubicBezTo>
                        <a:pt x="203" y="288"/>
                        <a:pt x="208" y="283"/>
                        <a:pt x="214" y="285"/>
                      </a:cubicBezTo>
                      <a:cubicBezTo>
                        <a:pt x="216" y="285"/>
                        <a:pt x="218" y="285"/>
                        <a:pt x="218" y="287"/>
                      </a:cubicBezTo>
                      <a:cubicBezTo>
                        <a:pt x="218" y="289"/>
                        <a:pt x="219" y="292"/>
                        <a:pt x="222" y="293"/>
                      </a:cubicBezTo>
                      <a:cubicBezTo>
                        <a:pt x="224" y="293"/>
                        <a:pt x="226" y="294"/>
                        <a:pt x="228" y="293"/>
                      </a:cubicBezTo>
                      <a:cubicBezTo>
                        <a:pt x="228" y="292"/>
                        <a:pt x="229" y="291"/>
                        <a:pt x="229" y="289"/>
                      </a:cubicBezTo>
                      <a:cubicBezTo>
                        <a:pt x="228" y="289"/>
                        <a:pt x="227" y="288"/>
                        <a:pt x="226" y="289"/>
                      </a:cubicBezTo>
                      <a:cubicBezTo>
                        <a:pt x="225" y="289"/>
                        <a:pt x="225" y="291"/>
                        <a:pt x="224" y="291"/>
                      </a:cubicBezTo>
                      <a:cubicBezTo>
                        <a:pt x="222" y="291"/>
                        <a:pt x="221" y="290"/>
                        <a:pt x="221" y="288"/>
                      </a:cubicBezTo>
                      <a:cubicBezTo>
                        <a:pt x="221" y="284"/>
                        <a:pt x="222" y="281"/>
                        <a:pt x="225" y="278"/>
                      </a:cubicBezTo>
                      <a:cubicBezTo>
                        <a:pt x="227" y="276"/>
                        <a:pt x="231" y="276"/>
                        <a:pt x="234" y="276"/>
                      </a:cubicBezTo>
                      <a:cubicBezTo>
                        <a:pt x="235" y="275"/>
                        <a:pt x="235" y="274"/>
                        <a:pt x="235" y="274"/>
                      </a:cubicBezTo>
                      <a:cubicBezTo>
                        <a:pt x="234" y="273"/>
                        <a:pt x="234" y="272"/>
                        <a:pt x="234" y="271"/>
                      </a:cubicBezTo>
                      <a:cubicBezTo>
                        <a:pt x="235" y="268"/>
                        <a:pt x="237" y="267"/>
                        <a:pt x="239" y="265"/>
                      </a:cubicBezTo>
                      <a:cubicBezTo>
                        <a:pt x="241" y="264"/>
                        <a:pt x="245" y="264"/>
                        <a:pt x="247" y="265"/>
                      </a:cubicBezTo>
                      <a:cubicBezTo>
                        <a:pt x="249" y="265"/>
                        <a:pt x="248" y="262"/>
                        <a:pt x="249" y="261"/>
                      </a:cubicBezTo>
                      <a:cubicBezTo>
                        <a:pt x="250" y="258"/>
                        <a:pt x="253" y="258"/>
                        <a:pt x="256" y="256"/>
                      </a:cubicBezTo>
                      <a:cubicBezTo>
                        <a:pt x="258" y="256"/>
                        <a:pt x="261" y="256"/>
                        <a:pt x="263" y="257"/>
                      </a:cubicBezTo>
                      <a:cubicBezTo>
                        <a:pt x="265" y="261"/>
                        <a:pt x="271" y="265"/>
                        <a:pt x="269" y="270"/>
                      </a:cubicBezTo>
                      <a:cubicBezTo>
                        <a:pt x="268" y="272"/>
                        <a:pt x="267" y="275"/>
                        <a:pt x="264" y="276"/>
                      </a:cubicBezTo>
                      <a:cubicBezTo>
                        <a:pt x="263" y="277"/>
                        <a:pt x="261" y="277"/>
                        <a:pt x="259" y="276"/>
                      </a:cubicBezTo>
                      <a:cubicBezTo>
                        <a:pt x="258" y="275"/>
                        <a:pt x="259" y="272"/>
                        <a:pt x="257" y="271"/>
                      </a:cubicBezTo>
                      <a:cubicBezTo>
                        <a:pt x="256" y="271"/>
                        <a:pt x="256" y="272"/>
                        <a:pt x="255" y="272"/>
                      </a:cubicBezTo>
                      <a:cubicBezTo>
                        <a:pt x="254" y="274"/>
                        <a:pt x="255" y="275"/>
                        <a:pt x="255" y="277"/>
                      </a:cubicBezTo>
                      <a:cubicBezTo>
                        <a:pt x="257" y="279"/>
                        <a:pt x="260" y="280"/>
                        <a:pt x="263" y="279"/>
                      </a:cubicBezTo>
                      <a:cubicBezTo>
                        <a:pt x="266" y="278"/>
                        <a:pt x="269" y="276"/>
                        <a:pt x="271" y="273"/>
                      </a:cubicBezTo>
                      <a:cubicBezTo>
                        <a:pt x="272" y="271"/>
                        <a:pt x="272" y="267"/>
                        <a:pt x="272" y="264"/>
                      </a:cubicBezTo>
                      <a:cubicBezTo>
                        <a:pt x="273" y="263"/>
                        <a:pt x="275" y="264"/>
                        <a:pt x="276" y="264"/>
                      </a:cubicBezTo>
                      <a:cubicBezTo>
                        <a:pt x="280" y="264"/>
                        <a:pt x="283" y="264"/>
                        <a:pt x="286" y="261"/>
                      </a:cubicBezTo>
                      <a:cubicBezTo>
                        <a:pt x="289" y="258"/>
                        <a:pt x="290" y="254"/>
                        <a:pt x="289" y="250"/>
                      </a:cubicBezTo>
                      <a:cubicBezTo>
                        <a:pt x="288" y="247"/>
                        <a:pt x="285" y="246"/>
                        <a:pt x="282" y="245"/>
                      </a:cubicBezTo>
                      <a:cubicBezTo>
                        <a:pt x="280" y="246"/>
                        <a:pt x="278" y="248"/>
                        <a:pt x="277" y="250"/>
                      </a:cubicBezTo>
                      <a:cubicBezTo>
                        <a:pt x="277" y="251"/>
                        <a:pt x="278" y="252"/>
                        <a:pt x="279" y="252"/>
                      </a:cubicBezTo>
                      <a:cubicBezTo>
                        <a:pt x="280" y="253"/>
                        <a:pt x="282" y="252"/>
                        <a:pt x="282" y="251"/>
                      </a:cubicBezTo>
                      <a:cubicBezTo>
                        <a:pt x="283" y="250"/>
                        <a:pt x="281" y="248"/>
                        <a:pt x="282" y="248"/>
                      </a:cubicBezTo>
                      <a:cubicBezTo>
                        <a:pt x="284" y="248"/>
                        <a:pt x="286" y="249"/>
                        <a:pt x="287" y="251"/>
                      </a:cubicBezTo>
                      <a:cubicBezTo>
                        <a:pt x="287" y="254"/>
                        <a:pt x="287" y="257"/>
                        <a:pt x="285" y="260"/>
                      </a:cubicBezTo>
                      <a:cubicBezTo>
                        <a:pt x="282" y="263"/>
                        <a:pt x="276" y="263"/>
                        <a:pt x="272" y="261"/>
                      </a:cubicBezTo>
                      <a:cubicBezTo>
                        <a:pt x="270" y="259"/>
                        <a:pt x="266" y="257"/>
                        <a:pt x="266" y="254"/>
                      </a:cubicBezTo>
                      <a:cubicBezTo>
                        <a:pt x="266" y="251"/>
                        <a:pt x="267" y="249"/>
                        <a:pt x="267" y="246"/>
                      </a:cubicBezTo>
                      <a:cubicBezTo>
                        <a:pt x="269" y="244"/>
                        <a:pt x="270" y="243"/>
                        <a:pt x="272" y="241"/>
                      </a:cubicBezTo>
                      <a:cubicBezTo>
                        <a:pt x="272" y="235"/>
                        <a:pt x="275" y="229"/>
                        <a:pt x="281" y="226"/>
                      </a:cubicBezTo>
                      <a:cubicBezTo>
                        <a:pt x="282" y="226"/>
                        <a:pt x="285" y="226"/>
                        <a:pt x="286" y="225"/>
                      </a:cubicBezTo>
                      <a:cubicBezTo>
                        <a:pt x="283" y="221"/>
                        <a:pt x="286" y="218"/>
                        <a:pt x="288" y="215"/>
                      </a:cubicBezTo>
                      <a:cubicBezTo>
                        <a:pt x="290" y="213"/>
                        <a:pt x="294" y="211"/>
                        <a:pt x="297" y="213"/>
                      </a:cubicBezTo>
                      <a:cubicBezTo>
                        <a:pt x="299" y="214"/>
                        <a:pt x="299" y="216"/>
                        <a:pt x="300" y="217"/>
                      </a:cubicBezTo>
                      <a:cubicBezTo>
                        <a:pt x="299" y="219"/>
                        <a:pt x="299" y="220"/>
                        <a:pt x="299" y="221"/>
                      </a:cubicBezTo>
                      <a:cubicBezTo>
                        <a:pt x="297" y="221"/>
                        <a:pt x="297" y="219"/>
                        <a:pt x="296" y="219"/>
                      </a:cubicBezTo>
                      <a:cubicBezTo>
                        <a:pt x="295" y="220"/>
                        <a:pt x="293" y="220"/>
                        <a:pt x="293" y="221"/>
                      </a:cubicBezTo>
                      <a:cubicBezTo>
                        <a:pt x="293" y="222"/>
                        <a:pt x="293" y="223"/>
                        <a:pt x="294" y="224"/>
                      </a:cubicBezTo>
                      <a:cubicBezTo>
                        <a:pt x="295" y="225"/>
                        <a:pt x="297" y="225"/>
                        <a:pt x="298" y="224"/>
                      </a:cubicBezTo>
                      <a:cubicBezTo>
                        <a:pt x="301" y="222"/>
                        <a:pt x="302" y="219"/>
                        <a:pt x="302" y="215"/>
                      </a:cubicBezTo>
                      <a:cubicBezTo>
                        <a:pt x="301" y="211"/>
                        <a:pt x="297" y="211"/>
                        <a:pt x="294" y="210"/>
                      </a:cubicBezTo>
                      <a:cubicBezTo>
                        <a:pt x="294" y="206"/>
                        <a:pt x="293" y="201"/>
                        <a:pt x="295" y="197"/>
                      </a:cubicBezTo>
                      <a:cubicBezTo>
                        <a:pt x="296" y="192"/>
                        <a:pt x="302" y="188"/>
                        <a:pt x="301" y="181"/>
                      </a:cubicBezTo>
                      <a:cubicBezTo>
                        <a:pt x="300" y="176"/>
                        <a:pt x="301" y="171"/>
                        <a:pt x="304" y="167"/>
                      </a:cubicBezTo>
                      <a:cubicBezTo>
                        <a:pt x="307" y="166"/>
                        <a:pt x="309" y="165"/>
                        <a:pt x="312" y="164"/>
                      </a:cubicBezTo>
                      <a:close/>
                      <a:moveTo>
                        <a:pt x="17" y="173"/>
                      </a:moveTo>
                      <a:cubicBezTo>
                        <a:pt x="19" y="179"/>
                        <a:pt x="19" y="186"/>
                        <a:pt x="17" y="192"/>
                      </a:cubicBezTo>
                      <a:cubicBezTo>
                        <a:pt x="22" y="196"/>
                        <a:pt x="25" y="203"/>
                        <a:pt x="23" y="209"/>
                      </a:cubicBezTo>
                      <a:cubicBezTo>
                        <a:pt x="23" y="210"/>
                        <a:pt x="22" y="212"/>
                        <a:pt x="23" y="213"/>
                      </a:cubicBezTo>
                      <a:cubicBezTo>
                        <a:pt x="27" y="215"/>
                        <a:pt x="32" y="219"/>
                        <a:pt x="31" y="224"/>
                      </a:cubicBezTo>
                      <a:cubicBezTo>
                        <a:pt x="34" y="227"/>
                        <a:pt x="37" y="226"/>
                        <a:pt x="39" y="228"/>
                      </a:cubicBezTo>
                      <a:cubicBezTo>
                        <a:pt x="44" y="230"/>
                        <a:pt x="46" y="235"/>
                        <a:pt x="45" y="240"/>
                      </a:cubicBezTo>
                      <a:cubicBezTo>
                        <a:pt x="49" y="243"/>
                        <a:pt x="53" y="247"/>
                        <a:pt x="52" y="251"/>
                      </a:cubicBezTo>
                      <a:cubicBezTo>
                        <a:pt x="53" y="255"/>
                        <a:pt x="49" y="257"/>
                        <a:pt x="48" y="260"/>
                      </a:cubicBezTo>
                      <a:cubicBezTo>
                        <a:pt x="46" y="263"/>
                        <a:pt x="41" y="263"/>
                        <a:pt x="37" y="262"/>
                      </a:cubicBezTo>
                      <a:cubicBezTo>
                        <a:pt x="35" y="261"/>
                        <a:pt x="32" y="260"/>
                        <a:pt x="30" y="258"/>
                      </a:cubicBezTo>
                      <a:cubicBezTo>
                        <a:pt x="29" y="254"/>
                        <a:pt x="30" y="250"/>
                        <a:pt x="31" y="248"/>
                      </a:cubicBezTo>
                      <a:cubicBezTo>
                        <a:pt x="32" y="247"/>
                        <a:pt x="33" y="247"/>
                        <a:pt x="34" y="247"/>
                      </a:cubicBezTo>
                      <a:cubicBezTo>
                        <a:pt x="35" y="249"/>
                        <a:pt x="36" y="249"/>
                        <a:pt x="38" y="249"/>
                      </a:cubicBezTo>
                      <a:cubicBezTo>
                        <a:pt x="38" y="249"/>
                        <a:pt x="39" y="249"/>
                        <a:pt x="39" y="248"/>
                      </a:cubicBezTo>
                      <a:cubicBezTo>
                        <a:pt x="39" y="246"/>
                        <a:pt x="38" y="245"/>
                        <a:pt x="36" y="245"/>
                      </a:cubicBezTo>
                      <a:cubicBezTo>
                        <a:pt x="34" y="244"/>
                        <a:pt x="32" y="246"/>
                        <a:pt x="30" y="246"/>
                      </a:cubicBezTo>
                      <a:cubicBezTo>
                        <a:pt x="28" y="249"/>
                        <a:pt x="27" y="253"/>
                        <a:pt x="28" y="256"/>
                      </a:cubicBezTo>
                      <a:cubicBezTo>
                        <a:pt x="29" y="262"/>
                        <a:pt x="35" y="264"/>
                        <a:pt x="40" y="265"/>
                      </a:cubicBezTo>
                      <a:cubicBezTo>
                        <a:pt x="42" y="265"/>
                        <a:pt x="43" y="264"/>
                        <a:pt x="44" y="265"/>
                      </a:cubicBezTo>
                      <a:cubicBezTo>
                        <a:pt x="42" y="268"/>
                        <a:pt x="44" y="272"/>
                        <a:pt x="44" y="274"/>
                      </a:cubicBezTo>
                      <a:cubicBezTo>
                        <a:pt x="44" y="278"/>
                        <a:pt x="48" y="280"/>
                        <a:pt x="50" y="282"/>
                      </a:cubicBezTo>
                      <a:cubicBezTo>
                        <a:pt x="52" y="282"/>
                        <a:pt x="55" y="283"/>
                        <a:pt x="58" y="282"/>
                      </a:cubicBezTo>
                      <a:cubicBezTo>
                        <a:pt x="60" y="281"/>
                        <a:pt x="63" y="279"/>
                        <a:pt x="63" y="276"/>
                      </a:cubicBezTo>
                      <a:cubicBezTo>
                        <a:pt x="63" y="275"/>
                        <a:pt x="61" y="274"/>
                        <a:pt x="61" y="274"/>
                      </a:cubicBezTo>
                      <a:cubicBezTo>
                        <a:pt x="60" y="273"/>
                        <a:pt x="59" y="273"/>
                        <a:pt x="58" y="274"/>
                      </a:cubicBezTo>
                      <a:cubicBezTo>
                        <a:pt x="58" y="274"/>
                        <a:pt x="57" y="275"/>
                        <a:pt x="58" y="276"/>
                      </a:cubicBezTo>
                      <a:cubicBezTo>
                        <a:pt x="59" y="276"/>
                        <a:pt x="59" y="277"/>
                        <a:pt x="60" y="278"/>
                      </a:cubicBezTo>
                      <a:cubicBezTo>
                        <a:pt x="59" y="280"/>
                        <a:pt x="57" y="280"/>
                        <a:pt x="56" y="281"/>
                      </a:cubicBezTo>
                      <a:cubicBezTo>
                        <a:pt x="52" y="281"/>
                        <a:pt x="49" y="280"/>
                        <a:pt x="47" y="277"/>
                      </a:cubicBezTo>
                      <a:cubicBezTo>
                        <a:pt x="46" y="273"/>
                        <a:pt x="44" y="268"/>
                        <a:pt x="48" y="265"/>
                      </a:cubicBezTo>
                      <a:cubicBezTo>
                        <a:pt x="51" y="262"/>
                        <a:pt x="55" y="260"/>
                        <a:pt x="59" y="261"/>
                      </a:cubicBezTo>
                      <a:cubicBezTo>
                        <a:pt x="60" y="261"/>
                        <a:pt x="61" y="261"/>
                        <a:pt x="62" y="261"/>
                      </a:cubicBezTo>
                      <a:cubicBezTo>
                        <a:pt x="64" y="262"/>
                        <a:pt x="66" y="263"/>
                        <a:pt x="67" y="266"/>
                      </a:cubicBezTo>
                      <a:cubicBezTo>
                        <a:pt x="68" y="266"/>
                        <a:pt x="69" y="265"/>
                        <a:pt x="71" y="265"/>
                      </a:cubicBezTo>
                      <a:cubicBezTo>
                        <a:pt x="76" y="266"/>
                        <a:pt x="80" y="269"/>
                        <a:pt x="83" y="273"/>
                      </a:cubicBezTo>
                      <a:cubicBezTo>
                        <a:pt x="84" y="275"/>
                        <a:pt x="83" y="277"/>
                        <a:pt x="83" y="279"/>
                      </a:cubicBezTo>
                      <a:cubicBezTo>
                        <a:pt x="83" y="279"/>
                        <a:pt x="84" y="280"/>
                        <a:pt x="85" y="279"/>
                      </a:cubicBezTo>
                      <a:cubicBezTo>
                        <a:pt x="87" y="277"/>
                        <a:pt x="90" y="279"/>
                        <a:pt x="92" y="279"/>
                      </a:cubicBezTo>
                      <a:cubicBezTo>
                        <a:pt x="95" y="281"/>
                        <a:pt x="96" y="283"/>
                        <a:pt x="97" y="286"/>
                      </a:cubicBezTo>
                      <a:cubicBezTo>
                        <a:pt x="98" y="289"/>
                        <a:pt x="95" y="291"/>
                        <a:pt x="93" y="292"/>
                      </a:cubicBezTo>
                      <a:cubicBezTo>
                        <a:pt x="91" y="293"/>
                        <a:pt x="90" y="293"/>
                        <a:pt x="89" y="293"/>
                      </a:cubicBezTo>
                      <a:cubicBezTo>
                        <a:pt x="88" y="291"/>
                        <a:pt x="88" y="290"/>
                        <a:pt x="87" y="289"/>
                      </a:cubicBezTo>
                      <a:cubicBezTo>
                        <a:pt x="86" y="289"/>
                        <a:pt x="85" y="290"/>
                        <a:pt x="85" y="291"/>
                      </a:cubicBezTo>
                      <a:cubicBezTo>
                        <a:pt x="86" y="293"/>
                        <a:pt x="88" y="294"/>
                        <a:pt x="91" y="295"/>
                      </a:cubicBezTo>
                      <a:cubicBezTo>
                        <a:pt x="95" y="294"/>
                        <a:pt x="98" y="290"/>
                        <a:pt x="100" y="287"/>
                      </a:cubicBezTo>
                      <a:cubicBezTo>
                        <a:pt x="110" y="283"/>
                        <a:pt x="117" y="296"/>
                        <a:pt x="127" y="291"/>
                      </a:cubicBezTo>
                      <a:cubicBezTo>
                        <a:pt x="130" y="290"/>
                        <a:pt x="134" y="291"/>
                        <a:pt x="137" y="292"/>
                      </a:cubicBezTo>
                      <a:cubicBezTo>
                        <a:pt x="143" y="294"/>
                        <a:pt x="144" y="301"/>
                        <a:pt x="149" y="304"/>
                      </a:cubicBezTo>
                      <a:cubicBezTo>
                        <a:pt x="150" y="304"/>
                        <a:pt x="149" y="304"/>
                        <a:pt x="149" y="305"/>
                      </a:cubicBezTo>
                      <a:cubicBezTo>
                        <a:pt x="144" y="308"/>
                        <a:pt x="139" y="304"/>
                        <a:pt x="134" y="303"/>
                      </a:cubicBezTo>
                      <a:cubicBezTo>
                        <a:pt x="126" y="300"/>
                        <a:pt x="121" y="307"/>
                        <a:pt x="114" y="306"/>
                      </a:cubicBezTo>
                      <a:cubicBezTo>
                        <a:pt x="109" y="306"/>
                        <a:pt x="104" y="302"/>
                        <a:pt x="99" y="302"/>
                      </a:cubicBezTo>
                      <a:cubicBezTo>
                        <a:pt x="94" y="305"/>
                        <a:pt x="87" y="304"/>
                        <a:pt x="82" y="303"/>
                      </a:cubicBezTo>
                      <a:cubicBezTo>
                        <a:pt x="81" y="302"/>
                        <a:pt x="79" y="302"/>
                        <a:pt x="79" y="300"/>
                      </a:cubicBezTo>
                      <a:cubicBezTo>
                        <a:pt x="80" y="296"/>
                        <a:pt x="79" y="292"/>
                        <a:pt x="76" y="289"/>
                      </a:cubicBezTo>
                      <a:cubicBezTo>
                        <a:pt x="74" y="288"/>
                        <a:pt x="72" y="287"/>
                        <a:pt x="70" y="287"/>
                      </a:cubicBezTo>
                      <a:cubicBezTo>
                        <a:pt x="67" y="287"/>
                        <a:pt x="67" y="290"/>
                        <a:pt x="65" y="291"/>
                      </a:cubicBezTo>
                      <a:cubicBezTo>
                        <a:pt x="64" y="292"/>
                        <a:pt x="65" y="293"/>
                        <a:pt x="65" y="293"/>
                      </a:cubicBezTo>
                      <a:cubicBezTo>
                        <a:pt x="66" y="294"/>
                        <a:pt x="67" y="294"/>
                        <a:pt x="67" y="294"/>
                      </a:cubicBezTo>
                      <a:cubicBezTo>
                        <a:pt x="70" y="293"/>
                        <a:pt x="67" y="291"/>
                        <a:pt x="69" y="290"/>
                      </a:cubicBezTo>
                      <a:cubicBezTo>
                        <a:pt x="71" y="289"/>
                        <a:pt x="73" y="290"/>
                        <a:pt x="74" y="290"/>
                      </a:cubicBezTo>
                      <a:cubicBezTo>
                        <a:pt x="76" y="292"/>
                        <a:pt x="77" y="294"/>
                        <a:pt x="77" y="297"/>
                      </a:cubicBezTo>
                      <a:cubicBezTo>
                        <a:pt x="76" y="299"/>
                        <a:pt x="76" y="302"/>
                        <a:pt x="73" y="302"/>
                      </a:cubicBezTo>
                      <a:cubicBezTo>
                        <a:pt x="67" y="305"/>
                        <a:pt x="59" y="305"/>
                        <a:pt x="54" y="300"/>
                      </a:cubicBezTo>
                      <a:cubicBezTo>
                        <a:pt x="52" y="298"/>
                        <a:pt x="53" y="297"/>
                        <a:pt x="53" y="294"/>
                      </a:cubicBezTo>
                      <a:cubicBezTo>
                        <a:pt x="53" y="291"/>
                        <a:pt x="52" y="288"/>
                        <a:pt x="50" y="286"/>
                      </a:cubicBezTo>
                      <a:cubicBezTo>
                        <a:pt x="47" y="282"/>
                        <a:pt x="42" y="279"/>
                        <a:pt x="37" y="281"/>
                      </a:cubicBezTo>
                      <a:cubicBezTo>
                        <a:pt x="35" y="282"/>
                        <a:pt x="33" y="283"/>
                        <a:pt x="32" y="285"/>
                      </a:cubicBezTo>
                      <a:cubicBezTo>
                        <a:pt x="31" y="287"/>
                        <a:pt x="32" y="289"/>
                        <a:pt x="33" y="291"/>
                      </a:cubicBezTo>
                      <a:cubicBezTo>
                        <a:pt x="34" y="291"/>
                        <a:pt x="35" y="292"/>
                        <a:pt x="36" y="291"/>
                      </a:cubicBezTo>
                      <a:cubicBezTo>
                        <a:pt x="37" y="291"/>
                        <a:pt x="36" y="290"/>
                        <a:pt x="36" y="289"/>
                      </a:cubicBezTo>
                      <a:cubicBezTo>
                        <a:pt x="35" y="288"/>
                        <a:pt x="34" y="288"/>
                        <a:pt x="34" y="287"/>
                      </a:cubicBezTo>
                      <a:cubicBezTo>
                        <a:pt x="34" y="285"/>
                        <a:pt x="35" y="284"/>
                        <a:pt x="37" y="283"/>
                      </a:cubicBezTo>
                      <a:cubicBezTo>
                        <a:pt x="40" y="283"/>
                        <a:pt x="44" y="283"/>
                        <a:pt x="47" y="285"/>
                      </a:cubicBezTo>
                      <a:cubicBezTo>
                        <a:pt x="51" y="288"/>
                        <a:pt x="52" y="292"/>
                        <a:pt x="50" y="297"/>
                      </a:cubicBezTo>
                      <a:cubicBezTo>
                        <a:pt x="47" y="303"/>
                        <a:pt x="38" y="305"/>
                        <a:pt x="31" y="304"/>
                      </a:cubicBezTo>
                      <a:cubicBezTo>
                        <a:pt x="29" y="303"/>
                        <a:pt x="27" y="303"/>
                        <a:pt x="26" y="301"/>
                      </a:cubicBezTo>
                      <a:cubicBezTo>
                        <a:pt x="24" y="301"/>
                        <a:pt x="24" y="303"/>
                        <a:pt x="22" y="303"/>
                      </a:cubicBezTo>
                      <a:cubicBezTo>
                        <a:pt x="17" y="305"/>
                        <a:pt x="11" y="305"/>
                        <a:pt x="7" y="301"/>
                      </a:cubicBezTo>
                      <a:cubicBezTo>
                        <a:pt x="4" y="298"/>
                        <a:pt x="5" y="293"/>
                        <a:pt x="5" y="290"/>
                      </a:cubicBezTo>
                      <a:cubicBezTo>
                        <a:pt x="6" y="287"/>
                        <a:pt x="8" y="286"/>
                        <a:pt x="10" y="283"/>
                      </a:cubicBezTo>
                      <a:cubicBezTo>
                        <a:pt x="10" y="282"/>
                        <a:pt x="7" y="281"/>
                        <a:pt x="7" y="280"/>
                      </a:cubicBezTo>
                      <a:cubicBezTo>
                        <a:pt x="3" y="276"/>
                        <a:pt x="4" y="269"/>
                        <a:pt x="6" y="265"/>
                      </a:cubicBezTo>
                      <a:cubicBezTo>
                        <a:pt x="8" y="261"/>
                        <a:pt x="12" y="260"/>
                        <a:pt x="15" y="259"/>
                      </a:cubicBezTo>
                      <a:cubicBezTo>
                        <a:pt x="18" y="260"/>
                        <a:pt x="21" y="260"/>
                        <a:pt x="24" y="262"/>
                      </a:cubicBezTo>
                      <a:cubicBezTo>
                        <a:pt x="27" y="263"/>
                        <a:pt x="28" y="266"/>
                        <a:pt x="28" y="269"/>
                      </a:cubicBezTo>
                      <a:cubicBezTo>
                        <a:pt x="28" y="271"/>
                        <a:pt x="27" y="273"/>
                        <a:pt x="25" y="273"/>
                      </a:cubicBezTo>
                      <a:cubicBezTo>
                        <a:pt x="22" y="274"/>
                        <a:pt x="22" y="274"/>
                        <a:pt x="22" y="274"/>
                      </a:cubicBezTo>
                      <a:cubicBezTo>
                        <a:pt x="21" y="273"/>
                        <a:pt x="21" y="271"/>
                        <a:pt x="20" y="270"/>
                      </a:cubicBezTo>
                      <a:cubicBezTo>
                        <a:pt x="18" y="270"/>
                        <a:pt x="18" y="271"/>
                        <a:pt x="18" y="272"/>
                      </a:cubicBezTo>
                      <a:cubicBezTo>
                        <a:pt x="18" y="274"/>
                        <a:pt x="19" y="274"/>
                        <a:pt x="20" y="275"/>
                      </a:cubicBezTo>
                      <a:cubicBezTo>
                        <a:pt x="23" y="276"/>
                        <a:pt x="25" y="276"/>
                        <a:pt x="27" y="274"/>
                      </a:cubicBezTo>
                      <a:cubicBezTo>
                        <a:pt x="29" y="273"/>
                        <a:pt x="30" y="271"/>
                        <a:pt x="30" y="269"/>
                      </a:cubicBezTo>
                      <a:cubicBezTo>
                        <a:pt x="31" y="265"/>
                        <a:pt x="27" y="262"/>
                        <a:pt x="24" y="260"/>
                      </a:cubicBezTo>
                      <a:cubicBezTo>
                        <a:pt x="21" y="258"/>
                        <a:pt x="17" y="257"/>
                        <a:pt x="13" y="258"/>
                      </a:cubicBezTo>
                      <a:cubicBezTo>
                        <a:pt x="9" y="255"/>
                        <a:pt x="4" y="251"/>
                        <a:pt x="4" y="246"/>
                      </a:cubicBezTo>
                      <a:cubicBezTo>
                        <a:pt x="4" y="242"/>
                        <a:pt x="4" y="237"/>
                        <a:pt x="8" y="235"/>
                      </a:cubicBezTo>
                      <a:cubicBezTo>
                        <a:pt x="11" y="233"/>
                        <a:pt x="15" y="233"/>
                        <a:pt x="18" y="234"/>
                      </a:cubicBezTo>
                      <a:cubicBezTo>
                        <a:pt x="20" y="236"/>
                        <a:pt x="21" y="239"/>
                        <a:pt x="20" y="242"/>
                      </a:cubicBezTo>
                      <a:cubicBezTo>
                        <a:pt x="20" y="245"/>
                        <a:pt x="14" y="243"/>
                        <a:pt x="17" y="247"/>
                      </a:cubicBezTo>
                      <a:cubicBezTo>
                        <a:pt x="18" y="248"/>
                        <a:pt x="19" y="247"/>
                        <a:pt x="20" y="247"/>
                      </a:cubicBezTo>
                      <a:cubicBezTo>
                        <a:pt x="23" y="243"/>
                        <a:pt x="23" y="238"/>
                        <a:pt x="21" y="235"/>
                      </a:cubicBezTo>
                      <a:cubicBezTo>
                        <a:pt x="19" y="232"/>
                        <a:pt x="16" y="231"/>
                        <a:pt x="13" y="231"/>
                      </a:cubicBezTo>
                      <a:cubicBezTo>
                        <a:pt x="12" y="231"/>
                        <a:pt x="13" y="230"/>
                        <a:pt x="13" y="229"/>
                      </a:cubicBezTo>
                      <a:cubicBezTo>
                        <a:pt x="10" y="226"/>
                        <a:pt x="9" y="223"/>
                        <a:pt x="9" y="219"/>
                      </a:cubicBezTo>
                      <a:cubicBezTo>
                        <a:pt x="9" y="215"/>
                        <a:pt x="11" y="211"/>
                        <a:pt x="14" y="208"/>
                      </a:cubicBezTo>
                      <a:cubicBezTo>
                        <a:pt x="12" y="203"/>
                        <a:pt x="9" y="200"/>
                        <a:pt x="8" y="195"/>
                      </a:cubicBezTo>
                      <a:cubicBezTo>
                        <a:pt x="8" y="189"/>
                        <a:pt x="11" y="184"/>
                        <a:pt x="13" y="178"/>
                      </a:cubicBezTo>
                      <a:cubicBezTo>
                        <a:pt x="13" y="178"/>
                        <a:pt x="13" y="178"/>
                        <a:pt x="13" y="178"/>
                      </a:cubicBezTo>
                      <a:cubicBezTo>
                        <a:pt x="15" y="183"/>
                        <a:pt x="15" y="187"/>
                        <a:pt x="13" y="191"/>
                      </a:cubicBezTo>
                      <a:cubicBezTo>
                        <a:pt x="13" y="194"/>
                        <a:pt x="14" y="196"/>
                        <a:pt x="16" y="197"/>
                      </a:cubicBezTo>
                      <a:cubicBezTo>
                        <a:pt x="21" y="200"/>
                        <a:pt x="20" y="208"/>
                        <a:pt x="19" y="213"/>
                      </a:cubicBezTo>
                      <a:cubicBezTo>
                        <a:pt x="19" y="215"/>
                        <a:pt x="16" y="217"/>
                        <a:pt x="19" y="219"/>
                      </a:cubicBezTo>
                      <a:cubicBezTo>
                        <a:pt x="22" y="221"/>
                        <a:pt x="28" y="222"/>
                        <a:pt x="29" y="227"/>
                      </a:cubicBezTo>
                      <a:cubicBezTo>
                        <a:pt x="27" y="231"/>
                        <a:pt x="32" y="230"/>
                        <a:pt x="33" y="231"/>
                      </a:cubicBezTo>
                      <a:cubicBezTo>
                        <a:pt x="36" y="232"/>
                        <a:pt x="40" y="234"/>
                        <a:pt x="40" y="238"/>
                      </a:cubicBezTo>
                      <a:cubicBezTo>
                        <a:pt x="40" y="239"/>
                        <a:pt x="40" y="240"/>
                        <a:pt x="39" y="241"/>
                      </a:cubicBezTo>
                      <a:cubicBezTo>
                        <a:pt x="41" y="242"/>
                        <a:pt x="42" y="243"/>
                        <a:pt x="44" y="243"/>
                      </a:cubicBezTo>
                      <a:cubicBezTo>
                        <a:pt x="44" y="242"/>
                        <a:pt x="43" y="241"/>
                        <a:pt x="42" y="240"/>
                      </a:cubicBezTo>
                      <a:cubicBezTo>
                        <a:pt x="43" y="237"/>
                        <a:pt x="42" y="235"/>
                        <a:pt x="40" y="233"/>
                      </a:cubicBezTo>
                      <a:cubicBezTo>
                        <a:pt x="37" y="230"/>
                        <a:pt x="34" y="230"/>
                        <a:pt x="31" y="228"/>
                      </a:cubicBezTo>
                      <a:cubicBezTo>
                        <a:pt x="30" y="227"/>
                        <a:pt x="31" y="225"/>
                        <a:pt x="30" y="224"/>
                      </a:cubicBezTo>
                      <a:cubicBezTo>
                        <a:pt x="28" y="220"/>
                        <a:pt x="24" y="219"/>
                        <a:pt x="20" y="217"/>
                      </a:cubicBezTo>
                      <a:cubicBezTo>
                        <a:pt x="20" y="217"/>
                        <a:pt x="20" y="217"/>
                        <a:pt x="20" y="217"/>
                      </a:cubicBezTo>
                      <a:cubicBezTo>
                        <a:pt x="22" y="211"/>
                        <a:pt x="23" y="204"/>
                        <a:pt x="20" y="199"/>
                      </a:cubicBezTo>
                      <a:cubicBezTo>
                        <a:pt x="18" y="196"/>
                        <a:pt x="13" y="194"/>
                        <a:pt x="15" y="191"/>
                      </a:cubicBezTo>
                      <a:cubicBezTo>
                        <a:pt x="17" y="184"/>
                        <a:pt x="16" y="176"/>
                        <a:pt x="11" y="171"/>
                      </a:cubicBezTo>
                      <a:cubicBezTo>
                        <a:pt x="8" y="172"/>
                        <a:pt x="12" y="174"/>
                        <a:pt x="11" y="176"/>
                      </a:cubicBezTo>
                      <a:cubicBezTo>
                        <a:pt x="11" y="184"/>
                        <a:pt x="3" y="192"/>
                        <a:pt x="8" y="201"/>
                      </a:cubicBezTo>
                      <a:cubicBezTo>
                        <a:pt x="11" y="207"/>
                        <a:pt x="11" y="207"/>
                        <a:pt x="11" y="207"/>
                      </a:cubicBezTo>
                      <a:cubicBezTo>
                        <a:pt x="9" y="212"/>
                        <a:pt x="5" y="218"/>
                        <a:pt x="7" y="224"/>
                      </a:cubicBezTo>
                      <a:cubicBezTo>
                        <a:pt x="8" y="227"/>
                        <a:pt x="9" y="229"/>
                        <a:pt x="11" y="231"/>
                      </a:cubicBezTo>
                      <a:cubicBezTo>
                        <a:pt x="11" y="232"/>
                        <a:pt x="10" y="232"/>
                        <a:pt x="10" y="232"/>
                      </a:cubicBezTo>
                      <a:cubicBezTo>
                        <a:pt x="7" y="232"/>
                        <a:pt x="6" y="229"/>
                        <a:pt x="5" y="227"/>
                      </a:cubicBezTo>
                      <a:cubicBezTo>
                        <a:pt x="3" y="222"/>
                        <a:pt x="3" y="216"/>
                        <a:pt x="5" y="211"/>
                      </a:cubicBezTo>
                      <a:cubicBezTo>
                        <a:pt x="7" y="208"/>
                        <a:pt x="7" y="208"/>
                        <a:pt x="7" y="208"/>
                      </a:cubicBezTo>
                      <a:cubicBezTo>
                        <a:pt x="4" y="203"/>
                        <a:pt x="2" y="196"/>
                        <a:pt x="4" y="190"/>
                      </a:cubicBezTo>
                      <a:cubicBezTo>
                        <a:pt x="7" y="184"/>
                        <a:pt x="9" y="176"/>
                        <a:pt x="6" y="169"/>
                      </a:cubicBezTo>
                      <a:cubicBezTo>
                        <a:pt x="4" y="168"/>
                        <a:pt x="3" y="165"/>
                        <a:pt x="4" y="163"/>
                      </a:cubicBezTo>
                      <a:cubicBezTo>
                        <a:pt x="8" y="167"/>
                        <a:pt x="14" y="168"/>
                        <a:pt x="17" y="173"/>
                      </a:cubicBezTo>
                      <a:close/>
                      <a:moveTo>
                        <a:pt x="309" y="168"/>
                      </a:moveTo>
                      <a:cubicBezTo>
                        <a:pt x="308" y="169"/>
                        <a:pt x="307" y="170"/>
                        <a:pt x="307" y="171"/>
                      </a:cubicBezTo>
                      <a:cubicBezTo>
                        <a:pt x="305" y="177"/>
                        <a:pt x="305" y="183"/>
                        <a:pt x="309" y="188"/>
                      </a:cubicBezTo>
                      <a:cubicBezTo>
                        <a:pt x="312" y="194"/>
                        <a:pt x="309" y="201"/>
                        <a:pt x="306" y="206"/>
                      </a:cubicBezTo>
                      <a:cubicBezTo>
                        <a:pt x="306" y="208"/>
                        <a:pt x="308" y="210"/>
                        <a:pt x="309" y="212"/>
                      </a:cubicBezTo>
                      <a:cubicBezTo>
                        <a:pt x="310" y="216"/>
                        <a:pt x="309" y="221"/>
                        <a:pt x="306" y="224"/>
                      </a:cubicBezTo>
                      <a:cubicBezTo>
                        <a:pt x="306" y="224"/>
                        <a:pt x="305" y="224"/>
                        <a:pt x="305" y="224"/>
                      </a:cubicBezTo>
                      <a:cubicBezTo>
                        <a:pt x="305" y="221"/>
                        <a:pt x="308" y="219"/>
                        <a:pt x="307" y="216"/>
                      </a:cubicBezTo>
                      <a:cubicBezTo>
                        <a:pt x="307" y="213"/>
                        <a:pt x="306" y="210"/>
                        <a:pt x="304" y="208"/>
                      </a:cubicBezTo>
                      <a:cubicBezTo>
                        <a:pt x="305" y="204"/>
                        <a:pt x="307" y="201"/>
                        <a:pt x="308" y="198"/>
                      </a:cubicBezTo>
                      <a:cubicBezTo>
                        <a:pt x="309" y="194"/>
                        <a:pt x="308" y="190"/>
                        <a:pt x="305" y="187"/>
                      </a:cubicBezTo>
                      <a:cubicBezTo>
                        <a:pt x="305" y="187"/>
                        <a:pt x="305" y="187"/>
                        <a:pt x="305" y="187"/>
                      </a:cubicBezTo>
                      <a:cubicBezTo>
                        <a:pt x="302" y="193"/>
                        <a:pt x="297" y="198"/>
                        <a:pt x="299" y="205"/>
                      </a:cubicBezTo>
                      <a:cubicBezTo>
                        <a:pt x="299" y="206"/>
                        <a:pt x="299" y="207"/>
                        <a:pt x="298" y="207"/>
                      </a:cubicBezTo>
                      <a:cubicBezTo>
                        <a:pt x="297" y="207"/>
                        <a:pt x="297" y="206"/>
                        <a:pt x="297" y="205"/>
                      </a:cubicBezTo>
                      <a:cubicBezTo>
                        <a:pt x="295" y="196"/>
                        <a:pt x="304" y="190"/>
                        <a:pt x="303" y="181"/>
                      </a:cubicBezTo>
                      <a:cubicBezTo>
                        <a:pt x="302" y="177"/>
                        <a:pt x="302" y="172"/>
                        <a:pt x="306" y="169"/>
                      </a:cubicBezTo>
                      <a:cubicBezTo>
                        <a:pt x="307" y="168"/>
                        <a:pt x="308" y="168"/>
                        <a:pt x="309" y="168"/>
                      </a:cubicBezTo>
                      <a:close/>
                      <a:moveTo>
                        <a:pt x="64" y="168"/>
                      </a:moveTo>
                      <a:cubicBezTo>
                        <a:pt x="66" y="172"/>
                        <a:pt x="63" y="175"/>
                        <a:pt x="63" y="179"/>
                      </a:cubicBezTo>
                      <a:cubicBezTo>
                        <a:pt x="63" y="184"/>
                        <a:pt x="63" y="190"/>
                        <a:pt x="65" y="194"/>
                      </a:cubicBezTo>
                      <a:cubicBezTo>
                        <a:pt x="65" y="195"/>
                        <a:pt x="65" y="195"/>
                        <a:pt x="65" y="195"/>
                      </a:cubicBezTo>
                      <a:cubicBezTo>
                        <a:pt x="63" y="195"/>
                        <a:pt x="63" y="195"/>
                        <a:pt x="63" y="195"/>
                      </a:cubicBezTo>
                      <a:cubicBezTo>
                        <a:pt x="60" y="191"/>
                        <a:pt x="61" y="184"/>
                        <a:pt x="61" y="179"/>
                      </a:cubicBezTo>
                      <a:cubicBezTo>
                        <a:pt x="62" y="175"/>
                        <a:pt x="63" y="170"/>
                        <a:pt x="60" y="167"/>
                      </a:cubicBezTo>
                      <a:cubicBezTo>
                        <a:pt x="61" y="165"/>
                        <a:pt x="64" y="167"/>
                        <a:pt x="64" y="168"/>
                      </a:cubicBezTo>
                      <a:close/>
                      <a:moveTo>
                        <a:pt x="244" y="179"/>
                      </a:moveTo>
                      <a:cubicBezTo>
                        <a:pt x="246" y="185"/>
                        <a:pt x="244" y="190"/>
                        <a:pt x="243" y="196"/>
                      </a:cubicBezTo>
                      <a:cubicBezTo>
                        <a:pt x="241" y="197"/>
                        <a:pt x="240" y="199"/>
                        <a:pt x="239" y="199"/>
                      </a:cubicBezTo>
                      <a:cubicBezTo>
                        <a:pt x="238" y="198"/>
                        <a:pt x="238" y="198"/>
                        <a:pt x="238" y="198"/>
                      </a:cubicBezTo>
                      <a:cubicBezTo>
                        <a:pt x="239" y="193"/>
                        <a:pt x="240" y="187"/>
                        <a:pt x="239" y="182"/>
                      </a:cubicBezTo>
                      <a:cubicBezTo>
                        <a:pt x="238" y="181"/>
                        <a:pt x="237" y="180"/>
                        <a:pt x="235" y="181"/>
                      </a:cubicBezTo>
                      <a:cubicBezTo>
                        <a:pt x="233" y="180"/>
                        <a:pt x="232" y="182"/>
                        <a:pt x="231" y="183"/>
                      </a:cubicBezTo>
                      <a:cubicBezTo>
                        <a:pt x="230" y="180"/>
                        <a:pt x="230" y="177"/>
                        <a:pt x="232" y="175"/>
                      </a:cubicBezTo>
                      <a:cubicBezTo>
                        <a:pt x="234" y="173"/>
                        <a:pt x="237" y="172"/>
                        <a:pt x="239" y="173"/>
                      </a:cubicBezTo>
                      <a:cubicBezTo>
                        <a:pt x="242" y="174"/>
                        <a:pt x="243" y="177"/>
                        <a:pt x="244" y="179"/>
                      </a:cubicBezTo>
                      <a:close/>
                      <a:moveTo>
                        <a:pt x="83" y="175"/>
                      </a:moveTo>
                      <a:cubicBezTo>
                        <a:pt x="84" y="176"/>
                        <a:pt x="84" y="178"/>
                        <a:pt x="84" y="179"/>
                      </a:cubicBezTo>
                      <a:cubicBezTo>
                        <a:pt x="82" y="179"/>
                        <a:pt x="79" y="179"/>
                        <a:pt x="78" y="180"/>
                      </a:cubicBezTo>
                      <a:cubicBezTo>
                        <a:pt x="76" y="182"/>
                        <a:pt x="75" y="185"/>
                        <a:pt x="74" y="187"/>
                      </a:cubicBezTo>
                      <a:cubicBezTo>
                        <a:pt x="74" y="192"/>
                        <a:pt x="77" y="197"/>
                        <a:pt x="81" y="200"/>
                      </a:cubicBezTo>
                      <a:cubicBezTo>
                        <a:pt x="81" y="201"/>
                        <a:pt x="80" y="202"/>
                        <a:pt x="80" y="203"/>
                      </a:cubicBezTo>
                      <a:cubicBezTo>
                        <a:pt x="78" y="202"/>
                        <a:pt x="77" y="201"/>
                        <a:pt x="76" y="200"/>
                      </a:cubicBezTo>
                      <a:cubicBezTo>
                        <a:pt x="74" y="196"/>
                        <a:pt x="72" y="193"/>
                        <a:pt x="71" y="190"/>
                      </a:cubicBezTo>
                      <a:cubicBezTo>
                        <a:pt x="69" y="186"/>
                        <a:pt x="70" y="181"/>
                        <a:pt x="71" y="177"/>
                      </a:cubicBezTo>
                      <a:cubicBezTo>
                        <a:pt x="73" y="174"/>
                        <a:pt x="76" y="173"/>
                        <a:pt x="79" y="172"/>
                      </a:cubicBezTo>
                      <a:cubicBezTo>
                        <a:pt x="80" y="172"/>
                        <a:pt x="82" y="173"/>
                        <a:pt x="83" y="175"/>
                      </a:cubicBezTo>
                      <a:close/>
                      <a:moveTo>
                        <a:pt x="238" y="186"/>
                      </a:moveTo>
                      <a:cubicBezTo>
                        <a:pt x="238" y="190"/>
                        <a:pt x="237" y="194"/>
                        <a:pt x="236" y="198"/>
                      </a:cubicBezTo>
                      <a:cubicBezTo>
                        <a:pt x="233" y="197"/>
                        <a:pt x="236" y="194"/>
                        <a:pt x="236" y="191"/>
                      </a:cubicBezTo>
                      <a:cubicBezTo>
                        <a:pt x="236" y="189"/>
                        <a:pt x="237" y="188"/>
                        <a:pt x="236" y="185"/>
                      </a:cubicBezTo>
                      <a:cubicBezTo>
                        <a:pt x="236" y="184"/>
                        <a:pt x="233" y="185"/>
                        <a:pt x="235" y="183"/>
                      </a:cubicBezTo>
                      <a:cubicBezTo>
                        <a:pt x="237" y="182"/>
                        <a:pt x="237" y="185"/>
                        <a:pt x="238" y="186"/>
                      </a:cubicBezTo>
                      <a:close/>
                      <a:moveTo>
                        <a:pt x="81" y="182"/>
                      </a:moveTo>
                      <a:cubicBezTo>
                        <a:pt x="79" y="184"/>
                        <a:pt x="79" y="187"/>
                        <a:pt x="78" y="189"/>
                      </a:cubicBezTo>
                      <a:cubicBezTo>
                        <a:pt x="79" y="193"/>
                        <a:pt x="81" y="195"/>
                        <a:pt x="82" y="198"/>
                      </a:cubicBezTo>
                      <a:cubicBezTo>
                        <a:pt x="80" y="197"/>
                        <a:pt x="79" y="195"/>
                        <a:pt x="78" y="194"/>
                      </a:cubicBezTo>
                      <a:cubicBezTo>
                        <a:pt x="76" y="191"/>
                        <a:pt x="75" y="186"/>
                        <a:pt x="78" y="183"/>
                      </a:cubicBezTo>
                      <a:cubicBezTo>
                        <a:pt x="79" y="182"/>
                        <a:pt x="80" y="181"/>
                        <a:pt x="81" y="182"/>
                      </a:cubicBezTo>
                      <a:close/>
                      <a:moveTo>
                        <a:pt x="129" y="185"/>
                      </a:moveTo>
                      <a:cubicBezTo>
                        <a:pt x="130" y="188"/>
                        <a:pt x="129" y="192"/>
                        <a:pt x="127" y="194"/>
                      </a:cubicBezTo>
                      <a:cubicBezTo>
                        <a:pt x="126" y="195"/>
                        <a:pt x="124" y="195"/>
                        <a:pt x="122" y="194"/>
                      </a:cubicBezTo>
                      <a:cubicBezTo>
                        <a:pt x="120" y="192"/>
                        <a:pt x="120" y="189"/>
                        <a:pt x="121" y="187"/>
                      </a:cubicBezTo>
                      <a:cubicBezTo>
                        <a:pt x="122" y="185"/>
                        <a:pt x="123" y="184"/>
                        <a:pt x="125" y="183"/>
                      </a:cubicBezTo>
                      <a:cubicBezTo>
                        <a:pt x="127" y="183"/>
                        <a:pt x="128" y="184"/>
                        <a:pt x="129" y="185"/>
                      </a:cubicBezTo>
                      <a:close/>
                      <a:moveTo>
                        <a:pt x="129" y="187"/>
                      </a:moveTo>
                      <a:cubicBezTo>
                        <a:pt x="128" y="189"/>
                        <a:pt x="129" y="191"/>
                        <a:pt x="126" y="192"/>
                      </a:cubicBezTo>
                      <a:cubicBezTo>
                        <a:pt x="125" y="193"/>
                        <a:pt x="124" y="193"/>
                        <a:pt x="123" y="193"/>
                      </a:cubicBezTo>
                      <a:cubicBezTo>
                        <a:pt x="122" y="192"/>
                        <a:pt x="121" y="189"/>
                        <a:pt x="122" y="188"/>
                      </a:cubicBezTo>
                      <a:cubicBezTo>
                        <a:pt x="123" y="186"/>
                        <a:pt x="125" y="186"/>
                        <a:pt x="126" y="185"/>
                      </a:cubicBezTo>
                      <a:cubicBezTo>
                        <a:pt x="128" y="184"/>
                        <a:pt x="128" y="186"/>
                        <a:pt x="129" y="187"/>
                      </a:cubicBezTo>
                      <a:close/>
                      <a:moveTo>
                        <a:pt x="198" y="189"/>
                      </a:moveTo>
                      <a:cubicBezTo>
                        <a:pt x="199" y="190"/>
                        <a:pt x="198" y="192"/>
                        <a:pt x="198" y="193"/>
                      </a:cubicBezTo>
                      <a:cubicBezTo>
                        <a:pt x="197" y="195"/>
                        <a:pt x="194" y="194"/>
                        <a:pt x="193" y="194"/>
                      </a:cubicBezTo>
                      <a:cubicBezTo>
                        <a:pt x="192" y="193"/>
                        <a:pt x="191" y="192"/>
                        <a:pt x="190" y="190"/>
                      </a:cubicBezTo>
                      <a:cubicBezTo>
                        <a:pt x="190" y="189"/>
                        <a:pt x="191" y="188"/>
                        <a:pt x="191" y="187"/>
                      </a:cubicBezTo>
                      <a:cubicBezTo>
                        <a:pt x="194" y="186"/>
                        <a:pt x="197" y="186"/>
                        <a:pt x="198" y="189"/>
                      </a:cubicBezTo>
                      <a:close/>
                      <a:moveTo>
                        <a:pt x="173" y="188"/>
                      </a:moveTo>
                      <a:cubicBezTo>
                        <a:pt x="175" y="190"/>
                        <a:pt x="175" y="192"/>
                        <a:pt x="175" y="195"/>
                      </a:cubicBezTo>
                      <a:cubicBezTo>
                        <a:pt x="175" y="198"/>
                        <a:pt x="171" y="200"/>
                        <a:pt x="168" y="201"/>
                      </a:cubicBezTo>
                      <a:cubicBezTo>
                        <a:pt x="167" y="205"/>
                        <a:pt x="166" y="209"/>
                        <a:pt x="163" y="211"/>
                      </a:cubicBezTo>
                      <a:cubicBezTo>
                        <a:pt x="160" y="212"/>
                        <a:pt x="157" y="213"/>
                        <a:pt x="154" y="211"/>
                      </a:cubicBezTo>
                      <a:cubicBezTo>
                        <a:pt x="152" y="210"/>
                        <a:pt x="151" y="209"/>
                        <a:pt x="149" y="207"/>
                      </a:cubicBezTo>
                      <a:cubicBezTo>
                        <a:pt x="149" y="205"/>
                        <a:pt x="149" y="203"/>
                        <a:pt x="149" y="201"/>
                      </a:cubicBezTo>
                      <a:cubicBezTo>
                        <a:pt x="149" y="198"/>
                        <a:pt x="145" y="200"/>
                        <a:pt x="145" y="197"/>
                      </a:cubicBezTo>
                      <a:cubicBezTo>
                        <a:pt x="144" y="196"/>
                        <a:pt x="144" y="193"/>
                        <a:pt x="144" y="191"/>
                      </a:cubicBezTo>
                      <a:cubicBezTo>
                        <a:pt x="146" y="189"/>
                        <a:pt x="148" y="187"/>
                        <a:pt x="151" y="187"/>
                      </a:cubicBezTo>
                      <a:cubicBezTo>
                        <a:pt x="152" y="187"/>
                        <a:pt x="154" y="187"/>
                        <a:pt x="154" y="188"/>
                      </a:cubicBezTo>
                      <a:cubicBezTo>
                        <a:pt x="154" y="190"/>
                        <a:pt x="156" y="190"/>
                        <a:pt x="155" y="191"/>
                      </a:cubicBezTo>
                      <a:cubicBezTo>
                        <a:pt x="154" y="192"/>
                        <a:pt x="153" y="191"/>
                        <a:pt x="151" y="192"/>
                      </a:cubicBezTo>
                      <a:cubicBezTo>
                        <a:pt x="150" y="193"/>
                        <a:pt x="150" y="195"/>
                        <a:pt x="150" y="196"/>
                      </a:cubicBezTo>
                      <a:cubicBezTo>
                        <a:pt x="150" y="198"/>
                        <a:pt x="152" y="199"/>
                        <a:pt x="153" y="200"/>
                      </a:cubicBezTo>
                      <a:cubicBezTo>
                        <a:pt x="153" y="202"/>
                        <a:pt x="153" y="204"/>
                        <a:pt x="154" y="206"/>
                      </a:cubicBezTo>
                      <a:cubicBezTo>
                        <a:pt x="156" y="208"/>
                        <a:pt x="157" y="208"/>
                        <a:pt x="159" y="209"/>
                      </a:cubicBezTo>
                      <a:cubicBezTo>
                        <a:pt x="163" y="209"/>
                        <a:pt x="164" y="204"/>
                        <a:pt x="165" y="202"/>
                      </a:cubicBezTo>
                      <a:cubicBezTo>
                        <a:pt x="168" y="199"/>
                        <a:pt x="172" y="196"/>
                        <a:pt x="171" y="192"/>
                      </a:cubicBezTo>
                      <a:cubicBezTo>
                        <a:pt x="170" y="190"/>
                        <a:pt x="164" y="193"/>
                        <a:pt x="166" y="189"/>
                      </a:cubicBezTo>
                      <a:cubicBezTo>
                        <a:pt x="166" y="188"/>
                        <a:pt x="167" y="187"/>
                        <a:pt x="168" y="187"/>
                      </a:cubicBezTo>
                      <a:cubicBezTo>
                        <a:pt x="170" y="187"/>
                        <a:pt x="172" y="187"/>
                        <a:pt x="173" y="188"/>
                      </a:cubicBezTo>
                      <a:close/>
                      <a:moveTo>
                        <a:pt x="197" y="190"/>
                      </a:moveTo>
                      <a:cubicBezTo>
                        <a:pt x="197" y="191"/>
                        <a:pt x="196" y="192"/>
                        <a:pt x="195" y="193"/>
                      </a:cubicBezTo>
                      <a:cubicBezTo>
                        <a:pt x="194" y="192"/>
                        <a:pt x="192" y="192"/>
                        <a:pt x="192" y="190"/>
                      </a:cubicBezTo>
                      <a:cubicBezTo>
                        <a:pt x="192" y="189"/>
                        <a:pt x="193" y="188"/>
                        <a:pt x="194" y="188"/>
                      </a:cubicBezTo>
                      <a:cubicBezTo>
                        <a:pt x="195" y="187"/>
                        <a:pt x="197" y="188"/>
                        <a:pt x="197" y="190"/>
                      </a:cubicBezTo>
                      <a:close/>
                      <a:moveTo>
                        <a:pt x="228" y="193"/>
                      </a:moveTo>
                      <a:cubicBezTo>
                        <a:pt x="231" y="195"/>
                        <a:pt x="235" y="198"/>
                        <a:pt x="235" y="203"/>
                      </a:cubicBezTo>
                      <a:cubicBezTo>
                        <a:pt x="235" y="203"/>
                        <a:pt x="235" y="203"/>
                        <a:pt x="235" y="203"/>
                      </a:cubicBezTo>
                      <a:cubicBezTo>
                        <a:pt x="232" y="200"/>
                        <a:pt x="230" y="197"/>
                        <a:pt x="227" y="197"/>
                      </a:cubicBezTo>
                      <a:cubicBezTo>
                        <a:pt x="225" y="199"/>
                        <a:pt x="225" y="204"/>
                        <a:pt x="226" y="207"/>
                      </a:cubicBezTo>
                      <a:cubicBezTo>
                        <a:pt x="225" y="207"/>
                        <a:pt x="224" y="206"/>
                        <a:pt x="224" y="206"/>
                      </a:cubicBezTo>
                      <a:cubicBezTo>
                        <a:pt x="223" y="201"/>
                        <a:pt x="224" y="196"/>
                        <a:pt x="226" y="193"/>
                      </a:cubicBezTo>
                      <a:cubicBezTo>
                        <a:pt x="227" y="192"/>
                        <a:pt x="227" y="192"/>
                        <a:pt x="228" y="193"/>
                      </a:cubicBezTo>
                      <a:close/>
                      <a:moveTo>
                        <a:pt x="147" y="201"/>
                      </a:moveTo>
                      <a:cubicBezTo>
                        <a:pt x="147" y="206"/>
                        <a:pt x="147" y="206"/>
                        <a:pt x="147" y="206"/>
                      </a:cubicBezTo>
                      <a:cubicBezTo>
                        <a:pt x="148" y="210"/>
                        <a:pt x="151" y="213"/>
                        <a:pt x="155" y="214"/>
                      </a:cubicBezTo>
                      <a:cubicBezTo>
                        <a:pt x="155" y="215"/>
                        <a:pt x="153" y="214"/>
                        <a:pt x="152" y="214"/>
                      </a:cubicBezTo>
                      <a:cubicBezTo>
                        <a:pt x="148" y="213"/>
                        <a:pt x="147" y="209"/>
                        <a:pt x="145" y="206"/>
                      </a:cubicBezTo>
                      <a:cubicBezTo>
                        <a:pt x="145" y="203"/>
                        <a:pt x="143" y="201"/>
                        <a:pt x="141" y="199"/>
                      </a:cubicBezTo>
                      <a:cubicBezTo>
                        <a:pt x="139" y="199"/>
                        <a:pt x="140" y="201"/>
                        <a:pt x="138" y="202"/>
                      </a:cubicBezTo>
                      <a:cubicBezTo>
                        <a:pt x="136" y="204"/>
                        <a:pt x="133" y="204"/>
                        <a:pt x="130" y="206"/>
                      </a:cubicBezTo>
                      <a:cubicBezTo>
                        <a:pt x="130" y="207"/>
                        <a:pt x="131" y="207"/>
                        <a:pt x="132" y="207"/>
                      </a:cubicBezTo>
                      <a:cubicBezTo>
                        <a:pt x="134" y="208"/>
                        <a:pt x="137" y="207"/>
                        <a:pt x="138" y="208"/>
                      </a:cubicBezTo>
                      <a:cubicBezTo>
                        <a:pt x="140" y="216"/>
                        <a:pt x="148" y="222"/>
                        <a:pt x="155" y="224"/>
                      </a:cubicBezTo>
                      <a:cubicBezTo>
                        <a:pt x="158" y="228"/>
                        <a:pt x="159" y="222"/>
                        <a:pt x="162" y="223"/>
                      </a:cubicBezTo>
                      <a:cubicBezTo>
                        <a:pt x="165" y="221"/>
                        <a:pt x="169" y="220"/>
                        <a:pt x="172" y="217"/>
                      </a:cubicBezTo>
                      <a:cubicBezTo>
                        <a:pt x="174" y="215"/>
                        <a:pt x="174" y="213"/>
                        <a:pt x="175" y="211"/>
                      </a:cubicBezTo>
                      <a:cubicBezTo>
                        <a:pt x="180" y="210"/>
                        <a:pt x="184" y="208"/>
                        <a:pt x="187" y="205"/>
                      </a:cubicBezTo>
                      <a:cubicBezTo>
                        <a:pt x="188" y="205"/>
                        <a:pt x="189" y="205"/>
                        <a:pt x="189" y="204"/>
                      </a:cubicBezTo>
                      <a:cubicBezTo>
                        <a:pt x="189" y="203"/>
                        <a:pt x="189" y="203"/>
                        <a:pt x="189" y="203"/>
                      </a:cubicBezTo>
                      <a:cubicBezTo>
                        <a:pt x="190" y="203"/>
                        <a:pt x="190" y="203"/>
                        <a:pt x="190" y="204"/>
                      </a:cubicBezTo>
                      <a:cubicBezTo>
                        <a:pt x="189" y="207"/>
                        <a:pt x="186" y="209"/>
                        <a:pt x="184" y="210"/>
                      </a:cubicBezTo>
                      <a:cubicBezTo>
                        <a:pt x="182" y="212"/>
                        <a:pt x="179" y="212"/>
                        <a:pt x="175" y="213"/>
                      </a:cubicBezTo>
                      <a:cubicBezTo>
                        <a:pt x="174" y="219"/>
                        <a:pt x="168" y="223"/>
                        <a:pt x="162" y="225"/>
                      </a:cubicBezTo>
                      <a:cubicBezTo>
                        <a:pt x="160" y="225"/>
                        <a:pt x="159" y="229"/>
                        <a:pt x="156" y="227"/>
                      </a:cubicBezTo>
                      <a:cubicBezTo>
                        <a:pt x="151" y="224"/>
                        <a:pt x="144" y="222"/>
                        <a:pt x="140" y="216"/>
                      </a:cubicBezTo>
                      <a:cubicBezTo>
                        <a:pt x="139" y="214"/>
                        <a:pt x="137" y="212"/>
                        <a:pt x="137" y="210"/>
                      </a:cubicBezTo>
                      <a:cubicBezTo>
                        <a:pt x="136" y="208"/>
                        <a:pt x="133" y="209"/>
                        <a:pt x="131" y="208"/>
                      </a:cubicBezTo>
                      <a:cubicBezTo>
                        <a:pt x="130" y="208"/>
                        <a:pt x="128" y="206"/>
                        <a:pt x="128" y="204"/>
                      </a:cubicBezTo>
                      <a:cubicBezTo>
                        <a:pt x="132" y="203"/>
                        <a:pt x="137" y="202"/>
                        <a:pt x="139" y="198"/>
                      </a:cubicBezTo>
                      <a:cubicBezTo>
                        <a:pt x="141" y="194"/>
                        <a:pt x="141" y="194"/>
                        <a:pt x="141" y="194"/>
                      </a:cubicBezTo>
                      <a:cubicBezTo>
                        <a:pt x="142" y="197"/>
                        <a:pt x="143" y="201"/>
                        <a:pt x="147" y="201"/>
                      </a:cubicBezTo>
                      <a:close/>
                      <a:moveTo>
                        <a:pt x="91" y="195"/>
                      </a:moveTo>
                      <a:cubicBezTo>
                        <a:pt x="93" y="199"/>
                        <a:pt x="97" y="203"/>
                        <a:pt x="94" y="208"/>
                      </a:cubicBezTo>
                      <a:cubicBezTo>
                        <a:pt x="94" y="209"/>
                        <a:pt x="94" y="209"/>
                        <a:pt x="93" y="209"/>
                      </a:cubicBezTo>
                      <a:cubicBezTo>
                        <a:pt x="92" y="205"/>
                        <a:pt x="93" y="200"/>
                        <a:pt x="89" y="197"/>
                      </a:cubicBezTo>
                      <a:cubicBezTo>
                        <a:pt x="87" y="197"/>
                        <a:pt x="87" y="200"/>
                        <a:pt x="86" y="201"/>
                      </a:cubicBezTo>
                      <a:cubicBezTo>
                        <a:pt x="85" y="202"/>
                        <a:pt x="84" y="204"/>
                        <a:pt x="82" y="206"/>
                      </a:cubicBezTo>
                      <a:cubicBezTo>
                        <a:pt x="81" y="202"/>
                        <a:pt x="84" y="199"/>
                        <a:pt x="86" y="196"/>
                      </a:cubicBezTo>
                      <a:cubicBezTo>
                        <a:pt x="87" y="195"/>
                        <a:pt x="89" y="192"/>
                        <a:pt x="91" y="195"/>
                      </a:cubicBezTo>
                      <a:close/>
                      <a:moveTo>
                        <a:pt x="256" y="197"/>
                      </a:moveTo>
                      <a:cubicBezTo>
                        <a:pt x="256" y="198"/>
                        <a:pt x="256" y="199"/>
                        <a:pt x="255" y="198"/>
                      </a:cubicBezTo>
                      <a:cubicBezTo>
                        <a:pt x="246" y="198"/>
                        <a:pt x="238" y="204"/>
                        <a:pt x="233" y="211"/>
                      </a:cubicBezTo>
                      <a:cubicBezTo>
                        <a:pt x="233" y="212"/>
                        <a:pt x="233" y="213"/>
                        <a:pt x="232" y="214"/>
                      </a:cubicBezTo>
                      <a:cubicBezTo>
                        <a:pt x="232" y="207"/>
                        <a:pt x="237" y="202"/>
                        <a:pt x="243" y="199"/>
                      </a:cubicBezTo>
                      <a:cubicBezTo>
                        <a:pt x="247" y="197"/>
                        <a:pt x="251" y="195"/>
                        <a:pt x="256" y="197"/>
                      </a:cubicBezTo>
                      <a:cubicBezTo>
                        <a:pt x="256" y="197"/>
                        <a:pt x="256" y="197"/>
                        <a:pt x="256" y="197"/>
                      </a:cubicBezTo>
                      <a:close/>
                      <a:moveTo>
                        <a:pt x="74" y="201"/>
                      </a:moveTo>
                      <a:cubicBezTo>
                        <a:pt x="80" y="206"/>
                        <a:pt x="84" y="212"/>
                        <a:pt x="84" y="219"/>
                      </a:cubicBezTo>
                      <a:cubicBezTo>
                        <a:pt x="84" y="221"/>
                        <a:pt x="84" y="221"/>
                        <a:pt x="84" y="221"/>
                      </a:cubicBezTo>
                      <a:cubicBezTo>
                        <a:pt x="83" y="218"/>
                        <a:pt x="82" y="214"/>
                        <a:pt x="80" y="211"/>
                      </a:cubicBezTo>
                      <a:cubicBezTo>
                        <a:pt x="77" y="206"/>
                        <a:pt x="72" y="203"/>
                        <a:pt x="66" y="202"/>
                      </a:cubicBezTo>
                      <a:cubicBezTo>
                        <a:pt x="64" y="201"/>
                        <a:pt x="62" y="201"/>
                        <a:pt x="59" y="202"/>
                      </a:cubicBezTo>
                      <a:cubicBezTo>
                        <a:pt x="59" y="201"/>
                        <a:pt x="58" y="199"/>
                        <a:pt x="58" y="198"/>
                      </a:cubicBezTo>
                      <a:cubicBezTo>
                        <a:pt x="64" y="197"/>
                        <a:pt x="69" y="199"/>
                        <a:pt x="74" y="201"/>
                      </a:cubicBezTo>
                      <a:close/>
                      <a:moveTo>
                        <a:pt x="232" y="205"/>
                      </a:moveTo>
                      <a:cubicBezTo>
                        <a:pt x="233" y="207"/>
                        <a:pt x="231" y="208"/>
                        <a:pt x="231" y="210"/>
                      </a:cubicBezTo>
                      <a:cubicBezTo>
                        <a:pt x="229" y="209"/>
                        <a:pt x="229" y="207"/>
                        <a:pt x="228" y="205"/>
                      </a:cubicBezTo>
                      <a:cubicBezTo>
                        <a:pt x="228" y="204"/>
                        <a:pt x="227" y="201"/>
                        <a:pt x="228" y="200"/>
                      </a:cubicBezTo>
                      <a:cubicBezTo>
                        <a:pt x="230" y="201"/>
                        <a:pt x="232" y="203"/>
                        <a:pt x="232" y="205"/>
                      </a:cubicBezTo>
                      <a:close/>
                      <a:moveTo>
                        <a:pt x="253" y="201"/>
                      </a:moveTo>
                      <a:cubicBezTo>
                        <a:pt x="253" y="204"/>
                        <a:pt x="251" y="205"/>
                        <a:pt x="249" y="207"/>
                      </a:cubicBezTo>
                      <a:cubicBezTo>
                        <a:pt x="245" y="211"/>
                        <a:pt x="240" y="214"/>
                        <a:pt x="235" y="215"/>
                      </a:cubicBezTo>
                      <a:cubicBezTo>
                        <a:pt x="235" y="217"/>
                        <a:pt x="236" y="218"/>
                        <a:pt x="235" y="219"/>
                      </a:cubicBezTo>
                      <a:cubicBezTo>
                        <a:pt x="235" y="220"/>
                        <a:pt x="235" y="221"/>
                        <a:pt x="234" y="221"/>
                      </a:cubicBezTo>
                      <a:cubicBezTo>
                        <a:pt x="232" y="220"/>
                        <a:pt x="234" y="218"/>
                        <a:pt x="234" y="216"/>
                      </a:cubicBezTo>
                      <a:cubicBezTo>
                        <a:pt x="236" y="209"/>
                        <a:pt x="242" y="204"/>
                        <a:pt x="249" y="202"/>
                      </a:cubicBezTo>
                      <a:cubicBezTo>
                        <a:pt x="251" y="202"/>
                        <a:pt x="252" y="201"/>
                        <a:pt x="253" y="201"/>
                      </a:cubicBezTo>
                      <a:close/>
                      <a:moveTo>
                        <a:pt x="90" y="205"/>
                      </a:moveTo>
                      <a:cubicBezTo>
                        <a:pt x="90" y="212"/>
                        <a:pt x="90" y="212"/>
                        <a:pt x="90" y="212"/>
                      </a:cubicBezTo>
                      <a:cubicBezTo>
                        <a:pt x="89" y="213"/>
                        <a:pt x="88" y="215"/>
                        <a:pt x="86" y="216"/>
                      </a:cubicBezTo>
                      <a:cubicBezTo>
                        <a:pt x="86" y="212"/>
                        <a:pt x="82" y="209"/>
                        <a:pt x="85" y="204"/>
                      </a:cubicBezTo>
                      <a:cubicBezTo>
                        <a:pt x="86" y="203"/>
                        <a:pt x="87" y="202"/>
                        <a:pt x="89" y="201"/>
                      </a:cubicBezTo>
                      <a:cubicBezTo>
                        <a:pt x="90" y="201"/>
                        <a:pt x="90" y="204"/>
                        <a:pt x="90" y="205"/>
                      </a:cubicBezTo>
                      <a:close/>
                      <a:moveTo>
                        <a:pt x="228" y="215"/>
                      </a:moveTo>
                      <a:cubicBezTo>
                        <a:pt x="229" y="218"/>
                        <a:pt x="229" y="218"/>
                        <a:pt x="229" y="218"/>
                      </a:cubicBezTo>
                      <a:cubicBezTo>
                        <a:pt x="226" y="213"/>
                        <a:pt x="220" y="207"/>
                        <a:pt x="213" y="206"/>
                      </a:cubicBezTo>
                      <a:cubicBezTo>
                        <a:pt x="212" y="206"/>
                        <a:pt x="212" y="208"/>
                        <a:pt x="213" y="209"/>
                      </a:cubicBezTo>
                      <a:cubicBezTo>
                        <a:pt x="212" y="213"/>
                        <a:pt x="214" y="217"/>
                        <a:pt x="218" y="219"/>
                      </a:cubicBezTo>
                      <a:cubicBezTo>
                        <a:pt x="220" y="222"/>
                        <a:pt x="223" y="222"/>
                        <a:pt x="226" y="224"/>
                      </a:cubicBezTo>
                      <a:cubicBezTo>
                        <a:pt x="226" y="224"/>
                        <a:pt x="226" y="224"/>
                        <a:pt x="226" y="224"/>
                      </a:cubicBezTo>
                      <a:cubicBezTo>
                        <a:pt x="221" y="225"/>
                        <a:pt x="217" y="221"/>
                        <a:pt x="214" y="218"/>
                      </a:cubicBezTo>
                      <a:cubicBezTo>
                        <a:pt x="211" y="214"/>
                        <a:pt x="209" y="209"/>
                        <a:pt x="210" y="204"/>
                      </a:cubicBezTo>
                      <a:cubicBezTo>
                        <a:pt x="215" y="202"/>
                        <a:pt x="220" y="205"/>
                        <a:pt x="224" y="208"/>
                      </a:cubicBezTo>
                      <a:cubicBezTo>
                        <a:pt x="225" y="210"/>
                        <a:pt x="227" y="213"/>
                        <a:pt x="228" y="215"/>
                      </a:cubicBezTo>
                      <a:close/>
                      <a:moveTo>
                        <a:pt x="199" y="204"/>
                      </a:moveTo>
                      <a:cubicBezTo>
                        <a:pt x="199" y="206"/>
                        <a:pt x="198" y="207"/>
                        <a:pt x="197" y="209"/>
                      </a:cubicBezTo>
                      <a:cubicBezTo>
                        <a:pt x="192" y="214"/>
                        <a:pt x="187" y="217"/>
                        <a:pt x="180" y="218"/>
                      </a:cubicBezTo>
                      <a:cubicBezTo>
                        <a:pt x="178" y="221"/>
                        <a:pt x="177" y="225"/>
                        <a:pt x="174" y="227"/>
                      </a:cubicBezTo>
                      <a:cubicBezTo>
                        <a:pt x="171" y="230"/>
                        <a:pt x="166" y="231"/>
                        <a:pt x="163" y="234"/>
                      </a:cubicBezTo>
                      <a:cubicBezTo>
                        <a:pt x="161" y="235"/>
                        <a:pt x="161" y="237"/>
                        <a:pt x="159" y="238"/>
                      </a:cubicBezTo>
                      <a:cubicBezTo>
                        <a:pt x="152" y="231"/>
                        <a:pt x="143" y="230"/>
                        <a:pt x="137" y="223"/>
                      </a:cubicBezTo>
                      <a:cubicBezTo>
                        <a:pt x="135" y="220"/>
                        <a:pt x="132" y="218"/>
                        <a:pt x="131" y="214"/>
                      </a:cubicBezTo>
                      <a:cubicBezTo>
                        <a:pt x="131" y="213"/>
                        <a:pt x="130" y="215"/>
                        <a:pt x="129" y="214"/>
                      </a:cubicBezTo>
                      <a:cubicBezTo>
                        <a:pt x="124" y="213"/>
                        <a:pt x="121" y="210"/>
                        <a:pt x="118" y="206"/>
                      </a:cubicBezTo>
                      <a:cubicBezTo>
                        <a:pt x="118" y="205"/>
                        <a:pt x="118" y="205"/>
                        <a:pt x="118" y="205"/>
                      </a:cubicBezTo>
                      <a:cubicBezTo>
                        <a:pt x="121" y="205"/>
                        <a:pt x="125" y="204"/>
                        <a:pt x="126" y="207"/>
                      </a:cubicBezTo>
                      <a:cubicBezTo>
                        <a:pt x="128" y="210"/>
                        <a:pt x="132" y="211"/>
                        <a:pt x="135" y="211"/>
                      </a:cubicBezTo>
                      <a:cubicBezTo>
                        <a:pt x="137" y="218"/>
                        <a:pt x="143" y="224"/>
                        <a:pt x="150" y="227"/>
                      </a:cubicBezTo>
                      <a:cubicBezTo>
                        <a:pt x="153" y="228"/>
                        <a:pt x="156" y="229"/>
                        <a:pt x="158" y="231"/>
                      </a:cubicBezTo>
                      <a:cubicBezTo>
                        <a:pt x="162" y="231"/>
                        <a:pt x="162" y="225"/>
                        <a:pt x="166" y="225"/>
                      </a:cubicBezTo>
                      <a:cubicBezTo>
                        <a:pt x="171" y="224"/>
                        <a:pt x="175" y="219"/>
                        <a:pt x="178" y="214"/>
                      </a:cubicBezTo>
                      <a:cubicBezTo>
                        <a:pt x="184" y="214"/>
                        <a:pt x="190" y="210"/>
                        <a:pt x="193" y="205"/>
                      </a:cubicBezTo>
                      <a:cubicBezTo>
                        <a:pt x="195" y="204"/>
                        <a:pt x="198" y="204"/>
                        <a:pt x="199" y="204"/>
                      </a:cubicBezTo>
                      <a:close/>
                      <a:moveTo>
                        <a:pt x="79" y="213"/>
                      </a:moveTo>
                      <a:cubicBezTo>
                        <a:pt x="81" y="216"/>
                        <a:pt x="83" y="220"/>
                        <a:pt x="82" y="224"/>
                      </a:cubicBezTo>
                      <a:cubicBezTo>
                        <a:pt x="80" y="224"/>
                        <a:pt x="80" y="221"/>
                        <a:pt x="80" y="219"/>
                      </a:cubicBezTo>
                      <a:cubicBezTo>
                        <a:pt x="79" y="217"/>
                        <a:pt x="79" y="217"/>
                        <a:pt x="79" y="217"/>
                      </a:cubicBezTo>
                      <a:cubicBezTo>
                        <a:pt x="72" y="216"/>
                        <a:pt x="64" y="212"/>
                        <a:pt x="61" y="204"/>
                      </a:cubicBezTo>
                      <a:cubicBezTo>
                        <a:pt x="62" y="202"/>
                        <a:pt x="65" y="204"/>
                        <a:pt x="67" y="204"/>
                      </a:cubicBezTo>
                      <a:cubicBezTo>
                        <a:pt x="72" y="206"/>
                        <a:pt x="77" y="208"/>
                        <a:pt x="79" y="213"/>
                      </a:cubicBezTo>
                      <a:close/>
                      <a:moveTo>
                        <a:pt x="108" y="209"/>
                      </a:moveTo>
                      <a:cubicBezTo>
                        <a:pt x="108" y="214"/>
                        <a:pt x="105" y="217"/>
                        <a:pt x="102" y="220"/>
                      </a:cubicBezTo>
                      <a:cubicBezTo>
                        <a:pt x="99" y="223"/>
                        <a:pt x="96" y="225"/>
                        <a:pt x="92" y="226"/>
                      </a:cubicBezTo>
                      <a:cubicBezTo>
                        <a:pt x="95" y="224"/>
                        <a:pt x="100" y="221"/>
                        <a:pt x="103" y="216"/>
                      </a:cubicBezTo>
                      <a:cubicBezTo>
                        <a:pt x="105" y="211"/>
                        <a:pt x="105" y="211"/>
                        <a:pt x="105" y="211"/>
                      </a:cubicBezTo>
                      <a:cubicBezTo>
                        <a:pt x="104" y="209"/>
                        <a:pt x="102" y="210"/>
                        <a:pt x="101" y="210"/>
                      </a:cubicBezTo>
                      <a:cubicBezTo>
                        <a:pt x="101" y="210"/>
                        <a:pt x="101" y="210"/>
                        <a:pt x="101" y="210"/>
                      </a:cubicBezTo>
                      <a:cubicBezTo>
                        <a:pt x="97" y="212"/>
                        <a:pt x="92" y="215"/>
                        <a:pt x="89" y="219"/>
                      </a:cubicBezTo>
                      <a:cubicBezTo>
                        <a:pt x="91" y="212"/>
                        <a:pt x="99" y="207"/>
                        <a:pt x="106" y="207"/>
                      </a:cubicBezTo>
                      <a:cubicBezTo>
                        <a:pt x="108" y="207"/>
                        <a:pt x="108" y="208"/>
                        <a:pt x="108" y="209"/>
                      </a:cubicBezTo>
                      <a:close/>
                      <a:moveTo>
                        <a:pt x="228" y="221"/>
                      </a:moveTo>
                      <a:cubicBezTo>
                        <a:pt x="228" y="222"/>
                        <a:pt x="228" y="222"/>
                        <a:pt x="228" y="222"/>
                      </a:cubicBezTo>
                      <a:cubicBezTo>
                        <a:pt x="223" y="220"/>
                        <a:pt x="215" y="217"/>
                        <a:pt x="215" y="211"/>
                      </a:cubicBezTo>
                      <a:cubicBezTo>
                        <a:pt x="215" y="210"/>
                        <a:pt x="215" y="209"/>
                        <a:pt x="215" y="209"/>
                      </a:cubicBezTo>
                      <a:cubicBezTo>
                        <a:pt x="217" y="209"/>
                        <a:pt x="218" y="210"/>
                        <a:pt x="219" y="210"/>
                      </a:cubicBezTo>
                      <a:cubicBezTo>
                        <a:pt x="223" y="213"/>
                        <a:pt x="225" y="217"/>
                        <a:pt x="228" y="221"/>
                      </a:cubicBezTo>
                      <a:close/>
                      <a:moveTo>
                        <a:pt x="102" y="212"/>
                      </a:moveTo>
                      <a:cubicBezTo>
                        <a:pt x="100" y="218"/>
                        <a:pt x="94" y="223"/>
                        <a:pt x="88" y="225"/>
                      </a:cubicBezTo>
                      <a:cubicBezTo>
                        <a:pt x="88" y="223"/>
                        <a:pt x="90" y="221"/>
                        <a:pt x="91" y="219"/>
                      </a:cubicBezTo>
                      <a:cubicBezTo>
                        <a:pt x="94" y="216"/>
                        <a:pt x="98" y="214"/>
                        <a:pt x="101" y="212"/>
                      </a:cubicBezTo>
                      <a:cubicBezTo>
                        <a:pt x="102" y="212"/>
                        <a:pt x="102" y="212"/>
                        <a:pt x="102" y="212"/>
                      </a:cubicBezTo>
                      <a:close/>
                      <a:moveTo>
                        <a:pt x="297" y="216"/>
                      </a:moveTo>
                      <a:cubicBezTo>
                        <a:pt x="296" y="219"/>
                        <a:pt x="293" y="215"/>
                        <a:pt x="292" y="217"/>
                      </a:cubicBezTo>
                      <a:cubicBezTo>
                        <a:pt x="288" y="220"/>
                        <a:pt x="289" y="224"/>
                        <a:pt x="290" y="228"/>
                      </a:cubicBezTo>
                      <a:cubicBezTo>
                        <a:pt x="289" y="228"/>
                        <a:pt x="289" y="228"/>
                        <a:pt x="289" y="228"/>
                      </a:cubicBezTo>
                      <a:cubicBezTo>
                        <a:pt x="285" y="229"/>
                        <a:pt x="280" y="230"/>
                        <a:pt x="278" y="235"/>
                      </a:cubicBezTo>
                      <a:cubicBezTo>
                        <a:pt x="277" y="238"/>
                        <a:pt x="276" y="241"/>
                        <a:pt x="277" y="244"/>
                      </a:cubicBezTo>
                      <a:cubicBezTo>
                        <a:pt x="275" y="245"/>
                        <a:pt x="272" y="247"/>
                        <a:pt x="272" y="249"/>
                      </a:cubicBezTo>
                      <a:cubicBezTo>
                        <a:pt x="271" y="252"/>
                        <a:pt x="272" y="254"/>
                        <a:pt x="274" y="256"/>
                      </a:cubicBezTo>
                      <a:cubicBezTo>
                        <a:pt x="277" y="258"/>
                        <a:pt x="279" y="257"/>
                        <a:pt x="282" y="256"/>
                      </a:cubicBezTo>
                      <a:cubicBezTo>
                        <a:pt x="284" y="255"/>
                        <a:pt x="283" y="251"/>
                        <a:pt x="286" y="252"/>
                      </a:cubicBezTo>
                      <a:cubicBezTo>
                        <a:pt x="286" y="255"/>
                        <a:pt x="283" y="256"/>
                        <a:pt x="282" y="258"/>
                      </a:cubicBezTo>
                      <a:cubicBezTo>
                        <a:pt x="279" y="259"/>
                        <a:pt x="276" y="259"/>
                        <a:pt x="274" y="258"/>
                      </a:cubicBezTo>
                      <a:cubicBezTo>
                        <a:pt x="271" y="256"/>
                        <a:pt x="269" y="253"/>
                        <a:pt x="270" y="249"/>
                      </a:cubicBezTo>
                      <a:cubicBezTo>
                        <a:pt x="270" y="247"/>
                        <a:pt x="272" y="245"/>
                        <a:pt x="274" y="243"/>
                      </a:cubicBezTo>
                      <a:cubicBezTo>
                        <a:pt x="275" y="238"/>
                        <a:pt x="276" y="232"/>
                        <a:pt x="281" y="229"/>
                      </a:cubicBezTo>
                      <a:cubicBezTo>
                        <a:pt x="283" y="227"/>
                        <a:pt x="286" y="228"/>
                        <a:pt x="287" y="226"/>
                      </a:cubicBezTo>
                      <a:cubicBezTo>
                        <a:pt x="287" y="223"/>
                        <a:pt x="287" y="220"/>
                        <a:pt x="289" y="217"/>
                      </a:cubicBezTo>
                      <a:cubicBezTo>
                        <a:pt x="290" y="215"/>
                        <a:pt x="293" y="215"/>
                        <a:pt x="296" y="215"/>
                      </a:cubicBezTo>
                      <a:cubicBezTo>
                        <a:pt x="297" y="216"/>
                        <a:pt x="297" y="216"/>
                        <a:pt x="297" y="216"/>
                      </a:cubicBezTo>
                      <a:close/>
                      <a:moveTo>
                        <a:pt x="214" y="223"/>
                      </a:moveTo>
                      <a:cubicBezTo>
                        <a:pt x="210" y="223"/>
                        <a:pt x="203" y="221"/>
                        <a:pt x="200" y="226"/>
                      </a:cubicBezTo>
                      <a:cubicBezTo>
                        <a:pt x="200" y="228"/>
                        <a:pt x="200" y="228"/>
                        <a:pt x="200" y="228"/>
                      </a:cubicBezTo>
                      <a:cubicBezTo>
                        <a:pt x="202" y="230"/>
                        <a:pt x="204" y="231"/>
                        <a:pt x="207" y="233"/>
                      </a:cubicBezTo>
                      <a:cubicBezTo>
                        <a:pt x="206" y="234"/>
                        <a:pt x="204" y="233"/>
                        <a:pt x="202" y="233"/>
                      </a:cubicBezTo>
                      <a:cubicBezTo>
                        <a:pt x="200" y="231"/>
                        <a:pt x="198" y="229"/>
                        <a:pt x="197" y="227"/>
                      </a:cubicBezTo>
                      <a:cubicBezTo>
                        <a:pt x="197" y="224"/>
                        <a:pt x="200" y="224"/>
                        <a:pt x="201" y="222"/>
                      </a:cubicBezTo>
                      <a:cubicBezTo>
                        <a:pt x="205" y="221"/>
                        <a:pt x="211" y="219"/>
                        <a:pt x="214" y="223"/>
                      </a:cubicBezTo>
                      <a:close/>
                      <a:moveTo>
                        <a:pt x="120" y="228"/>
                      </a:moveTo>
                      <a:cubicBezTo>
                        <a:pt x="121" y="228"/>
                        <a:pt x="120" y="229"/>
                        <a:pt x="120" y="230"/>
                      </a:cubicBezTo>
                      <a:cubicBezTo>
                        <a:pt x="116" y="232"/>
                        <a:pt x="113" y="234"/>
                        <a:pt x="109" y="235"/>
                      </a:cubicBezTo>
                      <a:cubicBezTo>
                        <a:pt x="109" y="234"/>
                        <a:pt x="109" y="234"/>
                        <a:pt x="109" y="234"/>
                      </a:cubicBezTo>
                      <a:cubicBezTo>
                        <a:pt x="112" y="233"/>
                        <a:pt x="115" y="231"/>
                        <a:pt x="116" y="229"/>
                      </a:cubicBezTo>
                      <a:cubicBezTo>
                        <a:pt x="113" y="225"/>
                        <a:pt x="107" y="225"/>
                        <a:pt x="101" y="224"/>
                      </a:cubicBezTo>
                      <a:cubicBezTo>
                        <a:pt x="101" y="223"/>
                        <a:pt x="102" y="223"/>
                        <a:pt x="103" y="223"/>
                      </a:cubicBezTo>
                      <a:cubicBezTo>
                        <a:pt x="109" y="222"/>
                        <a:pt x="113" y="225"/>
                        <a:pt x="118" y="227"/>
                      </a:cubicBezTo>
                      <a:cubicBezTo>
                        <a:pt x="120" y="228"/>
                        <a:pt x="120" y="228"/>
                        <a:pt x="120" y="228"/>
                      </a:cubicBezTo>
                      <a:close/>
                      <a:moveTo>
                        <a:pt x="218" y="226"/>
                      </a:moveTo>
                      <a:cubicBezTo>
                        <a:pt x="217" y="228"/>
                        <a:pt x="214" y="229"/>
                        <a:pt x="212" y="230"/>
                      </a:cubicBezTo>
                      <a:cubicBezTo>
                        <a:pt x="210" y="232"/>
                        <a:pt x="209" y="231"/>
                        <a:pt x="208" y="231"/>
                      </a:cubicBezTo>
                      <a:cubicBezTo>
                        <a:pt x="206" y="229"/>
                        <a:pt x="204" y="229"/>
                        <a:pt x="203" y="227"/>
                      </a:cubicBezTo>
                      <a:cubicBezTo>
                        <a:pt x="203" y="226"/>
                        <a:pt x="204" y="226"/>
                        <a:pt x="205" y="225"/>
                      </a:cubicBezTo>
                      <a:cubicBezTo>
                        <a:pt x="209" y="225"/>
                        <a:pt x="214" y="224"/>
                        <a:pt x="218" y="226"/>
                      </a:cubicBezTo>
                      <a:close/>
                      <a:moveTo>
                        <a:pt x="297" y="228"/>
                      </a:moveTo>
                      <a:cubicBezTo>
                        <a:pt x="293" y="231"/>
                        <a:pt x="290" y="235"/>
                        <a:pt x="291" y="240"/>
                      </a:cubicBezTo>
                      <a:cubicBezTo>
                        <a:pt x="291" y="244"/>
                        <a:pt x="292" y="247"/>
                        <a:pt x="295" y="248"/>
                      </a:cubicBezTo>
                      <a:cubicBezTo>
                        <a:pt x="296" y="248"/>
                        <a:pt x="298" y="248"/>
                        <a:pt x="298" y="249"/>
                      </a:cubicBezTo>
                      <a:cubicBezTo>
                        <a:pt x="298" y="250"/>
                        <a:pt x="297" y="250"/>
                        <a:pt x="297" y="250"/>
                      </a:cubicBezTo>
                      <a:cubicBezTo>
                        <a:pt x="294" y="250"/>
                        <a:pt x="291" y="248"/>
                        <a:pt x="290" y="245"/>
                      </a:cubicBezTo>
                      <a:cubicBezTo>
                        <a:pt x="288" y="241"/>
                        <a:pt x="288" y="235"/>
                        <a:pt x="291" y="231"/>
                      </a:cubicBezTo>
                      <a:cubicBezTo>
                        <a:pt x="296" y="227"/>
                        <a:pt x="296" y="227"/>
                        <a:pt x="296" y="227"/>
                      </a:cubicBezTo>
                      <a:cubicBezTo>
                        <a:pt x="297" y="227"/>
                        <a:pt x="297" y="228"/>
                        <a:pt x="297" y="228"/>
                      </a:cubicBezTo>
                      <a:close/>
                      <a:moveTo>
                        <a:pt x="113" y="229"/>
                      </a:moveTo>
                      <a:cubicBezTo>
                        <a:pt x="113" y="230"/>
                        <a:pt x="110" y="231"/>
                        <a:pt x="109" y="232"/>
                      </a:cubicBezTo>
                      <a:cubicBezTo>
                        <a:pt x="106" y="234"/>
                        <a:pt x="103" y="230"/>
                        <a:pt x="100" y="230"/>
                      </a:cubicBezTo>
                      <a:cubicBezTo>
                        <a:pt x="94" y="229"/>
                        <a:pt x="94" y="229"/>
                        <a:pt x="94" y="229"/>
                      </a:cubicBezTo>
                      <a:cubicBezTo>
                        <a:pt x="94" y="228"/>
                        <a:pt x="95" y="228"/>
                        <a:pt x="96" y="227"/>
                      </a:cubicBezTo>
                      <a:cubicBezTo>
                        <a:pt x="98" y="226"/>
                        <a:pt x="99" y="226"/>
                        <a:pt x="101" y="226"/>
                      </a:cubicBezTo>
                      <a:cubicBezTo>
                        <a:pt x="105" y="226"/>
                        <a:pt x="110" y="226"/>
                        <a:pt x="113" y="229"/>
                      </a:cubicBezTo>
                      <a:close/>
                      <a:moveTo>
                        <a:pt x="227" y="228"/>
                      </a:moveTo>
                      <a:cubicBezTo>
                        <a:pt x="226" y="230"/>
                        <a:pt x="223" y="230"/>
                        <a:pt x="221" y="231"/>
                      </a:cubicBezTo>
                      <a:cubicBezTo>
                        <a:pt x="218" y="233"/>
                        <a:pt x="219" y="236"/>
                        <a:pt x="218" y="239"/>
                      </a:cubicBezTo>
                      <a:cubicBezTo>
                        <a:pt x="216" y="243"/>
                        <a:pt x="212" y="247"/>
                        <a:pt x="208" y="249"/>
                      </a:cubicBezTo>
                      <a:cubicBezTo>
                        <a:pt x="207" y="248"/>
                        <a:pt x="208" y="245"/>
                        <a:pt x="209" y="244"/>
                      </a:cubicBezTo>
                      <a:cubicBezTo>
                        <a:pt x="211" y="236"/>
                        <a:pt x="219" y="230"/>
                        <a:pt x="226" y="228"/>
                      </a:cubicBezTo>
                      <a:cubicBezTo>
                        <a:pt x="227" y="228"/>
                        <a:pt x="227" y="228"/>
                        <a:pt x="227" y="228"/>
                      </a:cubicBezTo>
                      <a:close/>
                      <a:moveTo>
                        <a:pt x="218" y="229"/>
                      </a:moveTo>
                      <a:cubicBezTo>
                        <a:pt x="211" y="235"/>
                        <a:pt x="204" y="241"/>
                        <a:pt x="205" y="251"/>
                      </a:cubicBezTo>
                      <a:cubicBezTo>
                        <a:pt x="201" y="253"/>
                        <a:pt x="201" y="253"/>
                        <a:pt x="201" y="253"/>
                      </a:cubicBezTo>
                      <a:cubicBezTo>
                        <a:pt x="200" y="247"/>
                        <a:pt x="203" y="241"/>
                        <a:pt x="207" y="237"/>
                      </a:cubicBezTo>
                      <a:cubicBezTo>
                        <a:pt x="210" y="234"/>
                        <a:pt x="213" y="231"/>
                        <a:pt x="217" y="230"/>
                      </a:cubicBezTo>
                      <a:cubicBezTo>
                        <a:pt x="217" y="229"/>
                        <a:pt x="218" y="229"/>
                        <a:pt x="218" y="229"/>
                      </a:cubicBezTo>
                      <a:close/>
                      <a:moveTo>
                        <a:pt x="26" y="233"/>
                      </a:moveTo>
                      <a:cubicBezTo>
                        <a:pt x="29" y="238"/>
                        <a:pt x="27" y="244"/>
                        <a:pt x="24" y="249"/>
                      </a:cubicBezTo>
                      <a:cubicBezTo>
                        <a:pt x="24" y="249"/>
                        <a:pt x="23" y="250"/>
                        <a:pt x="22" y="250"/>
                      </a:cubicBezTo>
                      <a:cubicBezTo>
                        <a:pt x="23" y="248"/>
                        <a:pt x="24" y="247"/>
                        <a:pt x="25" y="245"/>
                      </a:cubicBezTo>
                      <a:cubicBezTo>
                        <a:pt x="26" y="241"/>
                        <a:pt x="27" y="236"/>
                        <a:pt x="24" y="233"/>
                      </a:cubicBezTo>
                      <a:cubicBezTo>
                        <a:pt x="22" y="231"/>
                        <a:pt x="21" y="230"/>
                        <a:pt x="19" y="229"/>
                      </a:cubicBezTo>
                      <a:cubicBezTo>
                        <a:pt x="17" y="229"/>
                        <a:pt x="15" y="229"/>
                        <a:pt x="13" y="229"/>
                      </a:cubicBezTo>
                      <a:cubicBezTo>
                        <a:pt x="13" y="229"/>
                        <a:pt x="13" y="228"/>
                        <a:pt x="14" y="228"/>
                      </a:cubicBezTo>
                      <a:cubicBezTo>
                        <a:pt x="19" y="226"/>
                        <a:pt x="24" y="229"/>
                        <a:pt x="26" y="233"/>
                      </a:cubicBezTo>
                      <a:close/>
                      <a:moveTo>
                        <a:pt x="143" y="232"/>
                      </a:moveTo>
                      <a:cubicBezTo>
                        <a:pt x="144" y="234"/>
                        <a:pt x="144" y="236"/>
                        <a:pt x="143" y="237"/>
                      </a:cubicBezTo>
                      <a:cubicBezTo>
                        <a:pt x="139" y="243"/>
                        <a:pt x="132" y="243"/>
                        <a:pt x="125" y="243"/>
                      </a:cubicBezTo>
                      <a:cubicBezTo>
                        <a:pt x="122" y="241"/>
                        <a:pt x="118" y="242"/>
                        <a:pt x="115" y="239"/>
                      </a:cubicBezTo>
                      <a:cubicBezTo>
                        <a:pt x="114" y="241"/>
                        <a:pt x="113" y="239"/>
                        <a:pt x="113" y="238"/>
                      </a:cubicBezTo>
                      <a:cubicBezTo>
                        <a:pt x="112" y="237"/>
                        <a:pt x="113" y="236"/>
                        <a:pt x="114" y="236"/>
                      </a:cubicBezTo>
                      <a:cubicBezTo>
                        <a:pt x="115" y="235"/>
                        <a:pt x="116" y="236"/>
                        <a:pt x="116" y="237"/>
                      </a:cubicBezTo>
                      <a:cubicBezTo>
                        <a:pt x="122" y="238"/>
                        <a:pt x="127" y="239"/>
                        <a:pt x="133" y="238"/>
                      </a:cubicBezTo>
                      <a:cubicBezTo>
                        <a:pt x="135" y="237"/>
                        <a:pt x="137" y="236"/>
                        <a:pt x="137" y="234"/>
                      </a:cubicBezTo>
                      <a:cubicBezTo>
                        <a:pt x="138" y="232"/>
                        <a:pt x="136" y="231"/>
                        <a:pt x="135" y="230"/>
                      </a:cubicBezTo>
                      <a:cubicBezTo>
                        <a:pt x="135" y="228"/>
                        <a:pt x="136" y="229"/>
                        <a:pt x="137" y="229"/>
                      </a:cubicBezTo>
                      <a:cubicBezTo>
                        <a:pt x="139" y="229"/>
                        <a:pt x="142" y="230"/>
                        <a:pt x="143" y="232"/>
                      </a:cubicBezTo>
                      <a:close/>
                      <a:moveTo>
                        <a:pt x="178" y="232"/>
                      </a:moveTo>
                      <a:cubicBezTo>
                        <a:pt x="177" y="234"/>
                        <a:pt x="178" y="235"/>
                        <a:pt x="178" y="236"/>
                      </a:cubicBezTo>
                      <a:cubicBezTo>
                        <a:pt x="182" y="241"/>
                        <a:pt x="190" y="240"/>
                        <a:pt x="196" y="239"/>
                      </a:cubicBezTo>
                      <a:cubicBezTo>
                        <a:pt x="198" y="239"/>
                        <a:pt x="201" y="236"/>
                        <a:pt x="204" y="237"/>
                      </a:cubicBezTo>
                      <a:cubicBezTo>
                        <a:pt x="203" y="238"/>
                        <a:pt x="203" y="240"/>
                        <a:pt x="202" y="241"/>
                      </a:cubicBezTo>
                      <a:cubicBezTo>
                        <a:pt x="199" y="241"/>
                        <a:pt x="197" y="243"/>
                        <a:pt x="195" y="243"/>
                      </a:cubicBezTo>
                      <a:cubicBezTo>
                        <a:pt x="187" y="245"/>
                        <a:pt x="178" y="246"/>
                        <a:pt x="172" y="241"/>
                      </a:cubicBezTo>
                      <a:cubicBezTo>
                        <a:pt x="170" y="239"/>
                        <a:pt x="169" y="238"/>
                        <a:pt x="169" y="236"/>
                      </a:cubicBezTo>
                      <a:cubicBezTo>
                        <a:pt x="169" y="233"/>
                        <a:pt x="172" y="232"/>
                        <a:pt x="174" y="232"/>
                      </a:cubicBezTo>
                      <a:cubicBezTo>
                        <a:pt x="175" y="232"/>
                        <a:pt x="178" y="230"/>
                        <a:pt x="178" y="232"/>
                      </a:cubicBezTo>
                      <a:close/>
                      <a:moveTo>
                        <a:pt x="309" y="235"/>
                      </a:moveTo>
                      <a:cubicBezTo>
                        <a:pt x="311" y="239"/>
                        <a:pt x="310" y="244"/>
                        <a:pt x="308" y="248"/>
                      </a:cubicBezTo>
                      <a:cubicBezTo>
                        <a:pt x="304" y="252"/>
                        <a:pt x="304" y="252"/>
                        <a:pt x="304" y="252"/>
                      </a:cubicBezTo>
                      <a:cubicBezTo>
                        <a:pt x="298" y="252"/>
                        <a:pt x="292" y="256"/>
                        <a:pt x="289" y="261"/>
                      </a:cubicBezTo>
                      <a:cubicBezTo>
                        <a:pt x="288" y="265"/>
                        <a:pt x="287" y="269"/>
                        <a:pt x="289" y="273"/>
                      </a:cubicBezTo>
                      <a:cubicBezTo>
                        <a:pt x="290" y="275"/>
                        <a:pt x="292" y="277"/>
                        <a:pt x="294" y="278"/>
                      </a:cubicBezTo>
                      <a:cubicBezTo>
                        <a:pt x="295" y="279"/>
                        <a:pt x="294" y="280"/>
                        <a:pt x="293" y="280"/>
                      </a:cubicBezTo>
                      <a:cubicBezTo>
                        <a:pt x="290" y="278"/>
                        <a:pt x="287" y="275"/>
                        <a:pt x="285" y="271"/>
                      </a:cubicBezTo>
                      <a:cubicBezTo>
                        <a:pt x="285" y="270"/>
                        <a:pt x="287" y="267"/>
                        <a:pt x="284" y="267"/>
                      </a:cubicBezTo>
                      <a:cubicBezTo>
                        <a:pt x="282" y="268"/>
                        <a:pt x="280" y="269"/>
                        <a:pt x="278" y="268"/>
                      </a:cubicBezTo>
                      <a:cubicBezTo>
                        <a:pt x="275" y="269"/>
                        <a:pt x="275" y="272"/>
                        <a:pt x="274" y="275"/>
                      </a:cubicBezTo>
                      <a:cubicBezTo>
                        <a:pt x="279" y="275"/>
                        <a:pt x="283" y="277"/>
                        <a:pt x="285" y="281"/>
                      </a:cubicBezTo>
                      <a:cubicBezTo>
                        <a:pt x="285" y="283"/>
                        <a:pt x="287" y="284"/>
                        <a:pt x="286" y="285"/>
                      </a:cubicBezTo>
                      <a:cubicBezTo>
                        <a:pt x="285" y="285"/>
                        <a:pt x="284" y="285"/>
                        <a:pt x="284" y="285"/>
                      </a:cubicBezTo>
                      <a:cubicBezTo>
                        <a:pt x="284" y="281"/>
                        <a:pt x="281" y="278"/>
                        <a:pt x="277" y="277"/>
                      </a:cubicBezTo>
                      <a:cubicBezTo>
                        <a:pt x="275" y="277"/>
                        <a:pt x="273" y="277"/>
                        <a:pt x="271" y="278"/>
                      </a:cubicBezTo>
                      <a:cubicBezTo>
                        <a:pt x="270" y="277"/>
                        <a:pt x="272" y="275"/>
                        <a:pt x="272" y="274"/>
                      </a:cubicBezTo>
                      <a:cubicBezTo>
                        <a:pt x="274" y="272"/>
                        <a:pt x="275" y="269"/>
                        <a:pt x="275" y="267"/>
                      </a:cubicBezTo>
                      <a:cubicBezTo>
                        <a:pt x="276" y="266"/>
                        <a:pt x="278" y="267"/>
                        <a:pt x="280" y="266"/>
                      </a:cubicBezTo>
                      <a:cubicBezTo>
                        <a:pt x="283" y="265"/>
                        <a:pt x="286" y="266"/>
                        <a:pt x="287" y="263"/>
                      </a:cubicBezTo>
                      <a:cubicBezTo>
                        <a:pt x="288" y="258"/>
                        <a:pt x="292" y="254"/>
                        <a:pt x="296" y="252"/>
                      </a:cubicBezTo>
                      <a:cubicBezTo>
                        <a:pt x="299" y="252"/>
                        <a:pt x="301" y="251"/>
                        <a:pt x="304" y="250"/>
                      </a:cubicBezTo>
                      <a:cubicBezTo>
                        <a:pt x="307" y="247"/>
                        <a:pt x="309" y="242"/>
                        <a:pt x="308" y="237"/>
                      </a:cubicBezTo>
                      <a:cubicBezTo>
                        <a:pt x="307" y="236"/>
                        <a:pt x="306" y="234"/>
                        <a:pt x="304" y="235"/>
                      </a:cubicBezTo>
                      <a:cubicBezTo>
                        <a:pt x="303" y="234"/>
                        <a:pt x="302" y="235"/>
                        <a:pt x="301" y="236"/>
                      </a:cubicBezTo>
                      <a:cubicBezTo>
                        <a:pt x="301" y="238"/>
                        <a:pt x="301" y="239"/>
                        <a:pt x="299" y="239"/>
                      </a:cubicBezTo>
                      <a:cubicBezTo>
                        <a:pt x="298" y="238"/>
                        <a:pt x="300" y="236"/>
                        <a:pt x="300" y="235"/>
                      </a:cubicBezTo>
                      <a:cubicBezTo>
                        <a:pt x="301" y="234"/>
                        <a:pt x="303" y="233"/>
                        <a:pt x="304" y="233"/>
                      </a:cubicBezTo>
                      <a:cubicBezTo>
                        <a:pt x="306" y="233"/>
                        <a:pt x="308" y="234"/>
                        <a:pt x="309" y="235"/>
                      </a:cubicBezTo>
                      <a:close/>
                      <a:moveTo>
                        <a:pt x="135" y="233"/>
                      </a:moveTo>
                      <a:cubicBezTo>
                        <a:pt x="134" y="235"/>
                        <a:pt x="133" y="236"/>
                        <a:pt x="132" y="236"/>
                      </a:cubicBezTo>
                      <a:cubicBezTo>
                        <a:pt x="127" y="236"/>
                        <a:pt x="122" y="237"/>
                        <a:pt x="118" y="234"/>
                      </a:cubicBezTo>
                      <a:cubicBezTo>
                        <a:pt x="118" y="234"/>
                        <a:pt x="119" y="233"/>
                        <a:pt x="120" y="234"/>
                      </a:cubicBezTo>
                      <a:cubicBezTo>
                        <a:pt x="123" y="235"/>
                        <a:pt x="127" y="236"/>
                        <a:pt x="131" y="235"/>
                      </a:cubicBezTo>
                      <a:cubicBezTo>
                        <a:pt x="132" y="235"/>
                        <a:pt x="134" y="229"/>
                        <a:pt x="135" y="233"/>
                      </a:cubicBezTo>
                      <a:close/>
                      <a:moveTo>
                        <a:pt x="118" y="252"/>
                      </a:moveTo>
                      <a:cubicBezTo>
                        <a:pt x="118" y="253"/>
                        <a:pt x="118" y="254"/>
                        <a:pt x="117" y="254"/>
                      </a:cubicBezTo>
                      <a:cubicBezTo>
                        <a:pt x="115" y="254"/>
                        <a:pt x="115" y="251"/>
                        <a:pt x="115" y="250"/>
                      </a:cubicBezTo>
                      <a:cubicBezTo>
                        <a:pt x="113" y="241"/>
                        <a:pt x="105" y="237"/>
                        <a:pt x="99" y="232"/>
                      </a:cubicBezTo>
                      <a:cubicBezTo>
                        <a:pt x="109" y="234"/>
                        <a:pt x="115" y="244"/>
                        <a:pt x="118" y="252"/>
                      </a:cubicBezTo>
                      <a:close/>
                      <a:moveTo>
                        <a:pt x="194" y="235"/>
                      </a:moveTo>
                      <a:cubicBezTo>
                        <a:pt x="196" y="235"/>
                        <a:pt x="199" y="234"/>
                        <a:pt x="201" y="235"/>
                      </a:cubicBezTo>
                      <a:cubicBezTo>
                        <a:pt x="200" y="235"/>
                        <a:pt x="200" y="235"/>
                        <a:pt x="200" y="235"/>
                      </a:cubicBezTo>
                      <a:cubicBezTo>
                        <a:pt x="194" y="237"/>
                        <a:pt x="186" y="241"/>
                        <a:pt x="180" y="235"/>
                      </a:cubicBezTo>
                      <a:cubicBezTo>
                        <a:pt x="180" y="235"/>
                        <a:pt x="179" y="234"/>
                        <a:pt x="180" y="233"/>
                      </a:cubicBezTo>
                      <a:cubicBezTo>
                        <a:pt x="184" y="237"/>
                        <a:pt x="189" y="236"/>
                        <a:pt x="194" y="235"/>
                      </a:cubicBezTo>
                      <a:close/>
                      <a:moveTo>
                        <a:pt x="113" y="252"/>
                      </a:moveTo>
                      <a:cubicBezTo>
                        <a:pt x="106" y="250"/>
                        <a:pt x="99" y="243"/>
                        <a:pt x="96" y="236"/>
                      </a:cubicBezTo>
                      <a:cubicBezTo>
                        <a:pt x="96" y="235"/>
                        <a:pt x="95" y="234"/>
                        <a:pt x="96" y="234"/>
                      </a:cubicBezTo>
                      <a:cubicBezTo>
                        <a:pt x="104" y="237"/>
                        <a:pt x="113" y="243"/>
                        <a:pt x="113" y="252"/>
                      </a:cubicBezTo>
                      <a:close/>
                      <a:moveTo>
                        <a:pt x="16" y="239"/>
                      </a:moveTo>
                      <a:cubicBezTo>
                        <a:pt x="16" y="241"/>
                        <a:pt x="14" y="241"/>
                        <a:pt x="14" y="240"/>
                      </a:cubicBezTo>
                      <a:cubicBezTo>
                        <a:pt x="13" y="240"/>
                        <a:pt x="12" y="240"/>
                        <a:pt x="12" y="240"/>
                      </a:cubicBezTo>
                      <a:cubicBezTo>
                        <a:pt x="10" y="241"/>
                        <a:pt x="10" y="243"/>
                        <a:pt x="9" y="246"/>
                      </a:cubicBezTo>
                      <a:cubicBezTo>
                        <a:pt x="10" y="249"/>
                        <a:pt x="11" y="252"/>
                        <a:pt x="14" y="253"/>
                      </a:cubicBezTo>
                      <a:cubicBezTo>
                        <a:pt x="14" y="254"/>
                        <a:pt x="14" y="255"/>
                        <a:pt x="14" y="255"/>
                      </a:cubicBezTo>
                      <a:cubicBezTo>
                        <a:pt x="11" y="253"/>
                        <a:pt x="9" y="250"/>
                        <a:pt x="8" y="247"/>
                      </a:cubicBezTo>
                      <a:cubicBezTo>
                        <a:pt x="8" y="244"/>
                        <a:pt x="8" y="241"/>
                        <a:pt x="11" y="239"/>
                      </a:cubicBezTo>
                      <a:cubicBezTo>
                        <a:pt x="12" y="238"/>
                        <a:pt x="14" y="238"/>
                        <a:pt x="16" y="239"/>
                      </a:cubicBezTo>
                      <a:cubicBezTo>
                        <a:pt x="16" y="239"/>
                        <a:pt x="16" y="239"/>
                        <a:pt x="16" y="239"/>
                      </a:cubicBezTo>
                      <a:close/>
                      <a:moveTo>
                        <a:pt x="157" y="246"/>
                      </a:moveTo>
                      <a:cubicBezTo>
                        <a:pt x="157" y="248"/>
                        <a:pt x="157" y="250"/>
                        <a:pt x="155" y="251"/>
                      </a:cubicBezTo>
                      <a:cubicBezTo>
                        <a:pt x="154" y="252"/>
                        <a:pt x="153" y="253"/>
                        <a:pt x="151" y="253"/>
                      </a:cubicBezTo>
                      <a:cubicBezTo>
                        <a:pt x="151" y="251"/>
                        <a:pt x="153" y="249"/>
                        <a:pt x="151" y="248"/>
                      </a:cubicBezTo>
                      <a:cubicBezTo>
                        <a:pt x="150" y="246"/>
                        <a:pt x="148" y="246"/>
                        <a:pt x="146" y="245"/>
                      </a:cubicBezTo>
                      <a:cubicBezTo>
                        <a:pt x="137" y="247"/>
                        <a:pt x="126" y="250"/>
                        <a:pt x="117" y="244"/>
                      </a:cubicBezTo>
                      <a:cubicBezTo>
                        <a:pt x="117" y="244"/>
                        <a:pt x="117" y="244"/>
                        <a:pt x="117" y="243"/>
                      </a:cubicBezTo>
                      <a:cubicBezTo>
                        <a:pt x="120" y="244"/>
                        <a:pt x="124" y="244"/>
                        <a:pt x="128" y="245"/>
                      </a:cubicBezTo>
                      <a:cubicBezTo>
                        <a:pt x="133" y="245"/>
                        <a:pt x="139" y="245"/>
                        <a:pt x="143" y="240"/>
                      </a:cubicBezTo>
                      <a:cubicBezTo>
                        <a:pt x="148" y="239"/>
                        <a:pt x="155" y="240"/>
                        <a:pt x="157" y="246"/>
                      </a:cubicBezTo>
                      <a:close/>
                      <a:moveTo>
                        <a:pt x="200" y="244"/>
                      </a:moveTo>
                      <a:cubicBezTo>
                        <a:pt x="201" y="246"/>
                        <a:pt x="198" y="247"/>
                        <a:pt x="197" y="248"/>
                      </a:cubicBezTo>
                      <a:cubicBezTo>
                        <a:pt x="188" y="252"/>
                        <a:pt x="180" y="249"/>
                        <a:pt x="171" y="248"/>
                      </a:cubicBezTo>
                      <a:cubicBezTo>
                        <a:pt x="167" y="247"/>
                        <a:pt x="164" y="250"/>
                        <a:pt x="162" y="253"/>
                      </a:cubicBezTo>
                      <a:cubicBezTo>
                        <a:pt x="161" y="253"/>
                        <a:pt x="161" y="252"/>
                        <a:pt x="161" y="251"/>
                      </a:cubicBezTo>
                      <a:cubicBezTo>
                        <a:pt x="162" y="247"/>
                        <a:pt x="165" y="244"/>
                        <a:pt x="168" y="244"/>
                      </a:cubicBezTo>
                      <a:cubicBezTo>
                        <a:pt x="174" y="244"/>
                        <a:pt x="179" y="247"/>
                        <a:pt x="184" y="246"/>
                      </a:cubicBezTo>
                      <a:cubicBezTo>
                        <a:pt x="190" y="246"/>
                        <a:pt x="195" y="244"/>
                        <a:pt x="200" y="244"/>
                      </a:cubicBezTo>
                      <a:close/>
                      <a:moveTo>
                        <a:pt x="265" y="246"/>
                      </a:moveTo>
                      <a:cubicBezTo>
                        <a:pt x="264" y="248"/>
                        <a:pt x="264" y="248"/>
                        <a:pt x="264" y="248"/>
                      </a:cubicBezTo>
                      <a:cubicBezTo>
                        <a:pt x="264" y="248"/>
                        <a:pt x="263" y="247"/>
                        <a:pt x="262" y="248"/>
                      </a:cubicBezTo>
                      <a:cubicBezTo>
                        <a:pt x="261" y="248"/>
                        <a:pt x="259" y="249"/>
                        <a:pt x="259" y="251"/>
                      </a:cubicBezTo>
                      <a:cubicBezTo>
                        <a:pt x="259" y="251"/>
                        <a:pt x="259" y="252"/>
                        <a:pt x="260" y="252"/>
                      </a:cubicBezTo>
                      <a:cubicBezTo>
                        <a:pt x="261" y="252"/>
                        <a:pt x="261" y="251"/>
                        <a:pt x="262" y="250"/>
                      </a:cubicBezTo>
                      <a:cubicBezTo>
                        <a:pt x="264" y="249"/>
                        <a:pt x="264" y="249"/>
                        <a:pt x="264" y="249"/>
                      </a:cubicBezTo>
                      <a:cubicBezTo>
                        <a:pt x="264" y="254"/>
                        <a:pt x="264" y="254"/>
                        <a:pt x="264" y="254"/>
                      </a:cubicBezTo>
                      <a:cubicBezTo>
                        <a:pt x="262" y="254"/>
                        <a:pt x="259" y="253"/>
                        <a:pt x="257" y="254"/>
                      </a:cubicBezTo>
                      <a:cubicBezTo>
                        <a:pt x="256" y="254"/>
                        <a:pt x="256" y="253"/>
                        <a:pt x="256" y="252"/>
                      </a:cubicBezTo>
                      <a:cubicBezTo>
                        <a:pt x="257" y="250"/>
                        <a:pt x="258" y="247"/>
                        <a:pt x="260" y="246"/>
                      </a:cubicBezTo>
                      <a:cubicBezTo>
                        <a:pt x="262" y="246"/>
                        <a:pt x="264" y="244"/>
                        <a:pt x="265" y="246"/>
                      </a:cubicBezTo>
                      <a:close/>
                      <a:moveTo>
                        <a:pt x="45" y="244"/>
                      </a:moveTo>
                      <a:cubicBezTo>
                        <a:pt x="47" y="246"/>
                        <a:pt x="49" y="249"/>
                        <a:pt x="48" y="252"/>
                      </a:cubicBezTo>
                      <a:cubicBezTo>
                        <a:pt x="47" y="255"/>
                        <a:pt x="45" y="259"/>
                        <a:pt x="42" y="259"/>
                      </a:cubicBezTo>
                      <a:cubicBezTo>
                        <a:pt x="39" y="260"/>
                        <a:pt x="37" y="259"/>
                        <a:pt x="35" y="257"/>
                      </a:cubicBezTo>
                      <a:cubicBezTo>
                        <a:pt x="34" y="255"/>
                        <a:pt x="33" y="254"/>
                        <a:pt x="33" y="252"/>
                      </a:cubicBezTo>
                      <a:cubicBezTo>
                        <a:pt x="35" y="251"/>
                        <a:pt x="35" y="254"/>
                        <a:pt x="36" y="255"/>
                      </a:cubicBezTo>
                      <a:cubicBezTo>
                        <a:pt x="37" y="257"/>
                        <a:pt x="39" y="258"/>
                        <a:pt x="41" y="257"/>
                      </a:cubicBezTo>
                      <a:cubicBezTo>
                        <a:pt x="42" y="257"/>
                        <a:pt x="44" y="256"/>
                        <a:pt x="45" y="255"/>
                      </a:cubicBezTo>
                      <a:cubicBezTo>
                        <a:pt x="46" y="253"/>
                        <a:pt x="46" y="251"/>
                        <a:pt x="46" y="249"/>
                      </a:cubicBezTo>
                      <a:cubicBezTo>
                        <a:pt x="46" y="247"/>
                        <a:pt x="43" y="246"/>
                        <a:pt x="44" y="244"/>
                      </a:cubicBezTo>
                      <a:cubicBezTo>
                        <a:pt x="45" y="244"/>
                        <a:pt x="45" y="244"/>
                        <a:pt x="45" y="244"/>
                      </a:cubicBezTo>
                      <a:close/>
                      <a:moveTo>
                        <a:pt x="149" y="249"/>
                      </a:moveTo>
                      <a:cubicBezTo>
                        <a:pt x="149" y="251"/>
                        <a:pt x="149" y="251"/>
                        <a:pt x="148" y="252"/>
                      </a:cubicBezTo>
                      <a:cubicBezTo>
                        <a:pt x="148" y="251"/>
                        <a:pt x="147" y="250"/>
                        <a:pt x="146" y="250"/>
                      </a:cubicBezTo>
                      <a:cubicBezTo>
                        <a:pt x="144" y="249"/>
                        <a:pt x="142" y="249"/>
                        <a:pt x="139" y="250"/>
                      </a:cubicBezTo>
                      <a:cubicBezTo>
                        <a:pt x="133" y="251"/>
                        <a:pt x="126" y="252"/>
                        <a:pt x="120" y="250"/>
                      </a:cubicBezTo>
                      <a:cubicBezTo>
                        <a:pt x="120" y="250"/>
                        <a:pt x="120" y="249"/>
                        <a:pt x="120" y="248"/>
                      </a:cubicBezTo>
                      <a:cubicBezTo>
                        <a:pt x="124" y="248"/>
                        <a:pt x="127" y="250"/>
                        <a:pt x="131" y="250"/>
                      </a:cubicBezTo>
                      <a:cubicBezTo>
                        <a:pt x="136" y="250"/>
                        <a:pt x="141" y="248"/>
                        <a:pt x="146" y="248"/>
                      </a:cubicBezTo>
                      <a:cubicBezTo>
                        <a:pt x="147" y="248"/>
                        <a:pt x="149" y="248"/>
                        <a:pt x="149" y="249"/>
                      </a:cubicBezTo>
                      <a:close/>
                      <a:moveTo>
                        <a:pt x="62" y="251"/>
                      </a:moveTo>
                      <a:cubicBezTo>
                        <a:pt x="63" y="253"/>
                        <a:pt x="64" y="256"/>
                        <a:pt x="63" y="259"/>
                      </a:cubicBezTo>
                      <a:cubicBezTo>
                        <a:pt x="63" y="260"/>
                        <a:pt x="62" y="259"/>
                        <a:pt x="61" y="259"/>
                      </a:cubicBezTo>
                      <a:cubicBezTo>
                        <a:pt x="61" y="256"/>
                        <a:pt x="61" y="252"/>
                        <a:pt x="57" y="251"/>
                      </a:cubicBezTo>
                      <a:cubicBezTo>
                        <a:pt x="56" y="252"/>
                        <a:pt x="55" y="249"/>
                        <a:pt x="54" y="250"/>
                      </a:cubicBezTo>
                      <a:cubicBezTo>
                        <a:pt x="54" y="249"/>
                        <a:pt x="53" y="247"/>
                        <a:pt x="54" y="247"/>
                      </a:cubicBezTo>
                      <a:cubicBezTo>
                        <a:pt x="57" y="247"/>
                        <a:pt x="60" y="249"/>
                        <a:pt x="62" y="251"/>
                      </a:cubicBezTo>
                      <a:close/>
                      <a:moveTo>
                        <a:pt x="58" y="255"/>
                      </a:moveTo>
                      <a:cubicBezTo>
                        <a:pt x="59" y="256"/>
                        <a:pt x="59" y="257"/>
                        <a:pt x="59" y="259"/>
                      </a:cubicBezTo>
                      <a:cubicBezTo>
                        <a:pt x="57" y="259"/>
                        <a:pt x="54" y="259"/>
                        <a:pt x="51" y="259"/>
                      </a:cubicBezTo>
                      <a:cubicBezTo>
                        <a:pt x="52" y="258"/>
                        <a:pt x="53" y="257"/>
                        <a:pt x="53" y="255"/>
                      </a:cubicBezTo>
                      <a:cubicBezTo>
                        <a:pt x="53" y="254"/>
                        <a:pt x="54" y="253"/>
                        <a:pt x="54" y="252"/>
                      </a:cubicBezTo>
                      <a:cubicBezTo>
                        <a:pt x="56" y="252"/>
                        <a:pt x="57" y="253"/>
                        <a:pt x="58" y="255"/>
                      </a:cubicBezTo>
                      <a:close/>
                      <a:moveTo>
                        <a:pt x="265" y="264"/>
                      </a:moveTo>
                      <a:cubicBezTo>
                        <a:pt x="265" y="267"/>
                        <a:pt x="266" y="271"/>
                        <a:pt x="263" y="273"/>
                      </a:cubicBezTo>
                      <a:cubicBezTo>
                        <a:pt x="263" y="273"/>
                        <a:pt x="262" y="274"/>
                        <a:pt x="261" y="273"/>
                      </a:cubicBezTo>
                      <a:cubicBezTo>
                        <a:pt x="261" y="272"/>
                        <a:pt x="263" y="271"/>
                        <a:pt x="263" y="269"/>
                      </a:cubicBezTo>
                      <a:cubicBezTo>
                        <a:pt x="263" y="267"/>
                        <a:pt x="263" y="265"/>
                        <a:pt x="261" y="263"/>
                      </a:cubicBezTo>
                      <a:cubicBezTo>
                        <a:pt x="260" y="262"/>
                        <a:pt x="258" y="261"/>
                        <a:pt x="256" y="261"/>
                      </a:cubicBezTo>
                      <a:cubicBezTo>
                        <a:pt x="255" y="261"/>
                        <a:pt x="253" y="263"/>
                        <a:pt x="252" y="264"/>
                      </a:cubicBezTo>
                      <a:cubicBezTo>
                        <a:pt x="251" y="266"/>
                        <a:pt x="252" y="269"/>
                        <a:pt x="250" y="269"/>
                      </a:cubicBezTo>
                      <a:cubicBezTo>
                        <a:pt x="247" y="270"/>
                        <a:pt x="241" y="267"/>
                        <a:pt x="240" y="272"/>
                      </a:cubicBezTo>
                      <a:cubicBezTo>
                        <a:pt x="239" y="274"/>
                        <a:pt x="241" y="280"/>
                        <a:pt x="237" y="280"/>
                      </a:cubicBezTo>
                      <a:cubicBezTo>
                        <a:pt x="234" y="280"/>
                        <a:pt x="230" y="279"/>
                        <a:pt x="228" y="283"/>
                      </a:cubicBezTo>
                      <a:cubicBezTo>
                        <a:pt x="228" y="284"/>
                        <a:pt x="228" y="285"/>
                        <a:pt x="227" y="285"/>
                      </a:cubicBezTo>
                      <a:cubicBezTo>
                        <a:pt x="226" y="285"/>
                        <a:pt x="226" y="285"/>
                        <a:pt x="226" y="284"/>
                      </a:cubicBezTo>
                      <a:cubicBezTo>
                        <a:pt x="226" y="281"/>
                        <a:pt x="228" y="280"/>
                        <a:pt x="230" y="278"/>
                      </a:cubicBezTo>
                      <a:cubicBezTo>
                        <a:pt x="232" y="277"/>
                        <a:pt x="236" y="279"/>
                        <a:pt x="238" y="277"/>
                      </a:cubicBezTo>
                      <a:cubicBezTo>
                        <a:pt x="237" y="274"/>
                        <a:pt x="237" y="270"/>
                        <a:pt x="240" y="268"/>
                      </a:cubicBezTo>
                      <a:cubicBezTo>
                        <a:pt x="242" y="267"/>
                        <a:pt x="245" y="267"/>
                        <a:pt x="248" y="268"/>
                      </a:cubicBezTo>
                      <a:cubicBezTo>
                        <a:pt x="251" y="267"/>
                        <a:pt x="250" y="263"/>
                        <a:pt x="252" y="262"/>
                      </a:cubicBezTo>
                      <a:cubicBezTo>
                        <a:pt x="254" y="260"/>
                        <a:pt x="257" y="259"/>
                        <a:pt x="260" y="260"/>
                      </a:cubicBezTo>
                      <a:cubicBezTo>
                        <a:pt x="262" y="260"/>
                        <a:pt x="264" y="262"/>
                        <a:pt x="265" y="264"/>
                      </a:cubicBezTo>
                      <a:close/>
                      <a:moveTo>
                        <a:pt x="308" y="262"/>
                      </a:moveTo>
                      <a:cubicBezTo>
                        <a:pt x="310" y="265"/>
                        <a:pt x="310" y="268"/>
                        <a:pt x="310" y="271"/>
                      </a:cubicBezTo>
                      <a:cubicBezTo>
                        <a:pt x="309" y="275"/>
                        <a:pt x="306" y="278"/>
                        <a:pt x="303" y="281"/>
                      </a:cubicBezTo>
                      <a:cubicBezTo>
                        <a:pt x="303" y="284"/>
                        <a:pt x="305" y="285"/>
                        <a:pt x="306" y="286"/>
                      </a:cubicBezTo>
                      <a:cubicBezTo>
                        <a:pt x="307" y="289"/>
                        <a:pt x="307" y="294"/>
                        <a:pt x="305" y="296"/>
                      </a:cubicBezTo>
                      <a:cubicBezTo>
                        <a:pt x="302" y="299"/>
                        <a:pt x="299" y="298"/>
                        <a:pt x="295" y="298"/>
                      </a:cubicBezTo>
                      <a:cubicBezTo>
                        <a:pt x="293" y="298"/>
                        <a:pt x="292" y="296"/>
                        <a:pt x="290" y="294"/>
                      </a:cubicBezTo>
                      <a:cubicBezTo>
                        <a:pt x="285" y="298"/>
                        <a:pt x="278" y="302"/>
                        <a:pt x="271" y="299"/>
                      </a:cubicBezTo>
                      <a:cubicBezTo>
                        <a:pt x="270" y="297"/>
                        <a:pt x="268" y="295"/>
                        <a:pt x="268" y="292"/>
                      </a:cubicBezTo>
                      <a:cubicBezTo>
                        <a:pt x="268" y="289"/>
                        <a:pt x="269" y="286"/>
                        <a:pt x="273" y="285"/>
                      </a:cubicBezTo>
                      <a:cubicBezTo>
                        <a:pt x="274" y="284"/>
                        <a:pt x="275" y="283"/>
                        <a:pt x="276" y="285"/>
                      </a:cubicBezTo>
                      <a:cubicBezTo>
                        <a:pt x="275" y="286"/>
                        <a:pt x="273" y="286"/>
                        <a:pt x="272" y="287"/>
                      </a:cubicBezTo>
                      <a:cubicBezTo>
                        <a:pt x="270" y="289"/>
                        <a:pt x="270" y="292"/>
                        <a:pt x="271" y="295"/>
                      </a:cubicBezTo>
                      <a:cubicBezTo>
                        <a:pt x="272" y="297"/>
                        <a:pt x="274" y="298"/>
                        <a:pt x="277" y="298"/>
                      </a:cubicBezTo>
                      <a:cubicBezTo>
                        <a:pt x="282" y="298"/>
                        <a:pt x="286" y="295"/>
                        <a:pt x="290" y="291"/>
                      </a:cubicBezTo>
                      <a:cubicBezTo>
                        <a:pt x="292" y="292"/>
                        <a:pt x="292" y="294"/>
                        <a:pt x="293" y="295"/>
                      </a:cubicBezTo>
                      <a:cubicBezTo>
                        <a:pt x="296" y="297"/>
                        <a:pt x="299" y="297"/>
                        <a:pt x="302" y="296"/>
                      </a:cubicBezTo>
                      <a:cubicBezTo>
                        <a:pt x="305" y="294"/>
                        <a:pt x="305" y="290"/>
                        <a:pt x="304" y="288"/>
                      </a:cubicBezTo>
                      <a:cubicBezTo>
                        <a:pt x="303" y="286"/>
                        <a:pt x="302" y="284"/>
                        <a:pt x="301" y="283"/>
                      </a:cubicBezTo>
                      <a:cubicBezTo>
                        <a:pt x="300" y="279"/>
                        <a:pt x="305" y="279"/>
                        <a:pt x="306" y="276"/>
                      </a:cubicBezTo>
                      <a:cubicBezTo>
                        <a:pt x="308" y="272"/>
                        <a:pt x="308" y="268"/>
                        <a:pt x="307" y="265"/>
                      </a:cubicBezTo>
                      <a:cubicBezTo>
                        <a:pt x="306" y="263"/>
                        <a:pt x="304" y="263"/>
                        <a:pt x="303" y="263"/>
                      </a:cubicBezTo>
                      <a:cubicBezTo>
                        <a:pt x="301" y="263"/>
                        <a:pt x="300" y="264"/>
                        <a:pt x="298" y="265"/>
                      </a:cubicBezTo>
                      <a:cubicBezTo>
                        <a:pt x="297" y="266"/>
                        <a:pt x="298" y="268"/>
                        <a:pt x="298" y="269"/>
                      </a:cubicBezTo>
                      <a:cubicBezTo>
                        <a:pt x="296" y="270"/>
                        <a:pt x="296" y="269"/>
                        <a:pt x="296" y="268"/>
                      </a:cubicBezTo>
                      <a:cubicBezTo>
                        <a:pt x="295" y="265"/>
                        <a:pt x="297" y="263"/>
                        <a:pt x="300" y="262"/>
                      </a:cubicBezTo>
                      <a:cubicBezTo>
                        <a:pt x="302" y="261"/>
                        <a:pt x="306" y="260"/>
                        <a:pt x="308" y="262"/>
                      </a:cubicBezTo>
                      <a:close/>
                      <a:moveTo>
                        <a:pt x="93" y="261"/>
                      </a:moveTo>
                      <a:cubicBezTo>
                        <a:pt x="93" y="261"/>
                        <a:pt x="93" y="261"/>
                        <a:pt x="93" y="261"/>
                      </a:cubicBezTo>
                      <a:cubicBezTo>
                        <a:pt x="93" y="261"/>
                        <a:pt x="93" y="261"/>
                        <a:pt x="93" y="261"/>
                      </a:cubicBezTo>
                      <a:cubicBezTo>
                        <a:pt x="93" y="261"/>
                        <a:pt x="93" y="261"/>
                        <a:pt x="93" y="261"/>
                      </a:cubicBezTo>
                      <a:close/>
                      <a:moveTo>
                        <a:pt x="24" y="266"/>
                      </a:moveTo>
                      <a:cubicBezTo>
                        <a:pt x="24" y="267"/>
                        <a:pt x="24" y="268"/>
                        <a:pt x="24" y="269"/>
                      </a:cubicBezTo>
                      <a:cubicBezTo>
                        <a:pt x="24" y="270"/>
                        <a:pt x="23" y="270"/>
                        <a:pt x="23" y="270"/>
                      </a:cubicBezTo>
                      <a:cubicBezTo>
                        <a:pt x="23" y="267"/>
                        <a:pt x="21" y="265"/>
                        <a:pt x="19" y="265"/>
                      </a:cubicBezTo>
                      <a:cubicBezTo>
                        <a:pt x="17" y="264"/>
                        <a:pt x="15" y="263"/>
                        <a:pt x="13" y="265"/>
                      </a:cubicBezTo>
                      <a:cubicBezTo>
                        <a:pt x="11" y="267"/>
                        <a:pt x="11" y="269"/>
                        <a:pt x="10" y="272"/>
                      </a:cubicBezTo>
                      <a:cubicBezTo>
                        <a:pt x="10" y="276"/>
                        <a:pt x="15" y="279"/>
                        <a:pt x="17" y="282"/>
                      </a:cubicBezTo>
                      <a:cubicBezTo>
                        <a:pt x="16" y="284"/>
                        <a:pt x="19" y="284"/>
                        <a:pt x="17" y="285"/>
                      </a:cubicBezTo>
                      <a:cubicBezTo>
                        <a:pt x="15" y="286"/>
                        <a:pt x="13" y="288"/>
                        <a:pt x="12" y="290"/>
                      </a:cubicBezTo>
                      <a:cubicBezTo>
                        <a:pt x="11" y="293"/>
                        <a:pt x="12" y="295"/>
                        <a:pt x="14" y="297"/>
                      </a:cubicBezTo>
                      <a:cubicBezTo>
                        <a:pt x="17" y="299"/>
                        <a:pt x="22" y="298"/>
                        <a:pt x="24" y="296"/>
                      </a:cubicBezTo>
                      <a:cubicBezTo>
                        <a:pt x="27" y="295"/>
                        <a:pt x="28" y="298"/>
                        <a:pt x="30" y="298"/>
                      </a:cubicBezTo>
                      <a:cubicBezTo>
                        <a:pt x="35" y="299"/>
                        <a:pt x="41" y="299"/>
                        <a:pt x="44" y="295"/>
                      </a:cubicBezTo>
                      <a:cubicBezTo>
                        <a:pt x="46" y="294"/>
                        <a:pt x="46" y="292"/>
                        <a:pt x="45" y="290"/>
                      </a:cubicBezTo>
                      <a:cubicBezTo>
                        <a:pt x="44" y="289"/>
                        <a:pt x="43" y="288"/>
                        <a:pt x="41" y="287"/>
                      </a:cubicBezTo>
                      <a:cubicBezTo>
                        <a:pt x="40" y="287"/>
                        <a:pt x="38" y="288"/>
                        <a:pt x="37" y="287"/>
                      </a:cubicBezTo>
                      <a:cubicBezTo>
                        <a:pt x="38" y="285"/>
                        <a:pt x="40" y="286"/>
                        <a:pt x="41" y="286"/>
                      </a:cubicBezTo>
                      <a:cubicBezTo>
                        <a:pt x="43" y="286"/>
                        <a:pt x="44" y="286"/>
                        <a:pt x="46" y="288"/>
                      </a:cubicBezTo>
                      <a:cubicBezTo>
                        <a:pt x="46" y="290"/>
                        <a:pt x="49" y="292"/>
                        <a:pt x="47" y="295"/>
                      </a:cubicBezTo>
                      <a:cubicBezTo>
                        <a:pt x="45" y="298"/>
                        <a:pt x="42" y="300"/>
                        <a:pt x="38" y="300"/>
                      </a:cubicBezTo>
                      <a:cubicBezTo>
                        <a:pt x="35" y="300"/>
                        <a:pt x="29" y="301"/>
                        <a:pt x="26" y="298"/>
                      </a:cubicBezTo>
                      <a:cubicBezTo>
                        <a:pt x="24" y="299"/>
                        <a:pt x="21" y="299"/>
                        <a:pt x="18" y="300"/>
                      </a:cubicBezTo>
                      <a:cubicBezTo>
                        <a:pt x="14" y="300"/>
                        <a:pt x="11" y="297"/>
                        <a:pt x="10" y="294"/>
                      </a:cubicBezTo>
                      <a:cubicBezTo>
                        <a:pt x="10" y="292"/>
                        <a:pt x="10" y="289"/>
                        <a:pt x="11" y="288"/>
                      </a:cubicBezTo>
                      <a:cubicBezTo>
                        <a:pt x="13" y="286"/>
                        <a:pt x="15" y="285"/>
                        <a:pt x="16" y="284"/>
                      </a:cubicBezTo>
                      <a:cubicBezTo>
                        <a:pt x="14" y="281"/>
                        <a:pt x="12" y="279"/>
                        <a:pt x="11" y="276"/>
                      </a:cubicBezTo>
                      <a:cubicBezTo>
                        <a:pt x="9" y="274"/>
                        <a:pt x="8" y="270"/>
                        <a:pt x="9" y="267"/>
                      </a:cubicBezTo>
                      <a:cubicBezTo>
                        <a:pt x="10" y="265"/>
                        <a:pt x="11" y="264"/>
                        <a:pt x="13" y="263"/>
                      </a:cubicBezTo>
                      <a:cubicBezTo>
                        <a:pt x="17" y="262"/>
                        <a:pt x="22" y="262"/>
                        <a:pt x="24" y="266"/>
                      </a:cubicBezTo>
                      <a:close/>
                      <a:moveTo>
                        <a:pt x="66" y="269"/>
                      </a:moveTo>
                      <a:cubicBezTo>
                        <a:pt x="71" y="268"/>
                        <a:pt x="75" y="270"/>
                        <a:pt x="78" y="273"/>
                      </a:cubicBezTo>
                      <a:cubicBezTo>
                        <a:pt x="81" y="275"/>
                        <a:pt x="81" y="278"/>
                        <a:pt x="82" y="282"/>
                      </a:cubicBezTo>
                      <a:cubicBezTo>
                        <a:pt x="83" y="282"/>
                        <a:pt x="85" y="281"/>
                        <a:pt x="87" y="281"/>
                      </a:cubicBezTo>
                      <a:cubicBezTo>
                        <a:pt x="90" y="281"/>
                        <a:pt x="92" y="282"/>
                        <a:pt x="93" y="285"/>
                      </a:cubicBezTo>
                      <a:cubicBezTo>
                        <a:pt x="94" y="286"/>
                        <a:pt x="94" y="288"/>
                        <a:pt x="93" y="289"/>
                      </a:cubicBezTo>
                      <a:cubicBezTo>
                        <a:pt x="92" y="289"/>
                        <a:pt x="92" y="290"/>
                        <a:pt x="91" y="290"/>
                      </a:cubicBezTo>
                      <a:cubicBezTo>
                        <a:pt x="90" y="288"/>
                        <a:pt x="93" y="287"/>
                        <a:pt x="92" y="285"/>
                      </a:cubicBezTo>
                      <a:cubicBezTo>
                        <a:pt x="90" y="283"/>
                        <a:pt x="89" y="283"/>
                        <a:pt x="87" y="283"/>
                      </a:cubicBezTo>
                      <a:cubicBezTo>
                        <a:pt x="85" y="283"/>
                        <a:pt x="83" y="284"/>
                        <a:pt x="81" y="285"/>
                      </a:cubicBezTo>
                      <a:cubicBezTo>
                        <a:pt x="80" y="285"/>
                        <a:pt x="80" y="285"/>
                        <a:pt x="80" y="285"/>
                      </a:cubicBezTo>
                      <a:cubicBezTo>
                        <a:pt x="80" y="279"/>
                        <a:pt x="78" y="273"/>
                        <a:pt x="73" y="271"/>
                      </a:cubicBezTo>
                      <a:cubicBezTo>
                        <a:pt x="70" y="270"/>
                        <a:pt x="68" y="271"/>
                        <a:pt x="66" y="271"/>
                      </a:cubicBezTo>
                      <a:cubicBezTo>
                        <a:pt x="65" y="270"/>
                        <a:pt x="65" y="269"/>
                        <a:pt x="64" y="268"/>
                      </a:cubicBezTo>
                      <a:cubicBezTo>
                        <a:pt x="61" y="267"/>
                        <a:pt x="58" y="265"/>
                        <a:pt x="55" y="266"/>
                      </a:cubicBezTo>
                      <a:cubicBezTo>
                        <a:pt x="54" y="267"/>
                        <a:pt x="52" y="268"/>
                        <a:pt x="51" y="270"/>
                      </a:cubicBezTo>
                      <a:cubicBezTo>
                        <a:pt x="51" y="271"/>
                        <a:pt x="50" y="273"/>
                        <a:pt x="52" y="275"/>
                      </a:cubicBezTo>
                      <a:cubicBezTo>
                        <a:pt x="52" y="276"/>
                        <a:pt x="55" y="276"/>
                        <a:pt x="54" y="278"/>
                      </a:cubicBezTo>
                      <a:cubicBezTo>
                        <a:pt x="52" y="277"/>
                        <a:pt x="51" y="276"/>
                        <a:pt x="50" y="274"/>
                      </a:cubicBezTo>
                      <a:cubicBezTo>
                        <a:pt x="49" y="272"/>
                        <a:pt x="49" y="269"/>
                        <a:pt x="50" y="268"/>
                      </a:cubicBezTo>
                      <a:cubicBezTo>
                        <a:pt x="53" y="264"/>
                        <a:pt x="58" y="264"/>
                        <a:pt x="62" y="265"/>
                      </a:cubicBezTo>
                      <a:cubicBezTo>
                        <a:pt x="64" y="266"/>
                        <a:pt x="66" y="267"/>
                        <a:pt x="66" y="269"/>
                      </a:cubicBezTo>
                      <a:close/>
                      <a:moveTo>
                        <a:pt x="41" y="271"/>
                      </a:moveTo>
                      <a:cubicBezTo>
                        <a:pt x="41" y="273"/>
                        <a:pt x="41" y="276"/>
                        <a:pt x="41" y="278"/>
                      </a:cubicBezTo>
                      <a:cubicBezTo>
                        <a:pt x="40" y="278"/>
                        <a:pt x="38" y="278"/>
                        <a:pt x="37" y="278"/>
                      </a:cubicBezTo>
                      <a:cubicBezTo>
                        <a:pt x="34" y="278"/>
                        <a:pt x="31" y="281"/>
                        <a:pt x="30" y="283"/>
                      </a:cubicBezTo>
                      <a:cubicBezTo>
                        <a:pt x="30" y="284"/>
                        <a:pt x="29" y="283"/>
                        <a:pt x="29" y="283"/>
                      </a:cubicBezTo>
                      <a:cubicBezTo>
                        <a:pt x="30" y="282"/>
                        <a:pt x="31" y="281"/>
                        <a:pt x="31" y="280"/>
                      </a:cubicBezTo>
                      <a:cubicBezTo>
                        <a:pt x="32" y="277"/>
                        <a:pt x="35" y="276"/>
                        <a:pt x="39" y="276"/>
                      </a:cubicBezTo>
                      <a:cubicBezTo>
                        <a:pt x="40" y="274"/>
                        <a:pt x="39" y="272"/>
                        <a:pt x="39" y="270"/>
                      </a:cubicBezTo>
                      <a:cubicBezTo>
                        <a:pt x="38" y="269"/>
                        <a:pt x="37" y="269"/>
                        <a:pt x="35" y="268"/>
                      </a:cubicBezTo>
                      <a:cubicBezTo>
                        <a:pt x="33" y="270"/>
                        <a:pt x="34" y="273"/>
                        <a:pt x="31" y="275"/>
                      </a:cubicBezTo>
                      <a:cubicBezTo>
                        <a:pt x="30" y="277"/>
                        <a:pt x="28" y="278"/>
                        <a:pt x="26" y="278"/>
                      </a:cubicBezTo>
                      <a:cubicBezTo>
                        <a:pt x="25" y="279"/>
                        <a:pt x="24" y="278"/>
                        <a:pt x="24" y="278"/>
                      </a:cubicBezTo>
                      <a:cubicBezTo>
                        <a:pt x="23" y="278"/>
                        <a:pt x="23" y="278"/>
                        <a:pt x="23" y="277"/>
                      </a:cubicBezTo>
                      <a:cubicBezTo>
                        <a:pt x="26" y="276"/>
                        <a:pt x="30" y="275"/>
                        <a:pt x="31" y="272"/>
                      </a:cubicBezTo>
                      <a:cubicBezTo>
                        <a:pt x="33" y="266"/>
                        <a:pt x="33" y="266"/>
                        <a:pt x="33" y="266"/>
                      </a:cubicBezTo>
                      <a:cubicBezTo>
                        <a:pt x="34" y="266"/>
                        <a:pt x="34" y="266"/>
                        <a:pt x="34" y="266"/>
                      </a:cubicBezTo>
                      <a:cubicBezTo>
                        <a:pt x="36" y="267"/>
                        <a:pt x="42" y="267"/>
                        <a:pt x="41" y="271"/>
                      </a:cubicBezTo>
                      <a:close/>
                      <a:moveTo>
                        <a:pt x="68" y="278"/>
                      </a:moveTo>
                      <a:cubicBezTo>
                        <a:pt x="67" y="282"/>
                        <a:pt x="64" y="285"/>
                        <a:pt x="61" y="286"/>
                      </a:cubicBezTo>
                      <a:cubicBezTo>
                        <a:pt x="59" y="286"/>
                        <a:pt x="57" y="287"/>
                        <a:pt x="56" y="287"/>
                      </a:cubicBezTo>
                      <a:cubicBezTo>
                        <a:pt x="55" y="287"/>
                        <a:pt x="54" y="287"/>
                        <a:pt x="54" y="287"/>
                      </a:cubicBezTo>
                      <a:cubicBezTo>
                        <a:pt x="54" y="287"/>
                        <a:pt x="53" y="286"/>
                        <a:pt x="54" y="286"/>
                      </a:cubicBezTo>
                      <a:cubicBezTo>
                        <a:pt x="57" y="285"/>
                        <a:pt x="60" y="285"/>
                        <a:pt x="62" y="283"/>
                      </a:cubicBezTo>
                      <a:cubicBezTo>
                        <a:pt x="64" y="282"/>
                        <a:pt x="66" y="280"/>
                        <a:pt x="66" y="278"/>
                      </a:cubicBezTo>
                      <a:cubicBezTo>
                        <a:pt x="66" y="277"/>
                        <a:pt x="65" y="276"/>
                        <a:pt x="66" y="275"/>
                      </a:cubicBezTo>
                      <a:cubicBezTo>
                        <a:pt x="68" y="275"/>
                        <a:pt x="67" y="277"/>
                        <a:pt x="68" y="278"/>
                      </a:cubicBezTo>
                      <a:close/>
                      <a:moveTo>
                        <a:pt x="248" y="282"/>
                      </a:moveTo>
                      <a:cubicBezTo>
                        <a:pt x="248" y="282"/>
                        <a:pt x="248" y="282"/>
                        <a:pt x="248" y="282"/>
                      </a:cubicBezTo>
                      <a:cubicBezTo>
                        <a:pt x="243" y="282"/>
                        <a:pt x="239" y="284"/>
                        <a:pt x="236" y="289"/>
                      </a:cubicBezTo>
                      <a:cubicBezTo>
                        <a:pt x="235" y="291"/>
                        <a:pt x="235" y="295"/>
                        <a:pt x="235" y="298"/>
                      </a:cubicBezTo>
                      <a:cubicBezTo>
                        <a:pt x="235" y="298"/>
                        <a:pt x="233" y="298"/>
                        <a:pt x="233" y="297"/>
                      </a:cubicBezTo>
                      <a:cubicBezTo>
                        <a:pt x="233" y="293"/>
                        <a:pt x="233" y="289"/>
                        <a:pt x="236" y="286"/>
                      </a:cubicBezTo>
                      <a:cubicBezTo>
                        <a:pt x="239" y="283"/>
                        <a:pt x="243" y="282"/>
                        <a:pt x="247" y="281"/>
                      </a:cubicBezTo>
                      <a:cubicBezTo>
                        <a:pt x="247" y="281"/>
                        <a:pt x="248" y="281"/>
                        <a:pt x="248" y="282"/>
                      </a:cubicBezTo>
                      <a:close/>
                      <a:moveTo>
                        <a:pt x="261" y="285"/>
                      </a:moveTo>
                      <a:cubicBezTo>
                        <a:pt x="260" y="288"/>
                        <a:pt x="260" y="291"/>
                        <a:pt x="261" y="293"/>
                      </a:cubicBezTo>
                      <a:cubicBezTo>
                        <a:pt x="259" y="294"/>
                        <a:pt x="262" y="296"/>
                        <a:pt x="259" y="297"/>
                      </a:cubicBezTo>
                      <a:cubicBezTo>
                        <a:pt x="256" y="299"/>
                        <a:pt x="251" y="300"/>
                        <a:pt x="247" y="298"/>
                      </a:cubicBezTo>
                      <a:cubicBezTo>
                        <a:pt x="245" y="297"/>
                        <a:pt x="244" y="296"/>
                        <a:pt x="244" y="294"/>
                      </a:cubicBezTo>
                      <a:cubicBezTo>
                        <a:pt x="244" y="293"/>
                        <a:pt x="244" y="291"/>
                        <a:pt x="246" y="290"/>
                      </a:cubicBezTo>
                      <a:cubicBezTo>
                        <a:pt x="247" y="291"/>
                        <a:pt x="245" y="292"/>
                        <a:pt x="246" y="294"/>
                      </a:cubicBezTo>
                      <a:cubicBezTo>
                        <a:pt x="246" y="295"/>
                        <a:pt x="247" y="297"/>
                        <a:pt x="249" y="297"/>
                      </a:cubicBezTo>
                      <a:cubicBezTo>
                        <a:pt x="252" y="298"/>
                        <a:pt x="257" y="297"/>
                        <a:pt x="259" y="294"/>
                      </a:cubicBezTo>
                      <a:cubicBezTo>
                        <a:pt x="257" y="290"/>
                        <a:pt x="258" y="285"/>
                        <a:pt x="261" y="282"/>
                      </a:cubicBezTo>
                      <a:cubicBezTo>
                        <a:pt x="262" y="282"/>
                        <a:pt x="263" y="282"/>
                        <a:pt x="263" y="282"/>
                      </a:cubicBezTo>
                      <a:cubicBezTo>
                        <a:pt x="263" y="283"/>
                        <a:pt x="262" y="284"/>
                        <a:pt x="261" y="285"/>
                      </a:cubicBezTo>
                      <a:close/>
                      <a:moveTo>
                        <a:pt x="216" y="290"/>
                      </a:moveTo>
                      <a:cubicBezTo>
                        <a:pt x="217" y="292"/>
                        <a:pt x="218" y="294"/>
                        <a:pt x="220" y="295"/>
                      </a:cubicBezTo>
                      <a:cubicBezTo>
                        <a:pt x="223" y="296"/>
                        <a:pt x="226" y="297"/>
                        <a:pt x="229" y="295"/>
                      </a:cubicBezTo>
                      <a:cubicBezTo>
                        <a:pt x="229" y="295"/>
                        <a:pt x="230" y="296"/>
                        <a:pt x="230" y="296"/>
                      </a:cubicBezTo>
                      <a:cubicBezTo>
                        <a:pt x="230" y="297"/>
                        <a:pt x="228" y="297"/>
                        <a:pt x="227" y="298"/>
                      </a:cubicBezTo>
                      <a:cubicBezTo>
                        <a:pt x="222" y="299"/>
                        <a:pt x="217" y="295"/>
                        <a:pt x="214" y="290"/>
                      </a:cubicBezTo>
                      <a:cubicBezTo>
                        <a:pt x="213" y="290"/>
                        <a:pt x="211" y="290"/>
                        <a:pt x="210" y="290"/>
                      </a:cubicBezTo>
                      <a:cubicBezTo>
                        <a:pt x="207" y="291"/>
                        <a:pt x="206" y="294"/>
                        <a:pt x="203" y="295"/>
                      </a:cubicBezTo>
                      <a:cubicBezTo>
                        <a:pt x="197" y="299"/>
                        <a:pt x="190" y="296"/>
                        <a:pt x="183" y="296"/>
                      </a:cubicBezTo>
                      <a:cubicBezTo>
                        <a:pt x="182" y="297"/>
                        <a:pt x="181" y="297"/>
                        <a:pt x="180" y="298"/>
                      </a:cubicBezTo>
                      <a:cubicBezTo>
                        <a:pt x="180" y="299"/>
                        <a:pt x="180" y="299"/>
                        <a:pt x="180" y="299"/>
                      </a:cubicBezTo>
                      <a:cubicBezTo>
                        <a:pt x="188" y="298"/>
                        <a:pt x="188" y="298"/>
                        <a:pt x="188" y="298"/>
                      </a:cubicBezTo>
                      <a:cubicBezTo>
                        <a:pt x="194" y="298"/>
                        <a:pt x="199" y="303"/>
                        <a:pt x="205" y="300"/>
                      </a:cubicBezTo>
                      <a:cubicBezTo>
                        <a:pt x="208" y="299"/>
                        <a:pt x="211" y="297"/>
                        <a:pt x="215" y="298"/>
                      </a:cubicBezTo>
                      <a:cubicBezTo>
                        <a:pt x="219" y="300"/>
                        <a:pt x="223" y="302"/>
                        <a:pt x="228" y="301"/>
                      </a:cubicBezTo>
                      <a:cubicBezTo>
                        <a:pt x="230" y="301"/>
                        <a:pt x="231" y="299"/>
                        <a:pt x="233" y="299"/>
                      </a:cubicBezTo>
                      <a:cubicBezTo>
                        <a:pt x="234" y="300"/>
                        <a:pt x="233" y="300"/>
                        <a:pt x="233" y="301"/>
                      </a:cubicBezTo>
                      <a:cubicBezTo>
                        <a:pt x="229" y="304"/>
                        <a:pt x="223" y="304"/>
                        <a:pt x="218" y="302"/>
                      </a:cubicBezTo>
                      <a:cubicBezTo>
                        <a:pt x="217" y="301"/>
                        <a:pt x="215" y="300"/>
                        <a:pt x="212" y="300"/>
                      </a:cubicBezTo>
                      <a:cubicBezTo>
                        <a:pt x="208" y="300"/>
                        <a:pt x="205" y="304"/>
                        <a:pt x="200" y="303"/>
                      </a:cubicBezTo>
                      <a:cubicBezTo>
                        <a:pt x="194" y="302"/>
                        <a:pt x="189" y="299"/>
                        <a:pt x="183" y="300"/>
                      </a:cubicBezTo>
                      <a:cubicBezTo>
                        <a:pt x="181" y="301"/>
                        <a:pt x="178" y="300"/>
                        <a:pt x="177" y="301"/>
                      </a:cubicBezTo>
                      <a:cubicBezTo>
                        <a:pt x="176" y="301"/>
                        <a:pt x="176" y="300"/>
                        <a:pt x="176" y="300"/>
                      </a:cubicBezTo>
                      <a:cubicBezTo>
                        <a:pt x="178" y="299"/>
                        <a:pt x="178" y="296"/>
                        <a:pt x="180" y="295"/>
                      </a:cubicBezTo>
                      <a:cubicBezTo>
                        <a:pt x="186" y="293"/>
                        <a:pt x="192" y="297"/>
                        <a:pt x="199" y="295"/>
                      </a:cubicBezTo>
                      <a:cubicBezTo>
                        <a:pt x="203" y="294"/>
                        <a:pt x="206" y="291"/>
                        <a:pt x="209" y="289"/>
                      </a:cubicBezTo>
                      <a:cubicBezTo>
                        <a:pt x="211" y="288"/>
                        <a:pt x="215" y="287"/>
                        <a:pt x="216" y="290"/>
                      </a:cubicBezTo>
                      <a:close/>
                      <a:moveTo>
                        <a:pt x="117" y="294"/>
                      </a:moveTo>
                      <a:cubicBezTo>
                        <a:pt x="122" y="296"/>
                        <a:pt x="126" y="294"/>
                        <a:pt x="130" y="294"/>
                      </a:cubicBezTo>
                      <a:cubicBezTo>
                        <a:pt x="135" y="293"/>
                        <a:pt x="140" y="295"/>
                        <a:pt x="142" y="299"/>
                      </a:cubicBezTo>
                      <a:cubicBezTo>
                        <a:pt x="142" y="301"/>
                        <a:pt x="144" y="302"/>
                        <a:pt x="144" y="303"/>
                      </a:cubicBezTo>
                      <a:cubicBezTo>
                        <a:pt x="138" y="301"/>
                        <a:pt x="132" y="299"/>
                        <a:pt x="125" y="300"/>
                      </a:cubicBezTo>
                      <a:cubicBezTo>
                        <a:pt x="120" y="304"/>
                        <a:pt x="113" y="304"/>
                        <a:pt x="107" y="301"/>
                      </a:cubicBezTo>
                      <a:cubicBezTo>
                        <a:pt x="100" y="297"/>
                        <a:pt x="92" y="304"/>
                        <a:pt x="85" y="300"/>
                      </a:cubicBezTo>
                      <a:cubicBezTo>
                        <a:pt x="84" y="301"/>
                        <a:pt x="83" y="300"/>
                        <a:pt x="83" y="299"/>
                      </a:cubicBezTo>
                      <a:cubicBezTo>
                        <a:pt x="83" y="299"/>
                        <a:pt x="83" y="299"/>
                        <a:pt x="83" y="299"/>
                      </a:cubicBezTo>
                      <a:cubicBezTo>
                        <a:pt x="85" y="298"/>
                        <a:pt x="86" y="299"/>
                        <a:pt x="87" y="299"/>
                      </a:cubicBezTo>
                      <a:cubicBezTo>
                        <a:pt x="93" y="300"/>
                        <a:pt x="98" y="297"/>
                        <a:pt x="104" y="298"/>
                      </a:cubicBezTo>
                      <a:cubicBezTo>
                        <a:pt x="110" y="300"/>
                        <a:pt x="116" y="304"/>
                        <a:pt x="121" y="300"/>
                      </a:cubicBezTo>
                      <a:cubicBezTo>
                        <a:pt x="126" y="298"/>
                        <a:pt x="134" y="297"/>
                        <a:pt x="139" y="300"/>
                      </a:cubicBezTo>
                      <a:cubicBezTo>
                        <a:pt x="140" y="300"/>
                        <a:pt x="139" y="299"/>
                        <a:pt x="139" y="299"/>
                      </a:cubicBezTo>
                      <a:cubicBezTo>
                        <a:pt x="136" y="296"/>
                        <a:pt x="132" y="294"/>
                        <a:pt x="128" y="296"/>
                      </a:cubicBezTo>
                      <a:cubicBezTo>
                        <a:pt x="122" y="298"/>
                        <a:pt x="116" y="296"/>
                        <a:pt x="111" y="293"/>
                      </a:cubicBezTo>
                      <a:cubicBezTo>
                        <a:pt x="108" y="293"/>
                        <a:pt x="106" y="291"/>
                        <a:pt x="103" y="292"/>
                      </a:cubicBezTo>
                      <a:cubicBezTo>
                        <a:pt x="102" y="294"/>
                        <a:pt x="101" y="296"/>
                        <a:pt x="98" y="296"/>
                      </a:cubicBezTo>
                      <a:cubicBezTo>
                        <a:pt x="97" y="294"/>
                        <a:pt x="100" y="294"/>
                        <a:pt x="101" y="292"/>
                      </a:cubicBezTo>
                      <a:cubicBezTo>
                        <a:pt x="101" y="291"/>
                        <a:pt x="101" y="290"/>
                        <a:pt x="102" y="290"/>
                      </a:cubicBezTo>
                      <a:cubicBezTo>
                        <a:pt x="108" y="289"/>
                        <a:pt x="113" y="291"/>
                        <a:pt x="117" y="294"/>
                      </a:cubicBezTo>
                      <a:close/>
                      <a:moveTo>
                        <a:pt x="74" y="295"/>
                      </a:moveTo>
                      <a:cubicBezTo>
                        <a:pt x="74" y="297"/>
                        <a:pt x="74" y="299"/>
                        <a:pt x="72" y="300"/>
                      </a:cubicBezTo>
                      <a:cubicBezTo>
                        <a:pt x="69" y="302"/>
                        <a:pt x="64" y="302"/>
                        <a:pt x="61" y="300"/>
                      </a:cubicBezTo>
                      <a:cubicBezTo>
                        <a:pt x="59" y="298"/>
                        <a:pt x="56" y="298"/>
                        <a:pt x="57" y="295"/>
                      </a:cubicBezTo>
                      <a:cubicBezTo>
                        <a:pt x="58" y="295"/>
                        <a:pt x="58" y="296"/>
                        <a:pt x="59" y="296"/>
                      </a:cubicBezTo>
                      <a:cubicBezTo>
                        <a:pt x="61" y="298"/>
                        <a:pt x="63" y="299"/>
                        <a:pt x="66" y="300"/>
                      </a:cubicBezTo>
                      <a:cubicBezTo>
                        <a:pt x="69" y="299"/>
                        <a:pt x="71" y="299"/>
                        <a:pt x="72" y="297"/>
                      </a:cubicBezTo>
                      <a:cubicBezTo>
                        <a:pt x="73" y="295"/>
                        <a:pt x="72" y="294"/>
                        <a:pt x="71" y="293"/>
                      </a:cubicBezTo>
                      <a:cubicBezTo>
                        <a:pt x="71" y="293"/>
                        <a:pt x="71" y="293"/>
                        <a:pt x="71" y="293"/>
                      </a:cubicBezTo>
                      <a:cubicBezTo>
                        <a:pt x="73" y="293"/>
                        <a:pt x="74" y="294"/>
                        <a:pt x="74" y="295"/>
                      </a:cubicBezTo>
                      <a:close/>
                    </a:path>
                  </a:pathLst>
                </a:custGeom>
                <a:solidFill>
                  <a:srgbClr val="1E6086">
                    <a:alpha val="15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TextBox 81"/>
                <p:cNvSpPr txBox="1"/>
                <p:nvPr/>
              </p:nvSpPr>
              <p:spPr>
                <a:xfrm>
                  <a:off x="1820467" y="2590353"/>
                  <a:ext cx="400110" cy="964367"/>
                </a:xfrm>
                <a:prstGeom prst="rect">
                  <a:avLst/>
                </a:prstGeom>
                <a:noFill/>
              </p:spPr>
              <p:txBody>
                <a:bodyPr vert="eaVert" wrap="none" rtlCol="0">
                  <a:spAutoFit/>
                </a:bodyPr>
                <a:lstStyle/>
                <a:p>
                  <a:pPr algn="ctr"/>
                  <a:r>
                    <a:rPr lang="zh-CN" altLang="en-US" sz="1400" b="1" spc="300" dirty="0">
                      <a:latin typeface="微软雅黑" pitchFamily="34" charset="-122"/>
                      <a:ea typeface="微软雅黑" pitchFamily="34" charset="-122"/>
                    </a:rPr>
                    <a:t>敲定</a:t>
                  </a:r>
                  <a:r>
                    <a:rPr lang="zh-CN" altLang="en-US" sz="1400" b="1" spc="300" dirty="0">
                      <a:solidFill>
                        <a:srgbClr val="FF0000"/>
                      </a:solidFill>
                      <a:latin typeface="微软雅黑" pitchFamily="34" charset="-122"/>
                      <a:ea typeface="微软雅黑" pitchFamily="34" charset="-122"/>
                    </a:rPr>
                    <a:t>意向</a:t>
                  </a:r>
                </a:p>
              </p:txBody>
            </p:sp>
          </p:grpSp>
        </p:grpSp>
        <p:pic>
          <p:nvPicPr>
            <p:cNvPr id="1032" name="Picture 8"/>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716016" y="1947684"/>
              <a:ext cx="504000" cy="504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4" name="组合 43"/>
          <p:cNvGrpSpPr/>
          <p:nvPr/>
        </p:nvGrpSpPr>
        <p:grpSpPr>
          <a:xfrm>
            <a:off x="7452320" y="1993404"/>
            <a:ext cx="961872" cy="1944216"/>
            <a:chOff x="7452320" y="1705372"/>
            <a:chExt cx="961872" cy="1944216"/>
          </a:xfrm>
        </p:grpSpPr>
        <p:grpSp>
          <p:nvGrpSpPr>
            <p:cNvPr id="117" name="组合 116"/>
            <p:cNvGrpSpPr/>
            <p:nvPr/>
          </p:nvGrpSpPr>
          <p:grpSpPr>
            <a:xfrm>
              <a:off x="7452320" y="1705372"/>
              <a:ext cx="961872" cy="1944216"/>
              <a:chOff x="1503839" y="1705372"/>
              <a:chExt cx="961872" cy="1944216"/>
            </a:xfrm>
          </p:grpSpPr>
          <p:grpSp>
            <p:nvGrpSpPr>
              <p:cNvPr id="119" name="组合 118"/>
              <p:cNvGrpSpPr/>
              <p:nvPr/>
            </p:nvGrpSpPr>
            <p:grpSpPr>
              <a:xfrm>
                <a:off x="1503839" y="1705372"/>
                <a:ext cx="961872" cy="940337"/>
                <a:chOff x="2069306" y="2739231"/>
                <a:chExt cx="2127250" cy="2079625"/>
              </a:xfrm>
            </p:grpSpPr>
            <p:pic>
              <p:nvPicPr>
                <p:cNvPr id="123" name="图片 122"/>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124" name="图片 33"/>
                <p:cNvPicPr>
                  <a:picLocks noChangeAspect="1"/>
                </p:cNvPicPr>
                <p:nvPr/>
              </p:nvPicPr>
              <p:blipFill>
                <a:blip r:embed="rId4" cstate="print">
                  <a:clrChange>
                    <a:clrFrom>
                      <a:srgbClr val="FFFFFF"/>
                    </a:clrFrom>
                    <a:clrTo>
                      <a:srgbClr val="FFFFFF">
                        <a:alpha val="0"/>
                      </a:srgbClr>
                    </a:clrTo>
                  </a:clrChange>
                  <a:lum bright="70000" contrast="-70000"/>
                </a:blip>
                <a:srcRect/>
                <a:stretch>
                  <a:fillRect/>
                </a:stretch>
              </p:blipFill>
              <p:spPr bwMode="auto">
                <a:xfrm>
                  <a:off x="2526148" y="3160719"/>
                  <a:ext cx="1377949" cy="1368425"/>
                </a:xfrm>
                <a:prstGeom prst="rect">
                  <a:avLst/>
                </a:prstGeom>
                <a:noFill/>
                <a:ln w="9525">
                  <a:noFill/>
                  <a:miter lim="800000"/>
                  <a:headEnd/>
                  <a:tailEnd/>
                </a:ln>
              </p:spPr>
            </p:pic>
          </p:grpSp>
          <p:grpSp>
            <p:nvGrpSpPr>
              <p:cNvPr id="120" name="组合 119"/>
              <p:cNvGrpSpPr/>
              <p:nvPr/>
            </p:nvGrpSpPr>
            <p:grpSpPr>
              <a:xfrm>
                <a:off x="1773300" y="2641476"/>
                <a:ext cx="494444" cy="1008112"/>
                <a:chOff x="1773300" y="2569468"/>
                <a:chExt cx="494444" cy="1008112"/>
              </a:xfrm>
            </p:grpSpPr>
            <p:sp>
              <p:nvSpPr>
                <p:cNvPr id="121" name="Freeform 337"/>
                <p:cNvSpPr>
                  <a:spLocks noEditPoints="1"/>
                </p:cNvSpPr>
                <p:nvPr/>
              </p:nvSpPr>
              <p:spPr bwMode="auto">
                <a:xfrm>
                  <a:off x="1773300" y="2569468"/>
                  <a:ext cx="494444" cy="1008112"/>
                </a:xfrm>
                <a:custGeom>
                  <a:avLst/>
                  <a:gdLst>
                    <a:gd name="T0" fmla="*/ 79 w 316"/>
                    <a:gd name="T1" fmla="*/ 6 h 310"/>
                    <a:gd name="T2" fmla="*/ 266 w 316"/>
                    <a:gd name="T3" fmla="*/ 66 h 310"/>
                    <a:gd name="T4" fmla="*/ 238 w 316"/>
                    <a:gd name="T5" fmla="*/ 18 h 310"/>
                    <a:gd name="T6" fmla="*/ 287 w 316"/>
                    <a:gd name="T7" fmla="*/ 43 h 310"/>
                    <a:gd name="T8" fmla="*/ 287 w 316"/>
                    <a:gd name="T9" fmla="*/ 59 h 310"/>
                    <a:gd name="T10" fmla="*/ 96 w 316"/>
                    <a:gd name="T11" fmla="*/ 13 h 310"/>
                    <a:gd name="T12" fmla="*/ 66 w 316"/>
                    <a:gd name="T13" fmla="*/ 23 h 310"/>
                    <a:gd name="T14" fmla="*/ 31 w 316"/>
                    <a:gd name="T15" fmla="*/ 35 h 310"/>
                    <a:gd name="T16" fmla="*/ 19 w 316"/>
                    <a:gd name="T17" fmla="*/ 131 h 310"/>
                    <a:gd name="T18" fmla="*/ 32 w 316"/>
                    <a:gd name="T19" fmla="*/ 24 h 310"/>
                    <a:gd name="T20" fmla="*/ 273 w 316"/>
                    <a:gd name="T21" fmla="*/ 23 h 310"/>
                    <a:gd name="T22" fmla="*/ 9 w 316"/>
                    <a:gd name="T23" fmla="*/ 22 h 310"/>
                    <a:gd name="T24" fmla="*/ 264 w 316"/>
                    <a:gd name="T25" fmla="*/ 36 h 310"/>
                    <a:gd name="T26" fmla="*/ 272 w 316"/>
                    <a:gd name="T27" fmla="*/ 141 h 310"/>
                    <a:gd name="T28" fmla="*/ 272 w 316"/>
                    <a:gd name="T29" fmla="*/ 147 h 310"/>
                    <a:gd name="T30" fmla="*/ 273 w 316"/>
                    <a:gd name="T31" fmla="*/ 54 h 310"/>
                    <a:gd name="T32" fmla="*/ 144 w 316"/>
                    <a:gd name="T33" fmla="*/ 255 h 310"/>
                    <a:gd name="T34" fmla="*/ 27 w 316"/>
                    <a:gd name="T35" fmla="*/ 84 h 310"/>
                    <a:gd name="T36" fmla="*/ 177 w 316"/>
                    <a:gd name="T37" fmla="*/ 68 h 310"/>
                    <a:gd name="T38" fmla="*/ 105 w 316"/>
                    <a:gd name="T39" fmla="*/ 79 h 310"/>
                    <a:gd name="T40" fmla="*/ 26 w 316"/>
                    <a:gd name="T41" fmla="*/ 71 h 310"/>
                    <a:gd name="T42" fmla="*/ 194 w 316"/>
                    <a:gd name="T43" fmla="*/ 106 h 310"/>
                    <a:gd name="T44" fmla="*/ 112 w 316"/>
                    <a:gd name="T45" fmla="*/ 80 h 310"/>
                    <a:gd name="T46" fmla="*/ 176 w 316"/>
                    <a:gd name="T47" fmla="*/ 118 h 310"/>
                    <a:gd name="T48" fmla="*/ 140 w 316"/>
                    <a:gd name="T49" fmla="*/ 99 h 310"/>
                    <a:gd name="T50" fmla="*/ 81 w 316"/>
                    <a:gd name="T51" fmla="*/ 93 h 310"/>
                    <a:gd name="T52" fmla="*/ 144 w 316"/>
                    <a:gd name="T53" fmla="*/ 115 h 310"/>
                    <a:gd name="T54" fmla="*/ 221 w 316"/>
                    <a:gd name="T55" fmla="*/ 159 h 310"/>
                    <a:gd name="T56" fmla="*/ 171 w 316"/>
                    <a:gd name="T57" fmla="*/ 207 h 310"/>
                    <a:gd name="T58" fmla="*/ 143 w 316"/>
                    <a:gd name="T59" fmla="*/ 123 h 310"/>
                    <a:gd name="T60" fmla="*/ 112 w 316"/>
                    <a:gd name="T61" fmla="*/ 190 h 310"/>
                    <a:gd name="T62" fmla="*/ 236 w 316"/>
                    <a:gd name="T63" fmla="*/ 154 h 310"/>
                    <a:gd name="T64" fmla="*/ 256 w 316"/>
                    <a:gd name="T65" fmla="*/ 148 h 310"/>
                    <a:gd name="T66" fmla="*/ 197 w 316"/>
                    <a:gd name="T67" fmla="*/ 125 h 310"/>
                    <a:gd name="T68" fmla="*/ 116 w 316"/>
                    <a:gd name="T69" fmla="*/ 175 h 310"/>
                    <a:gd name="T70" fmla="*/ 214 w 316"/>
                    <a:gd name="T71" fmla="*/ 152 h 310"/>
                    <a:gd name="T72" fmla="*/ 157 w 316"/>
                    <a:gd name="T73" fmla="*/ 153 h 310"/>
                    <a:gd name="T74" fmla="*/ 167 w 316"/>
                    <a:gd name="T75" fmla="*/ 304 h 310"/>
                    <a:gd name="T76" fmla="*/ 252 w 316"/>
                    <a:gd name="T77" fmla="*/ 163 h 310"/>
                    <a:gd name="T78" fmla="*/ 7 w 316"/>
                    <a:gd name="T79" fmla="*/ 283 h 310"/>
                    <a:gd name="T80" fmla="*/ 303 w 316"/>
                    <a:gd name="T81" fmla="*/ 257 h 310"/>
                    <a:gd name="T82" fmla="*/ 222 w 316"/>
                    <a:gd name="T83" fmla="*/ 293 h 310"/>
                    <a:gd name="T84" fmla="*/ 288 w 316"/>
                    <a:gd name="T85" fmla="*/ 215 h 310"/>
                    <a:gd name="T86" fmla="*/ 58 w 316"/>
                    <a:gd name="T87" fmla="*/ 276 h 310"/>
                    <a:gd name="T88" fmla="*/ 50 w 316"/>
                    <a:gd name="T89" fmla="*/ 286 h 310"/>
                    <a:gd name="T90" fmla="*/ 14 w 316"/>
                    <a:gd name="T91" fmla="*/ 208 h 310"/>
                    <a:gd name="T92" fmla="*/ 306 w 316"/>
                    <a:gd name="T93" fmla="*/ 224 h 310"/>
                    <a:gd name="T94" fmla="*/ 79 w 316"/>
                    <a:gd name="T95" fmla="*/ 172 h 310"/>
                    <a:gd name="T96" fmla="*/ 144 w 316"/>
                    <a:gd name="T97" fmla="*/ 191 h 310"/>
                    <a:gd name="T98" fmla="*/ 175 w 316"/>
                    <a:gd name="T99" fmla="*/ 211 h 310"/>
                    <a:gd name="T100" fmla="*/ 231 w 316"/>
                    <a:gd name="T101" fmla="*/ 210 h 310"/>
                    <a:gd name="T102" fmla="*/ 126 w 316"/>
                    <a:gd name="T103" fmla="*/ 207 h 310"/>
                    <a:gd name="T104" fmla="*/ 278 w 316"/>
                    <a:gd name="T105" fmla="*/ 235 h 310"/>
                    <a:gd name="T106" fmla="*/ 295 w 316"/>
                    <a:gd name="T107" fmla="*/ 248 h 310"/>
                    <a:gd name="T108" fmla="*/ 113 w 316"/>
                    <a:gd name="T109" fmla="*/ 238 h 310"/>
                    <a:gd name="T110" fmla="*/ 308 w 316"/>
                    <a:gd name="T111" fmla="*/ 237 h 310"/>
                    <a:gd name="T112" fmla="*/ 151 w 316"/>
                    <a:gd name="T113" fmla="*/ 253 h 310"/>
                    <a:gd name="T114" fmla="*/ 148 w 316"/>
                    <a:gd name="T115" fmla="*/ 252 h 310"/>
                    <a:gd name="T116" fmla="*/ 265 w 316"/>
                    <a:gd name="T117" fmla="*/ 264 h 310"/>
                    <a:gd name="T118" fmla="*/ 12 w 316"/>
                    <a:gd name="T119" fmla="*/ 290 h 310"/>
                    <a:gd name="T120" fmla="*/ 50 w 316"/>
                    <a:gd name="T121" fmla="*/ 268 h 310"/>
                    <a:gd name="T122" fmla="*/ 247 w 316"/>
                    <a:gd name="T123" fmla="*/ 298 h 310"/>
                    <a:gd name="T124" fmla="*/ 125 w 316"/>
                    <a:gd name="T125" fmla="*/ 30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0">
                      <a:moveTo>
                        <a:pt x="151" y="5"/>
                      </a:moveTo>
                      <a:cubicBezTo>
                        <a:pt x="143" y="6"/>
                        <a:pt x="141" y="17"/>
                        <a:pt x="134" y="21"/>
                      </a:cubicBezTo>
                      <a:cubicBezTo>
                        <a:pt x="129" y="23"/>
                        <a:pt x="122" y="22"/>
                        <a:pt x="116" y="21"/>
                      </a:cubicBezTo>
                      <a:cubicBezTo>
                        <a:pt x="111" y="22"/>
                        <a:pt x="109" y="27"/>
                        <a:pt x="104" y="28"/>
                      </a:cubicBezTo>
                      <a:cubicBezTo>
                        <a:pt x="102" y="29"/>
                        <a:pt x="100" y="29"/>
                        <a:pt x="98" y="28"/>
                      </a:cubicBezTo>
                      <a:cubicBezTo>
                        <a:pt x="96" y="34"/>
                        <a:pt x="89" y="37"/>
                        <a:pt x="84" y="39"/>
                      </a:cubicBezTo>
                      <a:cubicBezTo>
                        <a:pt x="81" y="45"/>
                        <a:pt x="75" y="49"/>
                        <a:pt x="68" y="50"/>
                      </a:cubicBezTo>
                      <a:cubicBezTo>
                        <a:pt x="67" y="49"/>
                        <a:pt x="66" y="49"/>
                        <a:pt x="65" y="50"/>
                      </a:cubicBezTo>
                      <a:cubicBezTo>
                        <a:pt x="62" y="51"/>
                        <a:pt x="65" y="54"/>
                        <a:pt x="64" y="56"/>
                      </a:cubicBezTo>
                      <a:cubicBezTo>
                        <a:pt x="64" y="61"/>
                        <a:pt x="59" y="64"/>
                        <a:pt x="55" y="66"/>
                      </a:cubicBezTo>
                      <a:cubicBezTo>
                        <a:pt x="52" y="67"/>
                        <a:pt x="52" y="67"/>
                        <a:pt x="52" y="67"/>
                      </a:cubicBezTo>
                      <a:cubicBezTo>
                        <a:pt x="48" y="72"/>
                        <a:pt x="48" y="72"/>
                        <a:pt x="48" y="72"/>
                      </a:cubicBezTo>
                      <a:cubicBezTo>
                        <a:pt x="43" y="74"/>
                        <a:pt x="45" y="80"/>
                        <a:pt x="41" y="83"/>
                      </a:cubicBezTo>
                      <a:cubicBezTo>
                        <a:pt x="38" y="86"/>
                        <a:pt x="35" y="87"/>
                        <a:pt x="31" y="88"/>
                      </a:cubicBezTo>
                      <a:cubicBezTo>
                        <a:pt x="31" y="91"/>
                        <a:pt x="30" y="94"/>
                        <a:pt x="28" y="96"/>
                      </a:cubicBezTo>
                      <a:cubicBezTo>
                        <a:pt x="27" y="97"/>
                        <a:pt x="25" y="98"/>
                        <a:pt x="24" y="99"/>
                      </a:cubicBezTo>
                      <a:cubicBezTo>
                        <a:pt x="26" y="105"/>
                        <a:pt x="26" y="113"/>
                        <a:pt x="21" y="118"/>
                      </a:cubicBezTo>
                      <a:cubicBezTo>
                        <a:pt x="18" y="121"/>
                        <a:pt x="20" y="125"/>
                        <a:pt x="20" y="129"/>
                      </a:cubicBezTo>
                      <a:cubicBezTo>
                        <a:pt x="20" y="135"/>
                        <a:pt x="19" y="141"/>
                        <a:pt x="15" y="145"/>
                      </a:cubicBezTo>
                      <a:cubicBezTo>
                        <a:pt x="12" y="147"/>
                        <a:pt x="7" y="146"/>
                        <a:pt x="6" y="151"/>
                      </a:cubicBezTo>
                      <a:cubicBezTo>
                        <a:pt x="6" y="151"/>
                        <a:pt x="5" y="152"/>
                        <a:pt x="5" y="152"/>
                      </a:cubicBezTo>
                      <a:cubicBezTo>
                        <a:pt x="4" y="152"/>
                        <a:pt x="4" y="151"/>
                        <a:pt x="4" y="151"/>
                      </a:cubicBezTo>
                      <a:cubicBezTo>
                        <a:pt x="0" y="146"/>
                        <a:pt x="6" y="142"/>
                        <a:pt x="5" y="136"/>
                      </a:cubicBezTo>
                      <a:cubicBezTo>
                        <a:pt x="4" y="129"/>
                        <a:pt x="0" y="123"/>
                        <a:pt x="1" y="115"/>
                      </a:cubicBezTo>
                      <a:cubicBezTo>
                        <a:pt x="1" y="111"/>
                        <a:pt x="3" y="107"/>
                        <a:pt x="5" y="104"/>
                      </a:cubicBezTo>
                      <a:cubicBezTo>
                        <a:pt x="4" y="101"/>
                        <a:pt x="1" y="98"/>
                        <a:pt x="1" y="94"/>
                      </a:cubicBezTo>
                      <a:cubicBezTo>
                        <a:pt x="1" y="89"/>
                        <a:pt x="3" y="85"/>
                        <a:pt x="6" y="81"/>
                      </a:cubicBezTo>
                      <a:cubicBezTo>
                        <a:pt x="6" y="79"/>
                        <a:pt x="4" y="79"/>
                        <a:pt x="4" y="77"/>
                      </a:cubicBezTo>
                      <a:cubicBezTo>
                        <a:pt x="1" y="73"/>
                        <a:pt x="0" y="68"/>
                        <a:pt x="2" y="63"/>
                      </a:cubicBezTo>
                      <a:cubicBezTo>
                        <a:pt x="3" y="59"/>
                        <a:pt x="5" y="56"/>
                        <a:pt x="8" y="54"/>
                      </a:cubicBezTo>
                      <a:cubicBezTo>
                        <a:pt x="8" y="52"/>
                        <a:pt x="6" y="50"/>
                        <a:pt x="5" y="49"/>
                      </a:cubicBezTo>
                      <a:cubicBezTo>
                        <a:pt x="1" y="42"/>
                        <a:pt x="3" y="34"/>
                        <a:pt x="6" y="28"/>
                      </a:cubicBezTo>
                      <a:cubicBezTo>
                        <a:pt x="5" y="25"/>
                        <a:pt x="3" y="23"/>
                        <a:pt x="4" y="19"/>
                      </a:cubicBezTo>
                      <a:cubicBezTo>
                        <a:pt x="3" y="15"/>
                        <a:pt x="7" y="12"/>
                        <a:pt x="10" y="9"/>
                      </a:cubicBezTo>
                      <a:cubicBezTo>
                        <a:pt x="14" y="6"/>
                        <a:pt x="18" y="8"/>
                        <a:pt x="22" y="8"/>
                      </a:cubicBezTo>
                      <a:cubicBezTo>
                        <a:pt x="24" y="8"/>
                        <a:pt x="25" y="11"/>
                        <a:pt x="27" y="9"/>
                      </a:cubicBezTo>
                      <a:cubicBezTo>
                        <a:pt x="30" y="7"/>
                        <a:pt x="33" y="6"/>
                        <a:pt x="36" y="5"/>
                      </a:cubicBezTo>
                      <a:cubicBezTo>
                        <a:pt x="41" y="4"/>
                        <a:pt x="47" y="6"/>
                        <a:pt x="51" y="10"/>
                      </a:cubicBezTo>
                      <a:cubicBezTo>
                        <a:pt x="57" y="6"/>
                        <a:pt x="64" y="2"/>
                        <a:pt x="72" y="5"/>
                      </a:cubicBezTo>
                      <a:cubicBezTo>
                        <a:pt x="74" y="5"/>
                        <a:pt x="77" y="9"/>
                        <a:pt x="79" y="6"/>
                      </a:cubicBezTo>
                      <a:cubicBezTo>
                        <a:pt x="84" y="4"/>
                        <a:pt x="88" y="2"/>
                        <a:pt x="93" y="3"/>
                      </a:cubicBezTo>
                      <a:cubicBezTo>
                        <a:pt x="105" y="5"/>
                        <a:pt x="105" y="5"/>
                        <a:pt x="105" y="5"/>
                      </a:cubicBezTo>
                      <a:cubicBezTo>
                        <a:pt x="109" y="0"/>
                        <a:pt x="117" y="0"/>
                        <a:pt x="123" y="1"/>
                      </a:cubicBezTo>
                      <a:cubicBezTo>
                        <a:pt x="127" y="3"/>
                        <a:pt x="132" y="7"/>
                        <a:pt x="138" y="4"/>
                      </a:cubicBezTo>
                      <a:cubicBezTo>
                        <a:pt x="140" y="2"/>
                        <a:pt x="143" y="1"/>
                        <a:pt x="146" y="0"/>
                      </a:cubicBezTo>
                      <a:cubicBezTo>
                        <a:pt x="148" y="1"/>
                        <a:pt x="151" y="2"/>
                        <a:pt x="151" y="5"/>
                      </a:cubicBezTo>
                      <a:close/>
                      <a:moveTo>
                        <a:pt x="209" y="6"/>
                      </a:moveTo>
                      <a:cubicBezTo>
                        <a:pt x="213" y="8"/>
                        <a:pt x="215" y="3"/>
                        <a:pt x="218" y="3"/>
                      </a:cubicBezTo>
                      <a:cubicBezTo>
                        <a:pt x="222" y="0"/>
                        <a:pt x="227" y="3"/>
                        <a:pt x="231" y="5"/>
                      </a:cubicBezTo>
                      <a:cubicBezTo>
                        <a:pt x="234" y="5"/>
                        <a:pt x="237" y="6"/>
                        <a:pt x="239" y="8"/>
                      </a:cubicBezTo>
                      <a:cubicBezTo>
                        <a:pt x="242" y="8"/>
                        <a:pt x="244" y="5"/>
                        <a:pt x="246" y="5"/>
                      </a:cubicBezTo>
                      <a:cubicBezTo>
                        <a:pt x="253" y="4"/>
                        <a:pt x="259" y="6"/>
                        <a:pt x="263" y="10"/>
                      </a:cubicBezTo>
                      <a:cubicBezTo>
                        <a:pt x="266" y="7"/>
                        <a:pt x="270" y="4"/>
                        <a:pt x="275" y="4"/>
                      </a:cubicBezTo>
                      <a:cubicBezTo>
                        <a:pt x="279" y="4"/>
                        <a:pt x="283" y="6"/>
                        <a:pt x="287" y="8"/>
                      </a:cubicBezTo>
                      <a:cubicBezTo>
                        <a:pt x="289" y="9"/>
                        <a:pt x="290" y="7"/>
                        <a:pt x="292" y="7"/>
                      </a:cubicBezTo>
                      <a:cubicBezTo>
                        <a:pt x="297" y="6"/>
                        <a:pt x="301" y="6"/>
                        <a:pt x="305" y="8"/>
                      </a:cubicBezTo>
                      <a:cubicBezTo>
                        <a:pt x="309" y="12"/>
                        <a:pt x="311" y="16"/>
                        <a:pt x="311" y="21"/>
                      </a:cubicBezTo>
                      <a:cubicBezTo>
                        <a:pt x="311" y="24"/>
                        <a:pt x="307" y="27"/>
                        <a:pt x="310" y="30"/>
                      </a:cubicBezTo>
                      <a:cubicBezTo>
                        <a:pt x="313" y="35"/>
                        <a:pt x="314" y="43"/>
                        <a:pt x="311" y="50"/>
                      </a:cubicBezTo>
                      <a:cubicBezTo>
                        <a:pt x="311" y="51"/>
                        <a:pt x="309" y="52"/>
                        <a:pt x="308" y="53"/>
                      </a:cubicBezTo>
                      <a:cubicBezTo>
                        <a:pt x="309" y="57"/>
                        <a:pt x="312" y="59"/>
                        <a:pt x="313" y="62"/>
                      </a:cubicBezTo>
                      <a:cubicBezTo>
                        <a:pt x="314" y="68"/>
                        <a:pt x="312" y="73"/>
                        <a:pt x="308" y="77"/>
                      </a:cubicBezTo>
                      <a:cubicBezTo>
                        <a:pt x="309" y="79"/>
                        <a:pt x="311" y="80"/>
                        <a:pt x="311" y="81"/>
                      </a:cubicBezTo>
                      <a:cubicBezTo>
                        <a:pt x="315" y="86"/>
                        <a:pt x="315" y="93"/>
                        <a:pt x="313" y="98"/>
                      </a:cubicBezTo>
                      <a:cubicBezTo>
                        <a:pt x="312" y="99"/>
                        <a:pt x="312" y="100"/>
                        <a:pt x="312" y="101"/>
                      </a:cubicBezTo>
                      <a:cubicBezTo>
                        <a:pt x="312" y="101"/>
                        <a:pt x="312" y="101"/>
                        <a:pt x="312" y="101"/>
                      </a:cubicBezTo>
                      <a:cubicBezTo>
                        <a:pt x="312" y="102"/>
                        <a:pt x="313" y="104"/>
                        <a:pt x="313" y="105"/>
                      </a:cubicBezTo>
                      <a:cubicBezTo>
                        <a:pt x="314" y="109"/>
                        <a:pt x="315" y="115"/>
                        <a:pt x="313" y="119"/>
                      </a:cubicBezTo>
                      <a:cubicBezTo>
                        <a:pt x="311" y="123"/>
                        <a:pt x="310" y="127"/>
                        <a:pt x="310" y="132"/>
                      </a:cubicBezTo>
                      <a:cubicBezTo>
                        <a:pt x="311" y="135"/>
                        <a:pt x="314" y="138"/>
                        <a:pt x="315" y="141"/>
                      </a:cubicBezTo>
                      <a:cubicBezTo>
                        <a:pt x="314" y="144"/>
                        <a:pt x="316" y="148"/>
                        <a:pt x="313" y="149"/>
                      </a:cubicBezTo>
                      <a:cubicBezTo>
                        <a:pt x="311" y="147"/>
                        <a:pt x="309" y="144"/>
                        <a:pt x="305" y="144"/>
                      </a:cubicBezTo>
                      <a:cubicBezTo>
                        <a:pt x="301" y="141"/>
                        <a:pt x="296" y="137"/>
                        <a:pt x="296" y="131"/>
                      </a:cubicBezTo>
                      <a:cubicBezTo>
                        <a:pt x="297" y="123"/>
                        <a:pt x="299" y="115"/>
                        <a:pt x="294" y="109"/>
                      </a:cubicBezTo>
                      <a:cubicBezTo>
                        <a:pt x="291" y="106"/>
                        <a:pt x="289" y="103"/>
                        <a:pt x="289" y="99"/>
                      </a:cubicBezTo>
                      <a:cubicBezTo>
                        <a:pt x="286" y="98"/>
                        <a:pt x="284" y="95"/>
                        <a:pt x="282" y="92"/>
                      </a:cubicBezTo>
                      <a:cubicBezTo>
                        <a:pt x="281" y="91"/>
                        <a:pt x="283" y="86"/>
                        <a:pt x="279" y="86"/>
                      </a:cubicBezTo>
                      <a:cubicBezTo>
                        <a:pt x="274" y="86"/>
                        <a:pt x="271" y="82"/>
                        <a:pt x="269" y="78"/>
                      </a:cubicBezTo>
                      <a:cubicBezTo>
                        <a:pt x="268" y="75"/>
                        <a:pt x="267" y="72"/>
                        <a:pt x="268" y="69"/>
                      </a:cubicBezTo>
                      <a:cubicBezTo>
                        <a:pt x="268" y="68"/>
                        <a:pt x="267" y="67"/>
                        <a:pt x="266" y="66"/>
                      </a:cubicBezTo>
                      <a:cubicBezTo>
                        <a:pt x="262" y="67"/>
                        <a:pt x="258" y="65"/>
                        <a:pt x="256" y="62"/>
                      </a:cubicBezTo>
                      <a:cubicBezTo>
                        <a:pt x="254" y="60"/>
                        <a:pt x="253" y="57"/>
                        <a:pt x="253" y="55"/>
                      </a:cubicBezTo>
                      <a:cubicBezTo>
                        <a:pt x="251" y="53"/>
                        <a:pt x="248" y="51"/>
                        <a:pt x="247" y="48"/>
                      </a:cubicBezTo>
                      <a:cubicBezTo>
                        <a:pt x="246" y="48"/>
                        <a:pt x="245" y="48"/>
                        <a:pt x="243" y="48"/>
                      </a:cubicBezTo>
                      <a:cubicBezTo>
                        <a:pt x="240" y="47"/>
                        <a:pt x="237" y="46"/>
                        <a:pt x="234" y="44"/>
                      </a:cubicBezTo>
                      <a:cubicBezTo>
                        <a:pt x="232" y="41"/>
                        <a:pt x="230" y="38"/>
                        <a:pt x="229" y="35"/>
                      </a:cubicBezTo>
                      <a:cubicBezTo>
                        <a:pt x="228" y="34"/>
                        <a:pt x="226" y="34"/>
                        <a:pt x="225" y="33"/>
                      </a:cubicBezTo>
                      <a:cubicBezTo>
                        <a:pt x="222" y="33"/>
                        <a:pt x="220" y="31"/>
                        <a:pt x="218" y="28"/>
                      </a:cubicBezTo>
                      <a:cubicBezTo>
                        <a:pt x="217" y="28"/>
                        <a:pt x="215" y="29"/>
                        <a:pt x="213" y="29"/>
                      </a:cubicBezTo>
                      <a:cubicBezTo>
                        <a:pt x="205" y="31"/>
                        <a:pt x="199" y="25"/>
                        <a:pt x="192" y="22"/>
                      </a:cubicBezTo>
                      <a:cubicBezTo>
                        <a:pt x="189" y="20"/>
                        <a:pt x="185" y="24"/>
                        <a:pt x="182" y="22"/>
                      </a:cubicBezTo>
                      <a:cubicBezTo>
                        <a:pt x="181" y="22"/>
                        <a:pt x="180" y="20"/>
                        <a:pt x="179" y="21"/>
                      </a:cubicBezTo>
                      <a:cubicBezTo>
                        <a:pt x="173" y="19"/>
                        <a:pt x="169" y="13"/>
                        <a:pt x="166" y="8"/>
                      </a:cubicBezTo>
                      <a:cubicBezTo>
                        <a:pt x="165" y="6"/>
                        <a:pt x="161" y="8"/>
                        <a:pt x="162" y="5"/>
                      </a:cubicBezTo>
                      <a:cubicBezTo>
                        <a:pt x="166" y="3"/>
                        <a:pt x="171" y="1"/>
                        <a:pt x="175" y="4"/>
                      </a:cubicBezTo>
                      <a:cubicBezTo>
                        <a:pt x="181" y="9"/>
                        <a:pt x="188" y="3"/>
                        <a:pt x="194" y="1"/>
                      </a:cubicBezTo>
                      <a:cubicBezTo>
                        <a:pt x="199" y="1"/>
                        <a:pt x="205" y="2"/>
                        <a:pt x="209" y="6"/>
                      </a:cubicBezTo>
                      <a:close/>
                      <a:moveTo>
                        <a:pt x="136" y="6"/>
                      </a:moveTo>
                      <a:cubicBezTo>
                        <a:pt x="140" y="4"/>
                        <a:pt x="144" y="2"/>
                        <a:pt x="148" y="3"/>
                      </a:cubicBezTo>
                      <a:cubicBezTo>
                        <a:pt x="148" y="4"/>
                        <a:pt x="148" y="4"/>
                        <a:pt x="148" y="5"/>
                      </a:cubicBezTo>
                      <a:cubicBezTo>
                        <a:pt x="145" y="5"/>
                        <a:pt x="143" y="8"/>
                        <a:pt x="141" y="10"/>
                      </a:cubicBezTo>
                      <a:cubicBezTo>
                        <a:pt x="138" y="16"/>
                        <a:pt x="132" y="21"/>
                        <a:pt x="125" y="21"/>
                      </a:cubicBezTo>
                      <a:cubicBezTo>
                        <a:pt x="122" y="21"/>
                        <a:pt x="119" y="20"/>
                        <a:pt x="116" y="19"/>
                      </a:cubicBezTo>
                      <a:cubicBezTo>
                        <a:pt x="110" y="19"/>
                        <a:pt x="108" y="26"/>
                        <a:pt x="103" y="27"/>
                      </a:cubicBezTo>
                      <a:cubicBezTo>
                        <a:pt x="101" y="26"/>
                        <a:pt x="99" y="28"/>
                        <a:pt x="99" y="26"/>
                      </a:cubicBezTo>
                      <a:cubicBezTo>
                        <a:pt x="99" y="22"/>
                        <a:pt x="99" y="18"/>
                        <a:pt x="96" y="16"/>
                      </a:cubicBezTo>
                      <a:cubicBezTo>
                        <a:pt x="92" y="13"/>
                        <a:pt x="87" y="13"/>
                        <a:pt x="83" y="14"/>
                      </a:cubicBezTo>
                      <a:cubicBezTo>
                        <a:pt x="82" y="14"/>
                        <a:pt x="81" y="15"/>
                        <a:pt x="80" y="15"/>
                      </a:cubicBezTo>
                      <a:cubicBezTo>
                        <a:pt x="80" y="13"/>
                        <a:pt x="80" y="11"/>
                        <a:pt x="79" y="9"/>
                      </a:cubicBezTo>
                      <a:cubicBezTo>
                        <a:pt x="79" y="8"/>
                        <a:pt x="80" y="9"/>
                        <a:pt x="80" y="8"/>
                      </a:cubicBezTo>
                      <a:cubicBezTo>
                        <a:pt x="86" y="4"/>
                        <a:pt x="94" y="4"/>
                        <a:pt x="100" y="6"/>
                      </a:cubicBezTo>
                      <a:cubicBezTo>
                        <a:pt x="102" y="6"/>
                        <a:pt x="104" y="8"/>
                        <a:pt x="106" y="6"/>
                      </a:cubicBezTo>
                      <a:cubicBezTo>
                        <a:pt x="110" y="3"/>
                        <a:pt x="115" y="1"/>
                        <a:pt x="120" y="3"/>
                      </a:cubicBezTo>
                      <a:cubicBezTo>
                        <a:pt x="124" y="4"/>
                        <a:pt x="127" y="6"/>
                        <a:pt x="131" y="7"/>
                      </a:cubicBezTo>
                      <a:cubicBezTo>
                        <a:pt x="133" y="6"/>
                        <a:pt x="135" y="7"/>
                        <a:pt x="136" y="6"/>
                      </a:cubicBezTo>
                      <a:close/>
                      <a:moveTo>
                        <a:pt x="210" y="9"/>
                      </a:moveTo>
                      <a:cubicBezTo>
                        <a:pt x="214" y="10"/>
                        <a:pt x="216" y="5"/>
                        <a:pt x="219" y="5"/>
                      </a:cubicBezTo>
                      <a:cubicBezTo>
                        <a:pt x="223" y="2"/>
                        <a:pt x="226" y="5"/>
                        <a:pt x="230" y="6"/>
                      </a:cubicBezTo>
                      <a:cubicBezTo>
                        <a:pt x="231" y="8"/>
                        <a:pt x="235" y="7"/>
                        <a:pt x="237" y="9"/>
                      </a:cubicBezTo>
                      <a:cubicBezTo>
                        <a:pt x="240" y="11"/>
                        <a:pt x="237" y="15"/>
                        <a:pt x="238" y="18"/>
                      </a:cubicBezTo>
                      <a:cubicBezTo>
                        <a:pt x="239" y="21"/>
                        <a:pt x="241" y="23"/>
                        <a:pt x="243" y="25"/>
                      </a:cubicBezTo>
                      <a:cubicBezTo>
                        <a:pt x="246" y="26"/>
                        <a:pt x="250" y="27"/>
                        <a:pt x="252" y="24"/>
                      </a:cubicBezTo>
                      <a:cubicBezTo>
                        <a:pt x="253" y="24"/>
                        <a:pt x="253" y="22"/>
                        <a:pt x="252" y="22"/>
                      </a:cubicBezTo>
                      <a:cubicBezTo>
                        <a:pt x="252" y="21"/>
                        <a:pt x="250" y="20"/>
                        <a:pt x="249" y="21"/>
                      </a:cubicBezTo>
                      <a:cubicBezTo>
                        <a:pt x="248" y="22"/>
                        <a:pt x="249" y="22"/>
                        <a:pt x="249" y="23"/>
                      </a:cubicBezTo>
                      <a:cubicBezTo>
                        <a:pt x="247" y="24"/>
                        <a:pt x="244" y="24"/>
                        <a:pt x="243" y="22"/>
                      </a:cubicBezTo>
                      <a:cubicBezTo>
                        <a:pt x="240" y="19"/>
                        <a:pt x="239" y="14"/>
                        <a:pt x="241" y="11"/>
                      </a:cubicBezTo>
                      <a:cubicBezTo>
                        <a:pt x="244" y="7"/>
                        <a:pt x="248" y="7"/>
                        <a:pt x="252" y="7"/>
                      </a:cubicBezTo>
                      <a:cubicBezTo>
                        <a:pt x="256" y="8"/>
                        <a:pt x="260" y="9"/>
                        <a:pt x="263" y="12"/>
                      </a:cubicBezTo>
                      <a:cubicBezTo>
                        <a:pt x="262" y="14"/>
                        <a:pt x="262" y="14"/>
                        <a:pt x="262" y="14"/>
                      </a:cubicBezTo>
                      <a:cubicBezTo>
                        <a:pt x="257" y="11"/>
                        <a:pt x="250" y="7"/>
                        <a:pt x="244" y="12"/>
                      </a:cubicBezTo>
                      <a:cubicBezTo>
                        <a:pt x="243" y="14"/>
                        <a:pt x="243" y="16"/>
                        <a:pt x="243" y="18"/>
                      </a:cubicBezTo>
                      <a:cubicBezTo>
                        <a:pt x="244" y="19"/>
                        <a:pt x="245" y="20"/>
                        <a:pt x="246" y="20"/>
                      </a:cubicBezTo>
                      <a:cubicBezTo>
                        <a:pt x="246" y="20"/>
                        <a:pt x="247" y="21"/>
                        <a:pt x="247" y="20"/>
                      </a:cubicBezTo>
                      <a:cubicBezTo>
                        <a:pt x="246" y="18"/>
                        <a:pt x="244" y="16"/>
                        <a:pt x="245" y="14"/>
                      </a:cubicBezTo>
                      <a:cubicBezTo>
                        <a:pt x="246" y="13"/>
                        <a:pt x="246" y="13"/>
                        <a:pt x="247" y="12"/>
                      </a:cubicBezTo>
                      <a:cubicBezTo>
                        <a:pt x="253" y="11"/>
                        <a:pt x="258" y="14"/>
                        <a:pt x="262" y="16"/>
                      </a:cubicBezTo>
                      <a:cubicBezTo>
                        <a:pt x="263" y="22"/>
                        <a:pt x="265" y="29"/>
                        <a:pt x="271" y="31"/>
                      </a:cubicBezTo>
                      <a:cubicBezTo>
                        <a:pt x="274" y="31"/>
                        <a:pt x="277" y="30"/>
                        <a:pt x="279" y="28"/>
                      </a:cubicBezTo>
                      <a:cubicBezTo>
                        <a:pt x="281" y="26"/>
                        <a:pt x="281" y="24"/>
                        <a:pt x="281" y="21"/>
                      </a:cubicBezTo>
                      <a:cubicBezTo>
                        <a:pt x="281" y="20"/>
                        <a:pt x="279" y="20"/>
                        <a:pt x="278" y="20"/>
                      </a:cubicBezTo>
                      <a:cubicBezTo>
                        <a:pt x="277" y="20"/>
                        <a:pt x="277" y="20"/>
                        <a:pt x="277" y="21"/>
                      </a:cubicBezTo>
                      <a:cubicBezTo>
                        <a:pt x="277" y="23"/>
                        <a:pt x="280" y="25"/>
                        <a:pt x="277" y="26"/>
                      </a:cubicBezTo>
                      <a:cubicBezTo>
                        <a:pt x="275" y="28"/>
                        <a:pt x="273" y="29"/>
                        <a:pt x="270" y="28"/>
                      </a:cubicBezTo>
                      <a:cubicBezTo>
                        <a:pt x="265" y="25"/>
                        <a:pt x="264" y="19"/>
                        <a:pt x="265" y="14"/>
                      </a:cubicBezTo>
                      <a:cubicBezTo>
                        <a:pt x="267" y="10"/>
                        <a:pt x="267" y="10"/>
                        <a:pt x="267" y="10"/>
                      </a:cubicBezTo>
                      <a:cubicBezTo>
                        <a:pt x="271" y="7"/>
                        <a:pt x="271" y="7"/>
                        <a:pt x="271" y="7"/>
                      </a:cubicBezTo>
                      <a:cubicBezTo>
                        <a:pt x="277" y="6"/>
                        <a:pt x="283" y="8"/>
                        <a:pt x="287" y="11"/>
                      </a:cubicBezTo>
                      <a:cubicBezTo>
                        <a:pt x="290" y="14"/>
                        <a:pt x="291" y="8"/>
                        <a:pt x="293" y="9"/>
                      </a:cubicBezTo>
                      <a:cubicBezTo>
                        <a:pt x="298" y="9"/>
                        <a:pt x="305" y="8"/>
                        <a:pt x="308" y="14"/>
                      </a:cubicBezTo>
                      <a:cubicBezTo>
                        <a:pt x="309" y="17"/>
                        <a:pt x="309" y="23"/>
                        <a:pt x="307" y="26"/>
                      </a:cubicBezTo>
                      <a:cubicBezTo>
                        <a:pt x="306" y="28"/>
                        <a:pt x="308" y="29"/>
                        <a:pt x="309" y="31"/>
                      </a:cubicBezTo>
                      <a:cubicBezTo>
                        <a:pt x="312" y="37"/>
                        <a:pt x="312" y="44"/>
                        <a:pt x="309" y="49"/>
                      </a:cubicBezTo>
                      <a:cubicBezTo>
                        <a:pt x="307" y="52"/>
                        <a:pt x="304" y="54"/>
                        <a:pt x="302" y="54"/>
                      </a:cubicBezTo>
                      <a:cubicBezTo>
                        <a:pt x="297" y="54"/>
                        <a:pt x="292" y="53"/>
                        <a:pt x="290" y="48"/>
                      </a:cubicBezTo>
                      <a:cubicBezTo>
                        <a:pt x="289" y="45"/>
                        <a:pt x="289" y="40"/>
                        <a:pt x="291" y="38"/>
                      </a:cubicBezTo>
                      <a:cubicBezTo>
                        <a:pt x="292" y="38"/>
                        <a:pt x="294" y="39"/>
                        <a:pt x="295" y="38"/>
                      </a:cubicBezTo>
                      <a:cubicBezTo>
                        <a:pt x="296" y="38"/>
                        <a:pt x="297" y="37"/>
                        <a:pt x="296" y="36"/>
                      </a:cubicBezTo>
                      <a:cubicBezTo>
                        <a:pt x="295" y="34"/>
                        <a:pt x="293" y="35"/>
                        <a:pt x="291" y="35"/>
                      </a:cubicBezTo>
                      <a:cubicBezTo>
                        <a:pt x="288" y="36"/>
                        <a:pt x="287" y="40"/>
                        <a:pt x="287" y="43"/>
                      </a:cubicBezTo>
                      <a:cubicBezTo>
                        <a:pt x="287" y="47"/>
                        <a:pt x="289" y="53"/>
                        <a:pt x="294" y="55"/>
                      </a:cubicBezTo>
                      <a:cubicBezTo>
                        <a:pt x="297" y="57"/>
                        <a:pt x="302" y="57"/>
                        <a:pt x="305" y="55"/>
                      </a:cubicBezTo>
                      <a:cubicBezTo>
                        <a:pt x="308" y="56"/>
                        <a:pt x="308" y="59"/>
                        <a:pt x="310" y="62"/>
                      </a:cubicBezTo>
                      <a:cubicBezTo>
                        <a:pt x="312" y="66"/>
                        <a:pt x="311" y="71"/>
                        <a:pt x="308" y="74"/>
                      </a:cubicBezTo>
                      <a:cubicBezTo>
                        <a:pt x="306" y="78"/>
                        <a:pt x="301" y="78"/>
                        <a:pt x="298" y="77"/>
                      </a:cubicBezTo>
                      <a:cubicBezTo>
                        <a:pt x="295" y="75"/>
                        <a:pt x="294" y="72"/>
                        <a:pt x="295" y="69"/>
                      </a:cubicBezTo>
                      <a:cubicBezTo>
                        <a:pt x="295" y="68"/>
                        <a:pt x="297" y="68"/>
                        <a:pt x="297" y="68"/>
                      </a:cubicBezTo>
                      <a:cubicBezTo>
                        <a:pt x="299" y="67"/>
                        <a:pt x="300" y="66"/>
                        <a:pt x="299" y="65"/>
                      </a:cubicBezTo>
                      <a:cubicBezTo>
                        <a:pt x="298" y="63"/>
                        <a:pt x="296" y="64"/>
                        <a:pt x="295" y="65"/>
                      </a:cubicBezTo>
                      <a:cubicBezTo>
                        <a:pt x="292" y="67"/>
                        <a:pt x="292" y="72"/>
                        <a:pt x="294" y="75"/>
                      </a:cubicBezTo>
                      <a:cubicBezTo>
                        <a:pt x="294" y="77"/>
                        <a:pt x="296" y="79"/>
                        <a:pt x="298" y="79"/>
                      </a:cubicBezTo>
                      <a:cubicBezTo>
                        <a:pt x="301" y="81"/>
                        <a:pt x="305" y="77"/>
                        <a:pt x="308" y="80"/>
                      </a:cubicBezTo>
                      <a:cubicBezTo>
                        <a:pt x="311" y="84"/>
                        <a:pt x="313" y="88"/>
                        <a:pt x="312" y="94"/>
                      </a:cubicBezTo>
                      <a:cubicBezTo>
                        <a:pt x="312" y="98"/>
                        <a:pt x="306" y="101"/>
                        <a:pt x="311" y="105"/>
                      </a:cubicBezTo>
                      <a:cubicBezTo>
                        <a:pt x="315" y="113"/>
                        <a:pt x="309" y="122"/>
                        <a:pt x="308" y="130"/>
                      </a:cubicBezTo>
                      <a:cubicBezTo>
                        <a:pt x="308" y="135"/>
                        <a:pt x="313" y="139"/>
                        <a:pt x="313" y="144"/>
                      </a:cubicBezTo>
                      <a:cubicBezTo>
                        <a:pt x="311" y="144"/>
                        <a:pt x="310" y="143"/>
                        <a:pt x="309" y="143"/>
                      </a:cubicBezTo>
                      <a:cubicBezTo>
                        <a:pt x="305" y="142"/>
                        <a:pt x="301" y="139"/>
                        <a:pt x="299" y="135"/>
                      </a:cubicBezTo>
                      <a:cubicBezTo>
                        <a:pt x="297" y="129"/>
                        <a:pt x="300" y="123"/>
                        <a:pt x="299" y="116"/>
                      </a:cubicBezTo>
                      <a:cubicBezTo>
                        <a:pt x="299" y="110"/>
                        <a:pt x="292" y="107"/>
                        <a:pt x="291" y="101"/>
                      </a:cubicBezTo>
                      <a:cubicBezTo>
                        <a:pt x="292" y="98"/>
                        <a:pt x="295" y="100"/>
                        <a:pt x="297" y="98"/>
                      </a:cubicBezTo>
                      <a:cubicBezTo>
                        <a:pt x="299" y="97"/>
                        <a:pt x="302" y="94"/>
                        <a:pt x="303" y="91"/>
                      </a:cubicBezTo>
                      <a:cubicBezTo>
                        <a:pt x="302" y="90"/>
                        <a:pt x="302" y="87"/>
                        <a:pt x="300" y="87"/>
                      </a:cubicBezTo>
                      <a:cubicBezTo>
                        <a:pt x="298" y="86"/>
                        <a:pt x="297" y="88"/>
                        <a:pt x="297" y="89"/>
                      </a:cubicBezTo>
                      <a:cubicBezTo>
                        <a:pt x="297" y="90"/>
                        <a:pt x="298" y="91"/>
                        <a:pt x="299" y="91"/>
                      </a:cubicBezTo>
                      <a:cubicBezTo>
                        <a:pt x="299" y="91"/>
                        <a:pt x="300" y="91"/>
                        <a:pt x="300" y="92"/>
                      </a:cubicBezTo>
                      <a:cubicBezTo>
                        <a:pt x="300" y="95"/>
                        <a:pt x="297" y="96"/>
                        <a:pt x="294" y="97"/>
                      </a:cubicBezTo>
                      <a:cubicBezTo>
                        <a:pt x="290" y="97"/>
                        <a:pt x="286" y="95"/>
                        <a:pt x="284" y="92"/>
                      </a:cubicBezTo>
                      <a:cubicBezTo>
                        <a:pt x="282" y="89"/>
                        <a:pt x="285" y="86"/>
                        <a:pt x="282" y="85"/>
                      </a:cubicBezTo>
                      <a:cubicBezTo>
                        <a:pt x="278" y="85"/>
                        <a:pt x="276" y="83"/>
                        <a:pt x="273" y="81"/>
                      </a:cubicBezTo>
                      <a:cubicBezTo>
                        <a:pt x="271" y="78"/>
                        <a:pt x="269" y="74"/>
                        <a:pt x="270" y="70"/>
                      </a:cubicBezTo>
                      <a:cubicBezTo>
                        <a:pt x="273" y="67"/>
                        <a:pt x="268" y="66"/>
                        <a:pt x="268" y="64"/>
                      </a:cubicBezTo>
                      <a:cubicBezTo>
                        <a:pt x="266" y="60"/>
                        <a:pt x="265" y="54"/>
                        <a:pt x="269" y="50"/>
                      </a:cubicBezTo>
                      <a:cubicBezTo>
                        <a:pt x="272" y="48"/>
                        <a:pt x="277" y="49"/>
                        <a:pt x="281" y="51"/>
                      </a:cubicBezTo>
                      <a:cubicBezTo>
                        <a:pt x="283" y="53"/>
                        <a:pt x="284" y="56"/>
                        <a:pt x="284" y="58"/>
                      </a:cubicBezTo>
                      <a:cubicBezTo>
                        <a:pt x="284" y="60"/>
                        <a:pt x="284" y="61"/>
                        <a:pt x="283" y="62"/>
                      </a:cubicBezTo>
                      <a:cubicBezTo>
                        <a:pt x="282" y="64"/>
                        <a:pt x="281" y="60"/>
                        <a:pt x="279" y="62"/>
                      </a:cubicBezTo>
                      <a:cubicBezTo>
                        <a:pt x="278" y="63"/>
                        <a:pt x="279" y="64"/>
                        <a:pt x="279" y="65"/>
                      </a:cubicBezTo>
                      <a:cubicBezTo>
                        <a:pt x="280" y="66"/>
                        <a:pt x="281" y="66"/>
                        <a:pt x="281" y="66"/>
                      </a:cubicBezTo>
                      <a:cubicBezTo>
                        <a:pt x="283" y="64"/>
                        <a:pt x="286" y="62"/>
                        <a:pt x="287" y="59"/>
                      </a:cubicBezTo>
                      <a:cubicBezTo>
                        <a:pt x="286" y="57"/>
                        <a:pt x="287" y="53"/>
                        <a:pt x="285" y="51"/>
                      </a:cubicBezTo>
                      <a:cubicBezTo>
                        <a:pt x="281" y="48"/>
                        <a:pt x="276" y="45"/>
                        <a:pt x="271" y="47"/>
                      </a:cubicBezTo>
                      <a:cubicBezTo>
                        <a:pt x="270" y="46"/>
                        <a:pt x="270" y="46"/>
                        <a:pt x="270" y="45"/>
                      </a:cubicBezTo>
                      <a:cubicBezTo>
                        <a:pt x="271" y="41"/>
                        <a:pt x="271" y="37"/>
                        <a:pt x="269" y="34"/>
                      </a:cubicBezTo>
                      <a:cubicBezTo>
                        <a:pt x="267" y="30"/>
                        <a:pt x="263" y="30"/>
                        <a:pt x="259" y="29"/>
                      </a:cubicBezTo>
                      <a:cubicBezTo>
                        <a:pt x="257" y="29"/>
                        <a:pt x="255" y="30"/>
                        <a:pt x="254" y="31"/>
                      </a:cubicBezTo>
                      <a:cubicBezTo>
                        <a:pt x="253" y="32"/>
                        <a:pt x="253" y="34"/>
                        <a:pt x="254" y="35"/>
                      </a:cubicBezTo>
                      <a:cubicBezTo>
                        <a:pt x="254" y="37"/>
                        <a:pt x="255" y="37"/>
                        <a:pt x="256" y="37"/>
                      </a:cubicBezTo>
                      <a:cubicBezTo>
                        <a:pt x="259" y="35"/>
                        <a:pt x="255" y="33"/>
                        <a:pt x="258" y="32"/>
                      </a:cubicBezTo>
                      <a:cubicBezTo>
                        <a:pt x="261" y="32"/>
                        <a:pt x="263" y="32"/>
                        <a:pt x="265" y="34"/>
                      </a:cubicBezTo>
                      <a:cubicBezTo>
                        <a:pt x="268" y="36"/>
                        <a:pt x="269" y="39"/>
                        <a:pt x="269" y="42"/>
                      </a:cubicBezTo>
                      <a:cubicBezTo>
                        <a:pt x="268" y="47"/>
                        <a:pt x="264" y="51"/>
                        <a:pt x="260" y="53"/>
                      </a:cubicBezTo>
                      <a:cubicBezTo>
                        <a:pt x="256" y="54"/>
                        <a:pt x="252" y="52"/>
                        <a:pt x="250" y="49"/>
                      </a:cubicBezTo>
                      <a:cubicBezTo>
                        <a:pt x="249" y="48"/>
                        <a:pt x="248" y="46"/>
                        <a:pt x="247" y="45"/>
                      </a:cubicBezTo>
                      <a:cubicBezTo>
                        <a:pt x="243" y="47"/>
                        <a:pt x="239" y="45"/>
                        <a:pt x="235" y="42"/>
                      </a:cubicBezTo>
                      <a:cubicBezTo>
                        <a:pt x="233" y="39"/>
                        <a:pt x="231" y="37"/>
                        <a:pt x="231" y="33"/>
                      </a:cubicBezTo>
                      <a:cubicBezTo>
                        <a:pt x="230" y="31"/>
                        <a:pt x="228" y="33"/>
                        <a:pt x="227" y="32"/>
                      </a:cubicBezTo>
                      <a:cubicBezTo>
                        <a:pt x="224" y="31"/>
                        <a:pt x="222" y="30"/>
                        <a:pt x="220" y="27"/>
                      </a:cubicBezTo>
                      <a:cubicBezTo>
                        <a:pt x="220" y="25"/>
                        <a:pt x="220" y="23"/>
                        <a:pt x="222" y="22"/>
                      </a:cubicBezTo>
                      <a:cubicBezTo>
                        <a:pt x="223" y="20"/>
                        <a:pt x="224" y="20"/>
                        <a:pt x="226" y="20"/>
                      </a:cubicBezTo>
                      <a:cubicBezTo>
                        <a:pt x="227" y="20"/>
                        <a:pt x="228" y="22"/>
                        <a:pt x="230" y="21"/>
                      </a:cubicBezTo>
                      <a:cubicBezTo>
                        <a:pt x="230" y="20"/>
                        <a:pt x="230" y="19"/>
                        <a:pt x="230" y="19"/>
                      </a:cubicBezTo>
                      <a:cubicBezTo>
                        <a:pt x="228" y="17"/>
                        <a:pt x="226" y="17"/>
                        <a:pt x="223" y="17"/>
                      </a:cubicBezTo>
                      <a:cubicBezTo>
                        <a:pt x="220" y="18"/>
                        <a:pt x="218" y="22"/>
                        <a:pt x="217" y="26"/>
                      </a:cubicBezTo>
                      <a:cubicBezTo>
                        <a:pt x="214" y="28"/>
                        <a:pt x="209" y="28"/>
                        <a:pt x="205" y="26"/>
                      </a:cubicBezTo>
                      <a:cubicBezTo>
                        <a:pt x="200" y="24"/>
                        <a:pt x="195" y="19"/>
                        <a:pt x="190" y="19"/>
                      </a:cubicBezTo>
                      <a:cubicBezTo>
                        <a:pt x="184" y="22"/>
                        <a:pt x="177" y="19"/>
                        <a:pt x="173" y="15"/>
                      </a:cubicBezTo>
                      <a:cubicBezTo>
                        <a:pt x="171" y="12"/>
                        <a:pt x="169" y="9"/>
                        <a:pt x="167" y="6"/>
                      </a:cubicBezTo>
                      <a:cubicBezTo>
                        <a:pt x="167" y="4"/>
                        <a:pt x="170" y="5"/>
                        <a:pt x="171" y="5"/>
                      </a:cubicBezTo>
                      <a:cubicBezTo>
                        <a:pt x="175" y="6"/>
                        <a:pt x="178" y="9"/>
                        <a:pt x="183" y="8"/>
                      </a:cubicBezTo>
                      <a:cubicBezTo>
                        <a:pt x="187" y="8"/>
                        <a:pt x="190" y="4"/>
                        <a:pt x="195" y="3"/>
                      </a:cubicBezTo>
                      <a:cubicBezTo>
                        <a:pt x="201" y="3"/>
                        <a:pt x="206" y="6"/>
                        <a:pt x="210" y="9"/>
                      </a:cubicBezTo>
                      <a:close/>
                      <a:moveTo>
                        <a:pt x="135" y="9"/>
                      </a:moveTo>
                      <a:cubicBezTo>
                        <a:pt x="136" y="9"/>
                        <a:pt x="138" y="7"/>
                        <a:pt x="139" y="8"/>
                      </a:cubicBezTo>
                      <a:cubicBezTo>
                        <a:pt x="139" y="10"/>
                        <a:pt x="137" y="11"/>
                        <a:pt x="136" y="12"/>
                      </a:cubicBezTo>
                      <a:cubicBezTo>
                        <a:pt x="134" y="16"/>
                        <a:pt x="128" y="16"/>
                        <a:pt x="124" y="16"/>
                      </a:cubicBezTo>
                      <a:cubicBezTo>
                        <a:pt x="121" y="15"/>
                        <a:pt x="116" y="14"/>
                        <a:pt x="112" y="15"/>
                      </a:cubicBezTo>
                      <a:cubicBezTo>
                        <a:pt x="109" y="18"/>
                        <a:pt x="106" y="22"/>
                        <a:pt x="101" y="22"/>
                      </a:cubicBezTo>
                      <a:cubicBezTo>
                        <a:pt x="101" y="20"/>
                        <a:pt x="101" y="17"/>
                        <a:pt x="99" y="16"/>
                      </a:cubicBezTo>
                      <a:cubicBezTo>
                        <a:pt x="98" y="14"/>
                        <a:pt x="95" y="15"/>
                        <a:pt x="96" y="13"/>
                      </a:cubicBezTo>
                      <a:cubicBezTo>
                        <a:pt x="98" y="12"/>
                        <a:pt x="99" y="14"/>
                        <a:pt x="101" y="15"/>
                      </a:cubicBezTo>
                      <a:cubicBezTo>
                        <a:pt x="103" y="16"/>
                        <a:pt x="102" y="22"/>
                        <a:pt x="106" y="18"/>
                      </a:cubicBezTo>
                      <a:cubicBezTo>
                        <a:pt x="109" y="16"/>
                        <a:pt x="110" y="12"/>
                        <a:pt x="115" y="13"/>
                      </a:cubicBezTo>
                      <a:cubicBezTo>
                        <a:pt x="119" y="13"/>
                        <a:pt x="122" y="13"/>
                        <a:pt x="126" y="15"/>
                      </a:cubicBezTo>
                      <a:cubicBezTo>
                        <a:pt x="129" y="14"/>
                        <a:pt x="132" y="14"/>
                        <a:pt x="134" y="12"/>
                      </a:cubicBezTo>
                      <a:cubicBezTo>
                        <a:pt x="134" y="11"/>
                        <a:pt x="134" y="11"/>
                        <a:pt x="134" y="11"/>
                      </a:cubicBezTo>
                      <a:cubicBezTo>
                        <a:pt x="126" y="12"/>
                        <a:pt x="120" y="3"/>
                        <a:pt x="112" y="7"/>
                      </a:cubicBezTo>
                      <a:cubicBezTo>
                        <a:pt x="109" y="10"/>
                        <a:pt x="106" y="13"/>
                        <a:pt x="101" y="12"/>
                      </a:cubicBezTo>
                      <a:cubicBezTo>
                        <a:pt x="98" y="10"/>
                        <a:pt x="94" y="9"/>
                        <a:pt x="90" y="9"/>
                      </a:cubicBezTo>
                      <a:cubicBezTo>
                        <a:pt x="88" y="9"/>
                        <a:pt x="86" y="12"/>
                        <a:pt x="83" y="11"/>
                      </a:cubicBezTo>
                      <a:cubicBezTo>
                        <a:pt x="83" y="11"/>
                        <a:pt x="83" y="10"/>
                        <a:pt x="83" y="9"/>
                      </a:cubicBezTo>
                      <a:cubicBezTo>
                        <a:pt x="86" y="8"/>
                        <a:pt x="89" y="7"/>
                        <a:pt x="92" y="7"/>
                      </a:cubicBezTo>
                      <a:cubicBezTo>
                        <a:pt x="96" y="8"/>
                        <a:pt x="100" y="8"/>
                        <a:pt x="103" y="10"/>
                      </a:cubicBezTo>
                      <a:cubicBezTo>
                        <a:pt x="108" y="10"/>
                        <a:pt x="110" y="5"/>
                        <a:pt x="115" y="5"/>
                      </a:cubicBezTo>
                      <a:cubicBezTo>
                        <a:pt x="120" y="4"/>
                        <a:pt x="125" y="7"/>
                        <a:pt x="129" y="9"/>
                      </a:cubicBezTo>
                      <a:cubicBezTo>
                        <a:pt x="131" y="10"/>
                        <a:pt x="133" y="10"/>
                        <a:pt x="135" y="9"/>
                      </a:cubicBezTo>
                      <a:close/>
                      <a:moveTo>
                        <a:pt x="208" y="11"/>
                      </a:moveTo>
                      <a:cubicBezTo>
                        <a:pt x="214" y="12"/>
                        <a:pt x="217" y="6"/>
                        <a:pt x="223" y="7"/>
                      </a:cubicBezTo>
                      <a:cubicBezTo>
                        <a:pt x="227" y="7"/>
                        <a:pt x="232" y="6"/>
                        <a:pt x="234" y="11"/>
                      </a:cubicBezTo>
                      <a:cubicBezTo>
                        <a:pt x="234" y="16"/>
                        <a:pt x="235" y="21"/>
                        <a:pt x="239" y="25"/>
                      </a:cubicBezTo>
                      <a:cubicBezTo>
                        <a:pt x="242" y="28"/>
                        <a:pt x="247" y="28"/>
                        <a:pt x="251" y="28"/>
                      </a:cubicBezTo>
                      <a:cubicBezTo>
                        <a:pt x="253" y="27"/>
                        <a:pt x="254" y="24"/>
                        <a:pt x="256" y="24"/>
                      </a:cubicBezTo>
                      <a:cubicBezTo>
                        <a:pt x="256" y="25"/>
                        <a:pt x="256" y="26"/>
                        <a:pt x="256" y="27"/>
                      </a:cubicBezTo>
                      <a:cubicBezTo>
                        <a:pt x="253" y="30"/>
                        <a:pt x="249" y="31"/>
                        <a:pt x="245" y="30"/>
                      </a:cubicBezTo>
                      <a:cubicBezTo>
                        <a:pt x="239" y="29"/>
                        <a:pt x="235" y="23"/>
                        <a:pt x="233" y="18"/>
                      </a:cubicBezTo>
                      <a:cubicBezTo>
                        <a:pt x="230" y="15"/>
                        <a:pt x="226" y="14"/>
                        <a:pt x="222" y="16"/>
                      </a:cubicBezTo>
                      <a:cubicBezTo>
                        <a:pt x="218" y="17"/>
                        <a:pt x="215" y="20"/>
                        <a:pt x="214" y="24"/>
                      </a:cubicBezTo>
                      <a:cubicBezTo>
                        <a:pt x="209" y="27"/>
                        <a:pt x="202" y="23"/>
                        <a:pt x="197" y="20"/>
                      </a:cubicBezTo>
                      <a:cubicBezTo>
                        <a:pt x="194" y="17"/>
                        <a:pt x="189" y="16"/>
                        <a:pt x="184" y="17"/>
                      </a:cubicBezTo>
                      <a:cubicBezTo>
                        <a:pt x="180" y="18"/>
                        <a:pt x="175" y="15"/>
                        <a:pt x="173" y="11"/>
                      </a:cubicBezTo>
                      <a:cubicBezTo>
                        <a:pt x="172" y="11"/>
                        <a:pt x="172" y="10"/>
                        <a:pt x="172" y="9"/>
                      </a:cubicBezTo>
                      <a:cubicBezTo>
                        <a:pt x="174" y="7"/>
                        <a:pt x="176" y="10"/>
                        <a:pt x="178" y="10"/>
                      </a:cubicBezTo>
                      <a:cubicBezTo>
                        <a:pt x="184" y="10"/>
                        <a:pt x="188" y="7"/>
                        <a:pt x="193" y="6"/>
                      </a:cubicBezTo>
                      <a:cubicBezTo>
                        <a:pt x="199" y="5"/>
                        <a:pt x="204" y="7"/>
                        <a:pt x="208" y="11"/>
                      </a:cubicBezTo>
                      <a:close/>
                      <a:moveTo>
                        <a:pt x="77" y="10"/>
                      </a:moveTo>
                      <a:cubicBezTo>
                        <a:pt x="78" y="13"/>
                        <a:pt x="77" y="17"/>
                        <a:pt x="75" y="19"/>
                      </a:cubicBezTo>
                      <a:cubicBezTo>
                        <a:pt x="73" y="21"/>
                        <a:pt x="70" y="22"/>
                        <a:pt x="67" y="21"/>
                      </a:cubicBezTo>
                      <a:cubicBezTo>
                        <a:pt x="66" y="20"/>
                        <a:pt x="65" y="20"/>
                        <a:pt x="64" y="20"/>
                      </a:cubicBezTo>
                      <a:cubicBezTo>
                        <a:pt x="63" y="21"/>
                        <a:pt x="63" y="22"/>
                        <a:pt x="63" y="23"/>
                      </a:cubicBezTo>
                      <a:cubicBezTo>
                        <a:pt x="64" y="25"/>
                        <a:pt x="65" y="23"/>
                        <a:pt x="66" y="23"/>
                      </a:cubicBezTo>
                      <a:cubicBezTo>
                        <a:pt x="69" y="24"/>
                        <a:pt x="74" y="24"/>
                        <a:pt x="76" y="21"/>
                      </a:cubicBezTo>
                      <a:cubicBezTo>
                        <a:pt x="77" y="22"/>
                        <a:pt x="77" y="23"/>
                        <a:pt x="77" y="25"/>
                      </a:cubicBezTo>
                      <a:cubicBezTo>
                        <a:pt x="78" y="26"/>
                        <a:pt x="79" y="28"/>
                        <a:pt x="81" y="27"/>
                      </a:cubicBezTo>
                      <a:cubicBezTo>
                        <a:pt x="82" y="27"/>
                        <a:pt x="83" y="26"/>
                        <a:pt x="84" y="25"/>
                      </a:cubicBezTo>
                      <a:cubicBezTo>
                        <a:pt x="84" y="24"/>
                        <a:pt x="83" y="23"/>
                        <a:pt x="83" y="22"/>
                      </a:cubicBezTo>
                      <a:cubicBezTo>
                        <a:pt x="81" y="22"/>
                        <a:pt x="81" y="25"/>
                        <a:pt x="80" y="25"/>
                      </a:cubicBezTo>
                      <a:cubicBezTo>
                        <a:pt x="78" y="23"/>
                        <a:pt x="79" y="20"/>
                        <a:pt x="80" y="19"/>
                      </a:cubicBezTo>
                      <a:cubicBezTo>
                        <a:pt x="82" y="16"/>
                        <a:pt x="85" y="15"/>
                        <a:pt x="89" y="15"/>
                      </a:cubicBezTo>
                      <a:cubicBezTo>
                        <a:pt x="91" y="15"/>
                        <a:pt x="94" y="16"/>
                        <a:pt x="96" y="19"/>
                      </a:cubicBezTo>
                      <a:cubicBezTo>
                        <a:pt x="98" y="22"/>
                        <a:pt x="96" y="27"/>
                        <a:pt x="95" y="30"/>
                      </a:cubicBezTo>
                      <a:cubicBezTo>
                        <a:pt x="92" y="34"/>
                        <a:pt x="87" y="36"/>
                        <a:pt x="82" y="37"/>
                      </a:cubicBezTo>
                      <a:cubicBezTo>
                        <a:pt x="80" y="42"/>
                        <a:pt x="75" y="47"/>
                        <a:pt x="69" y="48"/>
                      </a:cubicBezTo>
                      <a:cubicBezTo>
                        <a:pt x="67" y="49"/>
                        <a:pt x="66" y="45"/>
                        <a:pt x="64" y="47"/>
                      </a:cubicBezTo>
                      <a:cubicBezTo>
                        <a:pt x="62" y="50"/>
                        <a:pt x="59" y="52"/>
                        <a:pt x="55" y="52"/>
                      </a:cubicBezTo>
                      <a:cubicBezTo>
                        <a:pt x="53" y="51"/>
                        <a:pt x="49" y="51"/>
                        <a:pt x="48" y="47"/>
                      </a:cubicBezTo>
                      <a:cubicBezTo>
                        <a:pt x="47" y="42"/>
                        <a:pt x="48" y="37"/>
                        <a:pt x="52" y="33"/>
                      </a:cubicBezTo>
                      <a:cubicBezTo>
                        <a:pt x="54" y="31"/>
                        <a:pt x="58" y="31"/>
                        <a:pt x="60" y="33"/>
                      </a:cubicBezTo>
                      <a:cubicBezTo>
                        <a:pt x="63" y="35"/>
                        <a:pt x="56" y="37"/>
                        <a:pt x="60" y="39"/>
                      </a:cubicBezTo>
                      <a:cubicBezTo>
                        <a:pt x="62" y="39"/>
                        <a:pt x="63" y="38"/>
                        <a:pt x="63" y="37"/>
                      </a:cubicBezTo>
                      <a:cubicBezTo>
                        <a:pt x="64" y="36"/>
                        <a:pt x="64" y="34"/>
                        <a:pt x="63" y="33"/>
                      </a:cubicBezTo>
                      <a:cubicBezTo>
                        <a:pt x="61" y="30"/>
                        <a:pt x="58" y="30"/>
                        <a:pt x="55" y="30"/>
                      </a:cubicBezTo>
                      <a:cubicBezTo>
                        <a:pt x="52" y="31"/>
                        <a:pt x="49" y="32"/>
                        <a:pt x="47" y="35"/>
                      </a:cubicBezTo>
                      <a:cubicBezTo>
                        <a:pt x="44" y="39"/>
                        <a:pt x="46" y="44"/>
                        <a:pt x="46" y="49"/>
                      </a:cubicBezTo>
                      <a:cubicBezTo>
                        <a:pt x="45" y="49"/>
                        <a:pt x="45" y="49"/>
                        <a:pt x="45" y="49"/>
                      </a:cubicBezTo>
                      <a:cubicBezTo>
                        <a:pt x="42" y="47"/>
                        <a:pt x="36" y="48"/>
                        <a:pt x="33" y="50"/>
                      </a:cubicBezTo>
                      <a:cubicBezTo>
                        <a:pt x="32" y="50"/>
                        <a:pt x="32" y="51"/>
                        <a:pt x="31" y="51"/>
                      </a:cubicBezTo>
                      <a:cubicBezTo>
                        <a:pt x="31" y="49"/>
                        <a:pt x="31" y="47"/>
                        <a:pt x="34" y="47"/>
                      </a:cubicBezTo>
                      <a:cubicBezTo>
                        <a:pt x="36" y="46"/>
                        <a:pt x="38" y="45"/>
                        <a:pt x="41" y="46"/>
                      </a:cubicBezTo>
                      <a:cubicBezTo>
                        <a:pt x="44" y="45"/>
                        <a:pt x="42" y="41"/>
                        <a:pt x="44" y="39"/>
                      </a:cubicBezTo>
                      <a:cubicBezTo>
                        <a:pt x="45" y="37"/>
                        <a:pt x="46" y="34"/>
                        <a:pt x="46" y="32"/>
                      </a:cubicBezTo>
                      <a:cubicBezTo>
                        <a:pt x="46" y="31"/>
                        <a:pt x="46" y="31"/>
                        <a:pt x="46" y="31"/>
                      </a:cubicBezTo>
                      <a:cubicBezTo>
                        <a:pt x="42" y="34"/>
                        <a:pt x="38" y="33"/>
                        <a:pt x="34" y="31"/>
                      </a:cubicBezTo>
                      <a:cubicBezTo>
                        <a:pt x="32" y="30"/>
                        <a:pt x="30" y="28"/>
                        <a:pt x="30" y="25"/>
                      </a:cubicBezTo>
                      <a:cubicBezTo>
                        <a:pt x="30" y="24"/>
                        <a:pt x="29" y="24"/>
                        <a:pt x="28" y="25"/>
                      </a:cubicBezTo>
                      <a:cubicBezTo>
                        <a:pt x="27" y="27"/>
                        <a:pt x="29" y="28"/>
                        <a:pt x="30" y="30"/>
                      </a:cubicBezTo>
                      <a:cubicBezTo>
                        <a:pt x="32" y="34"/>
                        <a:pt x="38" y="35"/>
                        <a:pt x="42" y="35"/>
                      </a:cubicBezTo>
                      <a:cubicBezTo>
                        <a:pt x="43" y="37"/>
                        <a:pt x="41" y="38"/>
                        <a:pt x="41" y="40"/>
                      </a:cubicBezTo>
                      <a:cubicBezTo>
                        <a:pt x="41" y="43"/>
                        <a:pt x="41" y="43"/>
                        <a:pt x="41" y="43"/>
                      </a:cubicBezTo>
                      <a:cubicBezTo>
                        <a:pt x="38" y="44"/>
                        <a:pt x="35" y="43"/>
                        <a:pt x="33" y="45"/>
                      </a:cubicBezTo>
                      <a:cubicBezTo>
                        <a:pt x="34" y="42"/>
                        <a:pt x="34" y="38"/>
                        <a:pt x="31" y="35"/>
                      </a:cubicBezTo>
                      <a:cubicBezTo>
                        <a:pt x="29" y="33"/>
                        <a:pt x="26" y="31"/>
                        <a:pt x="23" y="30"/>
                      </a:cubicBezTo>
                      <a:cubicBezTo>
                        <a:pt x="23" y="31"/>
                        <a:pt x="22" y="31"/>
                        <a:pt x="22" y="31"/>
                      </a:cubicBezTo>
                      <a:cubicBezTo>
                        <a:pt x="23" y="33"/>
                        <a:pt x="25" y="33"/>
                        <a:pt x="27" y="34"/>
                      </a:cubicBezTo>
                      <a:cubicBezTo>
                        <a:pt x="28" y="35"/>
                        <a:pt x="31" y="37"/>
                        <a:pt x="31" y="39"/>
                      </a:cubicBezTo>
                      <a:cubicBezTo>
                        <a:pt x="32" y="47"/>
                        <a:pt x="26" y="55"/>
                        <a:pt x="19" y="58"/>
                      </a:cubicBezTo>
                      <a:cubicBezTo>
                        <a:pt x="18" y="59"/>
                        <a:pt x="17" y="59"/>
                        <a:pt x="16" y="59"/>
                      </a:cubicBezTo>
                      <a:cubicBezTo>
                        <a:pt x="13" y="61"/>
                        <a:pt x="9" y="57"/>
                        <a:pt x="8" y="61"/>
                      </a:cubicBezTo>
                      <a:cubicBezTo>
                        <a:pt x="6" y="64"/>
                        <a:pt x="5" y="68"/>
                        <a:pt x="7" y="72"/>
                      </a:cubicBezTo>
                      <a:cubicBezTo>
                        <a:pt x="8" y="74"/>
                        <a:pt x="10" y="76"/>
                        <a:pt x="12" y="75"/>
                      </a:cubicBezTo>
                      <a:cubicBezTo>
                        <a:pt x="14" y="75"/>
                        <a:pt x="15" y="75"/>
                        <a:pt x="16" y="73"/>
                      </a:cubicBezTo>
                      <a:cubicBezTo>
                        <a:pt x="16" y="73"/>
                        <a:pt x="16" y="72"/>
                        <a:pt x="15" y="72"/>
                      </a:cubicBezTo>
                      <a:cubicBezTo>
                        <a:pt x="14" y="73"/>
                        <a:pt x="12" y="74"/>
                        <a:pt x="11" y="73"/>
                      </a:cubicBezTo>
                      <a:cubicBezTo>
                        <a:pt x="10" y="73"/>
                        <a:pt x="9" y="71"/>
                        <a:pt x="9" y="70"/>
                      </a:cubicBezTo>
                      <a:cubicBezTo>
                        <a:pt x="8" y="67"/>
                        <a:pt x="9" y="63"/>
                        <a:pt x="11" y="61"/>
                      </a:cubicBezTo>
                      <a:cubicBezTo>
                        <a:pt x="13" y="61"/>
                        <a:pt x="16" y="62"/>
                        <a:pt x="18" y="61"/>
                      </a:cubicBezTo>
                      <a:cubicBezTo>
                        <a:pt x="22" y="60"/>
                        <a:pt x="26" y="57"/>
                        <a:pt x="29" y="54"/>
                      </a:cubicBezTo>
                      <a:cubicBezTo>
                        <a:pt x="28" y="58"/>
                        <a:pt x="29" y="62"/>
                        <a:pt x="32" y="65"/>
                      </a:cubicBezTo>
                      <a:cubicBezTo>
                        <a:pt x="33" y="66"/>
                        <a:pt x="35" y="67"/>
                        <a:pt x="36" y="66"/>
                      </a:cubicBezTo>
                      <a:cubicBezTo>
                        <a:pt x="38" y="66"/>
                        <a:pt x="38" y="64"/>
                        <a:pt x="38" y="63"/>
                      </a:cubicBezTo>
                      <a:cubicBezTo>
                        <a:pt x="38" y="62"/>
                        <a:pt x="38" y="61"/>
                        <a:pt x="37" y="61"/>
                      </a:cubicBezTo>
                      <a:cubicBezTo>
                        <a:pt x="35" y="60"/>
                        <a:pt x="35" y="63"/>
                        <a:pt x="34" y="63"/>
                      </a:cubicBezTo>
                      <a:cubicBezTo>
                        <a:pt x="31" y="61"/>
                        <a:pt x="31" y="59"/>
                        <a:pt x="31" y="55"/>
                      </a:cubicBezTo>
                      <a:cubicBezTo>
                        <a:pt x="31" y="53"/>
                        <a:pt x="33" y="52"/>
                        <a:pt x="34" y="50"/>
                      </a:cubicBezTo>
                      <a:cubicBezTo>
                        <a:pt x="38" y="49"/>
                        <a:pt x="42" y="49"/>
                        <a:pt x="46" y="51"/>
                      </a:cubicBezTo>
                      <a:cubicBezTo>
                        <a:pt x="48" y="53"/>
                        <a:pt x="50" y="56"/>
                        <a:pt x="50" y="60"/>
                      </a:cubicBezTo>
                      <a:cubicBezTo>
                        <a:pt x="51" y="64"/>
                        <a:pt x="49" y="68"/>
                        <a:pt x="46" y="71"/>
                      </a:cubicBezTo>
                      <a:cubicBezTo>
                        <a:pt x="45" y="72"/>
                        <a:pt x="43" y="72"/>
                        <a:pt x="43" y="74"/>
                      </a:cubicBezTo>
                      <a:cubicBezTo>
                        <a:pt x="42" y="79"/>
                        <a:pt x="40" y="84"/>
                        <a:pt x="35" y="85"/>
                      </a:cubicBezTo>
                      <a:cubicBezTo>
                        <a:pt x="33" y="86"/>
                        <a:pt x="31" y="86"/>
                        <a:pt x="30" y="86"/>
                      </a:cubicBezTo>
                      <a:cubicBezTo>
                        <a:pt x="28" y="87"/>
                        <a:pt x="29" y="89"/>
                        <a:pt x="29" y="91"/>
                      </a:cubicBezTo>
                      <a:cubicBezTo>
                        <a:pt x="28" y="93"/>
                        <a:pt x="27" y="94"/>
                        <a:pt x="25" y="95"/>
                      </a:cubicBezTo>
                      <a:cubicBezTo>
                        <a:pt x="24" y="96"/>
                        <a:pt x="22" y="97"/>
                        <a:pt x="20" y="96"/>
                      </a:cubicBezTo>
                      <a:cubicBezTo>
                        <a:pt x="18" y="95"/>
                        <a:pt x="18" y="93"/>
                        <a:pt x="18" y="92"/>
                      </a:cubicBezTo>
                      <a:cubicBezTo>
                        <a:pt x="18" y="90"/>
                        <a:pt x="21" y="90"/>
                        <a:pt x="20" y="88"/>
                      </a:cubicBezTo>
                      <a:cubicBezTo>
                        <a:pt x="19" y="87"/>
                        <a:pt x="18" y="87"/>
                        <a:pt x="17" y="87"/>
                      </a:cubicBezTo>
                      <a:cubicBezTo>
                        <a:pt x="16" y="90"/>
                        <a:pt x="15" y="93"/>
                        <a:pt x="17" y="96"/>
                      </a:cubicBezTo>
                      <a:cubicBezTo>
                        <a:pt x="18" y="98"/>
                        <a:pt x="19" y="99"/>
                        <a:pt x="21" y="99"/>
                      </a:cubicBezTo>
                      <a:cubicBezTo>
                        <a:pt x="22" y="100"/>
                        <a:pt x="23" y="103"/>
                        <a:pt x="23" y="104"/>
                      </a:cubicBezTo>
                      <a:cubicBezTo>
                        <a:pt x="24" y="110"/>
                        <a:pt x="21" y="115"/>
                        <a:pt x="17" y="119"/>
                      </a:cubicBezTo>
                      <a:cubicBezTo>
                        <a:pt x="16" y="123"/>
                        <a:pt x="19" y="127"/>
                        <a:pt x="19" y="131"/>
                      </a:cubicBezTo>
                      <a:cubicBezTo>
                        <a:pt x="18" y="137"/>
                        <a:pt x="16" y="143"/>
                        <a:pt x="9" y="146"/>
                      </a:cubicBezTo>
                      <a:cubicBezTo>
                        <a:pt x="4" y="147"/>
                        <a:pt x="4" y="147"/>
                        <a:pt x="4" y="147"/>
                      </a:cubicBezTo>
                      <a:cubicBezTo>
                        <a:pt x="5" y="143"/>
                        <a:pt x="9" y="138"/>
                        <a:pt x="7" y="134"/>
                      </a:cubicBezTo>
                      <a:cubicBezTo>
                        <a:pt x="5" y="128"/>
                        <a:pt x="2" y="123"/>
                        <a:pt x="3" y="116"/>
                      </a:cubicBezTo>
                      <a:cubicBezTo>
                        <a:pt x="3" y="112"/>
                        <a:pt x="5" y="107"/>
                        <a:pt x="7" y="103"/>
                      </a:cubicBezTo>
                      <a:cubicBezTo>
                        <a:pt x="7" y="102"/>
                        <a:pt x="5" y="100"/>
                        <a:pt x="5" y="99"/>
                      </a:cubicBezTo>
                      <a:cubicBezTo>
                        <a:pt x="2" y="93"/>
                        <a:pt x="4" y="86"/>
                        <a:pt x="8" y="81"/>
                      </a:cubicBezTo>
                      <a:cubicBezTo>
                        <a:pt x="13" y="81"/>
                        <a:pt x="18" y="79"/>
                        <a:pt x="21" y="76"/>
                      </a:cubicBezTo>
                      <a:cubicBezTo>
                        <a:pt x="23" y="74"/>
                        <a:pt x="24" y="71"/>
                        <a:pt x="23" y="68"/>
                      </a:cubicBezTo>
                      <a:cubicBezTo>
                        <a:pt x="22" y="67"/>
                        <a:pt x="21" y="66"/>
                        <a:pt x="19" y="66"/>
                      </a:cubicBezTo>
                      <a:cubicBezTo>
                        <a:pt x="18" y="66"/>
                        <a:pt x="17" y="67"/>
                        <a:pt x="16" y="69"/>
                      </a:cubicBezTo>
                      <a:cubicBezTo>
                        <a:pt x="16" y="69"/>
                        <a:pt x="16" y="70"/>
                        <a:pt x="17" y="70"/>
                      </a:cubicBezTo>
                      <a:cubicBezTo>
                        <a:pt x="18" y="71"/>
                        <a:pt x="21" y="67"/>
                        <a:pt x="20" y="70"/>
                      </a:cubicBezTo>
                      <a:cubicBezTo>
                        <a:pt x="21" y="74"/>
                        <a:pt x="18" y="76"/>
                        <a:pt x="15" y="78"/>
                      </a:cubicBezTo>
                      <a:cubicBezTo>
                        <a:pt x="13" y="79"/>
                        <a:pt x="10" y="79"/>
                        <a:pt x="7" y="78"/>
                      </a:cubicBezTo>
                      <a:cubicBezTo>
                        <a:pt x="3" y="74"/>
                        <a:pt x="3" y="67"/>
                        <a:pt x="4" y="62"/>
                      </a:cubicBezTo>
                      <a:cubicBezTo>
                        <a:pt x="6" y="59"/>
                        <a:pt x="7" y="56"/>
                        <a:pt x="10" y="54"/>
                      </a:cubicBezTo>
                      <a:cubicBezTo>
                        <a:pt x="12" y="55"/>
                        <a:pt x="15" y="56"/>
                        <a:pt x="17" y="54"/>
                      </a:cubicBezTo>
                      <a:cubicBezTo>
                        <a:pt x="19" y="55"/>
                        <a:pt x="21" y="53"/>
                        <a:pt x="23" y="53"/>
                      </a:cubicBezTo>
                      <a:cubicBezTo>
                        <a:pt x="26" y="50"/>
                        <a:pt x="29" y="47"/>
                        <a:pt x="29" y="43"/>
                      </a:cubicBezTo>
                      <a:cubicBezTo>
                        <a:pt x="28" y="40"/>
                        <a:pt x="27" y="36"/>
                        <a:pt x="24" y="35"/>
                      </a:cubicBezTo>
                      <a:cubicBezTo>
                        <a:pt x="22" y="35"/>
                        <a:pt x="20" y="36"/>
                        <a:pt x="18" y="36"/>
                      </a:cubicBezTo>
                      <a:cubicBezTo>
                        <a:pt x="17" y="37"/>
                        <a:pt x="16" y="38"/>
                        <a:pt x="17" y="39"/>
                      </a:cubicBezTo>
                      <a:cubicBezTo>
                        <a:pt x="17" y="40"/>
                        <a:pt x="19" y="40"/>
                        <a:pt x="19" y="40"/>
                      </a:cubicBezTo>
                      <a:cubicBezTo>
                        <a:pt x="21" y="39"/>
                        <a:pt x="20" y="37"/>
                        <a:pt x="22" y="37"/>
                      </a:cubicBezTo>
                      <a:cubicBezTo>
                        <a:pt x="25" y="38"/>
                        <a:pt x="26" y="41"/>
                        <a:pt x="26" y="43"/>
                      </a:cubicBezTo>
                      <a:cubicBezTo>
                        <a:pt x="26" y="46"/>
                        <a:pt x="24" y="50"/>
                        <a:pt x="21" y="51"/>
                      </a:cubicBezTo>
                      <a:cubicBezTo>
                        <a:pt x="19" y="53"/>
                        <a:pt x="14" y="54"/>
                        <a:pt x="11" y="52"/>
                      </a:cubicBezTo>
                      <a:cubicBezTo>
                        <a:pt x="6" y="49"/>
                        <a:pt x="5" y="44"/>
                        <a:pt x="5" y="38"/>
                      </a:cubicBezTo>
                      <a:cubicBezTo>
                        <a:pt x="5" y="34"/>
                        <a:pt x="6" y="30"/>
                        <a:pt x="9" y="27"/>
                      </a:cubicBezTo>
                      <a:cubicBezTo>
                        <a:pt x="6" y="25"/>
                        <a:pt x="5" y="20"/>
                        <a:pt x="6" y="16"/>
                      </a:cubicBezTo>
                      <a:cubicBezTo>
                        <a:pt x="8" y="12"/>
                        <a:pt x="12" y="9"/>
                        <a:pt x="16" y="10"/>
                      </a:cubicBezTo>
                      <a:cubicBezTo>
                        <a:pt x="19" y="10"/>
                        <a:pt x="23" y="9"/>
                        <a:pt x="25" y="12"/>
                      </a:cubicBezTo>
                      <a:cubicBezTo>
                        <a:pt x="26" y="12"/>
                        <a:pt x="26" y="11"/>
                        <a:pt x="27" y="11"/>
                      </a:cubicBezTo>
                      <a:cubicBezTo>
                        <a:pt x="31" y="8"/>
                        <a:pt x="37" y="5"/>
                        <a:pt x="43" y="8"/>
                      </a:cubicBezTo>
                      <a:cubicBezTo>
                        <a:pt x="45" y="9"/>
                        <a:pt x="47" y="10"/>
                        <a:pt x="49" y="12"/>
                      </a:cubicBezTo>
                      <a:cubicBezTo>
                        <a:pt x="50" y="17"/>
                        <a:pt x="49" y="23"/>
                        <a:pt x="45" y="26"/>
                      </a:cubicBezTo>
                      <a:cubicBezTo>
                        <a:pt x="42" y="27"/>
                        <a:pt x="39" y="30"/>
                        <a:pt x="36" y="27"/>
                      </a:cubicBezTo>
                      <a:cubicBezTo>
                        <a:pt x="35" y="26"/>
                        <a:pt x="37" y="22"/>
                        <a:pt x="34" y="22"/>
                      </a:cubicBezTo>
                      <a:cubicBezTo>
                        <a:pt x="33" y="22"/>
                        <a:pt x="32" y="23"/>
                        <a:pt x="32" y="24"/>
                      </a:cubicBezTo>
                      <a:cubicBezTo>
                        <a:pt x="32" y="25"/>
                        <a:pt x="32" y="26"/>
                        <a:pt x="33" y="27"/>
                      </a:cubicBezTo>
                      <a:cubicBezTo>
                        <a:pt x="35" y="30"/>
                        <a:pt x="39" y="32"/>
                        <a:pt x="42" y="30"/>
                      </a:cubicBezTo>
                      <a:cubicBezTo>
                        <a:pt x="46" y="29"/>
                        <a:pt x="49" y="25"/>
                        <a:pt x="51" y="21"/>
                      </a:cubicBezTo>
                      <a:cubicBezTo>
                        <a:pt x="51" y="18"/>
                        <a:pt x="52" y="15"/>
                        <a:pt x="51" y="13"/>
                      </a:cubicBezTo>
                      <a:cubicBezTo>
                        <a:pt x="56" y="9"/>
                        <a:pt x="62" y="4"/>
                        <a:pt x="69" y="6"/>
                      </a:cubicBezTo>
                      <a:cubicBezTo>
                        <a:pt x="72" y="7"/>
                        <a:pt x="75" y="7"/>
                        <a:pt x="77" y="10"/>
                      </a:cubicBezTo>
                      <a:close/>
                      <a:moveTo>
                        <a:pt x="204" y="11"/>
                      </a:moveTo>
                      <a:cubicBezTo>
                        <a:pt x="206" y="12"/>
                        <a:pt x="208" y="14"/>
                        <a:pt x="210" y="13"/>
                      </a:cubicBezTo>
                      <a:cubicBezTo>
                        <a:pt x="214" y="13"/>
                        <a:pt x="217" y="10"/>
                        <a:pt x="220" y="9"/>
                      </a:cubicBezTo>
                      <a:cubicBezTo>
                        <a:pt x="224" y="9"/>
                        <a:pt x="228" y="9"/>
                        <a:pt x="231" y="11"/>
                      </a:cubicBezTo>
                      <a:cubicBezTo>
                        <a:pt x="233" y="12"/>
                        <a:pt x="232" y="13"/>
                        <a:pt x="232" y="14"/>
                      </a:cubicBezTo>
                      <a:cubicBezTo>
                        <a:pt x="229" y="13"/>
                        <a:pt x="224" y="12"/>
                        <a:pt x="220" y="14"/>
                      </a:cubicBezTo>
                      <a:cubicBezTo>
                        <a:pt x="217" y="16"/>
                        <a:pt x="214" y="18"/>
                        <a:pt x="213" y="22"/>
                      </a:cubicBezTo>
                      <a:cubicBezTo>
                        <a:pt x="205" y="24"/>
                        <a:pt x="199" y="17"/>
                        <a:pt x="192" y="15"/>
                      </a:cubicBezTo>
                      <a:cubicBezTo>
                        <a:pt x="187" y="14"/>
                        <a:pt x="180" y="17"/>
                        <a:pt x="176" y="12"/>
                      </a:cubicBezTo>
                      <a:cubicBezTo>
                        <a:pt x="184" y="13"/>
                        <a:pt x="189" y="9"/>
                        <a:pt x="196" y="8"/>
                      </a:cubicBezTo>
                      <a:cubicBezTo>
                        <a:pt x="199" y="9"/>
                        <a:pt x="202" y="8"/>
                        <a:pt x="204" y="11"/>
                      </a:cubicBezTo>
                      <a:close/>
                      <a:moveTo>
                        <a:pt x="289" y="15"/>
                      </a:moveTo>
                      <a:cubicBezTo>
                        <a:pt x="291" y="15"/>
                        <a:pt x="292" y="13"/>
                        <a:pt x="293" y="12"/>
                      </a:cubicBezTo>
                      <a:cubicBezTo>
                        <a:pt x="295" y="11"/>
                        <a:pt x="298" y="11"/>
                        <a:pt x="301" y="11"/>
                      </a:cubicBezTo>
                      <a:cubicBezTo>
                        <a:pt x="304" y="13"/>
                        <a:pt x="305" y="17"/>
                        <a:pt x="304" y="20"/>
                      </a:cubicBezTo>
                      <a:cubicBezTo>
                        <a:pt x="305" y="23"/>
                        <a:pt x="302" y="24"/>
                        <a:pt x="303" y="27"/>
                      </a:cubicBezTo>
                      <a:cubicBezTo>
                        <a:pt x="307" y="32"/>
                        <a:pt x="309" y="39"/>
                        <a:pt x="308" y="45"/>
                      </a:cubicBezTo>
                      <a:cubicBezTo>
                        <a:pt x="307" y="47"/>
                        <a:pt x="306" y="50"/>
                        <a:pt x="303" y="51"/>
                      </a:cubicBezTo>
                      <a:cubicBezTo>
                        <a:pt x="300" y="51"/>
                        <a:pt x="297" y="52"/>
                        <a:pt x="295" y="50"/>
                      </a:cubicBezTo>
                      <a:cubicBezTo>
                        <a:pt x="292" y="49"/>
                        <a:pt x="291" y="46"/>
                        <a:pt x="291" y="43"/>
                      </a:cubicBezTo>
                      <a:cubicBezTo>
                        <a:pt x="291" y="42"/>
                        <a:pt x="291" y="41"/>
                        <a:pt x="292" y="41"/>
                      </a:cubicBezTo>
                      <a:cubicBezTo>
                        <a:pt x="293" y="41"/>
                        <a:pt x="293" y="42"/>
                        <a:pt x="293" y="43"/>
                      </a:cubicBezTo>
                      <a:cubicBezTo>
                        <a:pt x="293" y="45"/>
                        <a:pt x="295" y="47"/>
                        <a:pt x="296" y="48"/>
                      </a:cubicBezTo>
                      <a:cubicBezTo>
                        <a:pt x="298" y="50"/>
                        <a:pt x="301" y="49"/>
                        <a:pt x="303" y="49"/>
                      </a:cubicBezTo>
                      <a:cubicBezTo>
                        <a:pt x="307" y="45"/>
                        <a:pt x="307" y="40"/>
                        <a:pt x="306" y="35"/>
                      </a:cubicBezTo>
                      <a:cubicBezTo>
                        <a:pt x="305" y="32"/>
                        <a:pt x="302" y="30"/>
                        <a:pt x="300" y="28"/>
                      </a:cubicBezTo>
                      <a:cubicBezTo>
                        <a:pt x="300" y="25"/>
                        <a:pt x="301" y="24"/>
                        <a:pt x="302" y="21"/>
                      </a:cubicBezTo>
                      <a:cubicBezTo>
                        <a:pt x="303" y="18"/>
                        <a:pt x="303" y="15"/>
                        <a:pt x="300" y="13"/>
                      </a:cubicBezTo>
                      <a:cubicBezTo>
                        <a:pt x="296" y="12"/>
                        <a:pt x="293" y="15"/>
                        <a:pt x="290" y="17"/>
                      </a:cubicBezTo>
                      <a:cubicBezTo>
                        <a:pt x="288" y="18"/>
                        <a:pt x="287" y="16"/>
                        <a:pt x="286" y="15"/>
                      </a:cubicBezTo>
                      <a:cubicBezTo>
                        <a:pt x="281" y="13"/>
                        <a:pt x="276" y="10"/>
                        <a:pt x="271" y="13"/>
                      </a:cubicBezTo>
                      <a:cubicBezTo>
                        <a:pt x="269" y="14"/>
                        <a:pt x="269" y="16"/>
                        <a:pt x="269" y="18"/>
                      </a:cubicBezTo>
                      <a:cubicBezTo>
                        <a:pt x="269" y="19"/>
                        <a:pt x="269" y="21"/>
                        <a:pt x="271" y="23"/>
                      </a:cubicBezTo>
                      <a:cubicBezTo>
                        <a:pt x="271" y="23"/>
                        <a:pt x="272" y="23"/>
                        <a:pt x="273" y="23"/>
                      </a:cubicBezTo>
                      <a:cubicBezTo>
                        <a:pt x="273" y="22"/>
                        <a:pt x="273" y="22"/>
                        <a:pt x="274" y="22"/>
                      </a:cubicBezTo>
                      <a:cubicBezTo>
                        <a:pt x="275" y="23"/>
                        <a:pt x="275" y="24"/>
                        <a:pt x="274" y="24"/>
                      </a:cubicBezTo>
                      <a:cubicBezTo>
                        <a:pt x="273" y="25"/>
                        <a:pt x="271" y="25"/>
                        <a:pt x="270" y="24"/>
                      </a:cubicBezTo>
                      <a:cubicBezTo>
                        <a:pt x="267" y="22"/>
                        <a:pt x="266" y="18"/>
                        <a:pt x="267" y="15"/>
                      </a:cubicBezTo>
                      <a:cubicBezTo>
                        <a:pt x="268" y="12"/>
                        <a:pt x="271" y="10"/>
                        <a:pt x="274" y="10"/>
                      </a:cubicBezTo>
                      <a:cubicBezTo>
                        <a:pt x="280" y="9"/>
                        <a:pt x="285" y="12"/>
                        <a:pt x="289" y="15"/>
                      </a:cubicBezTo>
                      <a:close/>
                      <a:moveTo>
                        <a:pt x="73" y="10"/>
                      </a:moveTo>
                      <a:cubicBezTo>
                        <a:pt x="75" y="11"/>
                        <a:pt x="75" y="13"/>
                        <a:pt x="75" y="15"/>
                      </a:cubicBezTo>
                      <a:cubicBezTo>
                        <a:pt x="75" y="17"/>
                        <a:pt x="73" y="18"/>
                        <a:pt x="71" y="19"/>
                      </a:cubicBezTo>
                      <a:cubicBezTo>
                        <a:pt x="70" y="20"/>
                        <a:pt x="68" y="20"/>
                        <a:pt x="67" y="19"/>
                      </a:cubicBezTo>
                      <a:cubicBezTo>
                        <a:pt x="67" y="19"/>
                        <a:pt x="66" y="18"/>
                        <a:pt x="67" y="17"/>
                      </a:cubicBezTo>
                      <a:cubicBezTo>
                        <a:pt x="68" y="17"/>
                        <a:pt x="70" y="19"/>
                        <a:pt x="71" y="17"/>
                      </a:cubicBezTo>
                      <a:cubicBezTo>
                        <a:pt x="73" y="16"/>
                        <a:pt x="73" y="14"/>
                        <a:pt x="72" y="13"/>
                      </a:cubicBezTo>
                      <a:cubicBezTo>
                        <a:pt x="70" y="9"/>
                        <a:pt x="65" y="9"/>
                        <a:pt x="61" y="10"/>
                      </a:cubicBezTo>
                      <a:cubicBezTo>
                        <a:pt x="59" y="11"/>
                        <a:pt x="57" y="13"/>
                        <a:pt x="56" y="15"/>
                      </a:cubicBezTo>
                      <a:cubicBezTo>
                        <a:pt x="55" y="15"/>
                        <a:pt x="54" y="16"/>
                        <a:pt x="54" y="15"/>
                      </a:cubicBezTo>
                      <a:cubicBezTo>
                        <a:pt x="54" y="14"/>
                        <a:pt x="54" y="14"/>
                        <a:pt x="54" y="14"/>
                      </a:cubicBezTo>
                      <a:cubicBezTo>
                        <a:pt x="59" y="9"/>
                        <a:pt x="67" y="6"/>
                        <a:pt x="73" y="10"/>
                      </a:cubicBezTo>
                      <a:close/>
                      <a:moveTo>
                        <a:pt x="45" y="13"/>
                      </a:moveTo>
                      <a:cubicBezTo>
                        <a:pt x="46" y="14"/>
                        <a:pt x="47" y="16"/>
                        <a:pt x="46" y="19"/>
                      </a:cubicBezTo>
                      <a:cubicBezTo>
                        <a:pt x="46" y="22"/>
                        <a:pt x="43" y="24"/>
                        <a:pt x="40" y="25"/>
                      </a:cubicBezTo>
                      <a:cubicBezTo>
                        <a:pt x="40" y="25"/>
                        <a:pt x="39" y="25"/>
                        <a:pt x="39" y="25"/>
                      </a:cubicBezTo>
                      <a:cubicBezTo>
                        <a:pt x="39" y="23"/>
                        <a:pt x="41" y="23"/>
                        <a:pt x="42" y="22"/>
                      </a:cubicBezTo>
                      <a:cubicBezTo>
                        <a:pt x="43" y="20"/>
                        <a:pt x="44" y="19"/>
                        <a:pt x="44" y="16"/>
                      </a:cubicBezTo>
                      <a:cubicBezTo>
                        <a:pt x="44" y="14"/>
                        <a:pt x="42" y="13"/>
                        <a:pt x="41" y="12"/>
                      </a:cubicBezTo>
                      <a:cubicBezTo>
                        <a:pt x="35" y="10"/>
                        <a:pt x="31" y="14"/>
                        <a:pt x="27" y="17"/>
                      </a:cubicBezTo>
                      <a:cubicBezTo>
                        <a:pt x="25" y="18"/>
                        <a:pt x="25" y="15"/>
                        <a:pt x="23" y="15"/>
                      </a:cubicBezTo>
                      <a:cubicBezTo>
                        <a:pt x="22" y="15"/>
                        <a:pt x="21" y="14"/>
                        <a:pt x="20" y="14"/>
                      </a:cubicBezTo>
                      <a:cubicBezTo>
                        <a:pt x="17" y="14"/>
                        <a:pt x="13" y="14"/>
                        <a:pt x="12" y="17"/>
                      </a:cubicBezTo>
                      <a:cubicBezTo>
                        <a:pt x="11" y="20"/>
                        <a:pt x="12" y="23"/>
                        <a:pt x="14" y="25"/>
                      </a:cubicBezTo>
                      <a:cubicBezTo>
                        <a:pt x="13" y="29"/>
                        <a:pt x="10" y="33"/>
                        <a:pt x="9" y="37"/>
                      </a:cubicBezTo>
                      <a:cubicBezTo>
                        <a:pt x="9" y="40"/>
                        <a:pt x="9" y="43"/>
                        <a:pt x="11" y="45"/>
                      </a:cubicBezTo>
                      <a:cubicBezTo>
                        <a:pt x="12" y="47"/>
                        <a:pt x="13" y="48"/>
                        <a:pt x="15" y="48"/>
                      </a:cubicBezTo>
                      <a:cubicBezTo>
                        <a:pt x="17" y="48"/>
                        <a:pt x="19" y="48"/>
                        <a:pt x="20" y="45"/>
                      </a:cubicBezTo>
                      <a:cubicBezTo>
                        <a:pt x="21" y="44"/>
                        <a:pt x="19" y="40"/>
                        <a:pt x="22" y="42"/>
                      </a:cubicBezTo>
                      <a:cubicBezTo>
                        <a:pt x="23" y="43"/>
                        <a:pt x="23" y="45"/>
                        <a:pt x="22" y="47"/>
                      </a:cubicBezTo>
                      <a:cubicBezTo>
                        <a:pt x="21" y="49"/>
                        <a:pt x="18" y="50"/>
                        <a:pt x="15" y="50"/>
                      </a:cubicBezTo>
                      <a:cubicBezTo>
                        <a:pt x="12" y="50"/>
                        <a:pt x="10" y="48"/>
                        <a:pt x="9" y="46"/>
                      </a:cubicBezTo>
                      <a:cubicBezTo>
                        <a:pt x="5" y="40"/>
                        <a:pt x="8" y="32"/>
                        <a:pt x="11" y="27"/>
                      </a:cubicBezTo>
                      <a:cubicBezTo>
                        <a:pt x="12" y="25"/>
                        <a:pt x="10" y="24"/>
                        <a:pt x="9" y="22"/>
                      </a:cubicBezTo>
                      <a:cubicBezTo>
                        <a:pt x="10" y="19"/>
                        <a:pt x="10" y="15"/>
                        <a:pt x="14" y="13"/>
                      </a:cubicBezTo>
                      <a:cubicBezTo>
                        <a:pt x="16" y="12"/>
                        <a:pt x="18" y="13"/>
                        <a:pt x="21" y="12"/>
                      </a:cubicBezTo>
                      <a:cubicBezTo>
                        <a:pt x="26" y="15"/>
                        <a:pt x="26" y="15"/>
                        <a:pt x="26" y="15"/>
                      </a:cubicBezTo>
                      <a:cubicBezTo>
                        <a:pt x="28" y="15"/>
                        <a:pt x="28" y="13"/>
                        <a:pt x="30" y="12"/>
                      </a:cubicBezTo>
                      <a:cubicBezTo>
                        <a:pt x="34" y="9"/>
                        <a:pt x="41" y="8"/>
                        <a:pt x="45" y="13"/>
                      </a:cubicBezTo>
                      <a:close/>
                      <a:moveTo>
                        <a:pt x="91" y="19"/>
                      </a:moveTo>
                      <a:cubicBezTo>
                        <a:pt x="93" y="21"/>
                        <a:pt x="94" y="23"/>
                        <a:pt x="93" y="26"/>
                      </a:cubicBezTo>
                      <a:cubicBezTo>
                        <a:pt x="93" y="30"/>
                        <a:pt x="89" y="33"/>
                        <a:pt x="85" y="34"/>
                      </a:cubicBezTo>
                      <a:cubicBezTo>
                        <a:pt x="83" y="35"/>
                        <a:pt x="79" y="34"/>
                        <a:pt x="79" y="37"/>
                      </a:cubicBezTo>
                      <a:cubicBezTo>
                        <a:pt x="78" y="40"/>
                        <a:pt x="75" y="42"/>
                        <a:pt x="72" y="44"/>
                      </a:cubicBezTo>
                      <a:cubicBezTo>
                        <a:pt x="69" y="45"/>
                        <a:pt x="67" y="45"/>
                        <a:pt x="64" y="44"/>
                      </a:cubicBezTo>
                      <a:cubicBezTo>
                        <a:pt x="61" y="45"/>
                        <a:pt x="60" y="49"/>
                        <a:pt x="55" y="48"/>
                      </a:cubicBezTo>
                      <a:cubicBezTo>
                        <a:pt x="53" y="49"/>
                        <a:pt x="52" y="46"/>
                        <a:pt x="51" y="44"/>
                      </a:cubicBezTo>
                      <a:cubicBezTo>
                        <a:pt x="50" y="42"/>
                        <a:pt x="51" y="39"/>
                        <a:pt x="52" y="37"/>
                      </a:cubicBezTo>
                      <a:cubicBezTo>
                        <a:pt x="53" y="36"/>
                        <a:pt x="55" y="34"/>
                        <a:pt x="57" y="34"/>
                      </a:cubicBezTo>
                      <a:cubicBezTo>
                        <a:pt x="57" y="34"/>
                        <a:pt x="58" y="35"/>
                        <a:pt x="57" y="36"/>
                      </a:cubicBezTo>
                      <a:cubicBezTo>
                        <a:pt x="55" y="36"/>
                        <a:pt x="53" y="38"/>
                        <a:pt x="53" y="41"/>
                      </a:cubicBezTo>
                      <a:cubicBezTo>
                        <a:pt x="52" y="43"/>
                        <a:pt x="53" y="45"/>
                        <a:pt x="54" y="46"/>
                      </a:cubicBezTo>
                      <a:cubicBezTo>
                        <a:pt x="56" y="47"/>
                        <a:pt x="58" y="46"/>
                        <a:pt x="59" y="46"/>
                      </a:cubicBezTo>
                      <a:cubicBezTo>
                        <a:pt x="62" y="44"/>
                        <a:pt x="62" y="40"/>
                        <a:pt x="66" y="42"/>
                      </a:cubicBezTo>
                      <a:cubicBezTo>
                        <a:pt x="69" y="44"/>
                        <a:pt x="72" y="42"/>
                        <a:pt x="75" y="40"/>
                      </a:cubicBezTo>
                      <a:cubicBezTo>
                        <a:pt x="76" y="38"/>
                        <a:pt x="77" y="36"/>
                        <a:pt x="78" y="33"/>
                      </a:cubicBezTo>
                      <a:cubicBezTo>
                        <a:pt x="83" y="32"/>
                        <a:pt x="89" y="32"/>
                        <a:pt x="91" y="26"/>
                      </a:cubicBezTo>
                      <a:cubicBezTo>
                        <a:pt x="91" y="25"/>
                        <a:pt x="91" y="23"/>
                        <a:pt x="90" y="21"/>
                      </a:cubicBezTo>
                      <a:cubicBezTo>
                        <a:pt x="88" y="19"/>
                        <a:pt x="85" y="20"/>
                        <a:pt x="83" y="20"/>
                      </a:cubicBezTo>
                      <a:cubicBezTo>
                        <a:pt x="83" y="20"/>
                        <a:pt x="83" y="19"/>
                        <a:pt x="83" y="19"/>
                      </a:cubicBezTo>
                      <a:cubicBezTo>
                        <a:pt x="85" y="17"/>
                        <a:pt x="89" y="18"/>
                        <a:pt x="91" y="19"/>
                      </a:cubicBezTo>
                      <a:close/>
                      <a:moveTo>
                        <a:pt x="225" y="24"/>
                      </a:moveTo>
                      <a:cubicBezTo>
                        <a:pt x="225" y="25"/>
                        <a:pt x="225" y="26"/>
                        <a:pt x="226" y="27"/>
                      </a:cubicBezTo>
                      <a:cubicBezTo>
                        <a:pt x="228" y="29"/>
                        <a:pt x="230" y="28"/>
                        <a:pt x="232" y="27"/>
                      </a:cubicBezTo>
                      <a:cubicBezTo>
                        <a:pt x="235" y="29"/>
                        <a:pt x="234" y="33"/>
                        <a:pt x="235" y="35"/>
                      </a:cubicBezTo>
                      <a:cubicBezTo>
                        <a:pt x="236" y="38"/>
                        <a:pt x="240" y="41"/>
                        <a:pt x="244" y="41"/>
                      </a:cubicBezTo>
                      <a:cubicBezTo>
                        <a:pt x="246" y="42"/>
                        <a:pt x="248" y="41"/>
                        <a:pt x="250" y="41"/>
                      </a:cubicBezTo>
                      <a:cubicBezTo>
                        <a:pt x="252" y="41"/>
                        <a:pt x="251" y="43"/>
                        <a:pt x="252" y="44"/>
                      </a:cubicBezTo>
                      <a:cubicBezTo>
                        <a:pt x="253" y="45"/>
                        <a:pt x="254" y="46"/>
                        <a:pt x="255" y="47"/>
                      </a:cubicBezTo>
                      <a:cubicBezTo>
                        <a:pt x="257" y="47"/>
                        <a:pt x="259" y="47"/>
                        <a:pt x="261" y="46"/>
                      </a:cubicBezTo>
                      <a:cubicBezTo>
                        <a:pt x="263" y="45"/>
                        <a:pt x="265" y="43"/>
                        <a:pt x="264" y="40"/>
                      </a:cubicBezTo>
                      <a:cubicBezTo>
                        <a:pt x="264" y="38"/>
                        <a:pt x="262" y="36"/>
                        <a:pt x="259" y="35"/>
                      </a:cubicBezTo>
                      <a:cubicBezTo>
                        <a:pt x="259" y="35"/>
                        <a:pt x="259" y="34"/>
                        <a:pt x="259" y="34"/>
                      </a:cubicBezTo>
                      <a:cubicBezTo>
                        <a:pt x="261" y="32"/>
                        <a:pt x="263" y="35"/>
                        <a:pt x="264" y="36"/>
                      </a:cubicBezTo>
                      <a:cubicBezTo>
                        <a:pt x="266" y="38"/>
                        <a:pt x="267" y="41"/>
                        <a:pt x="266" y="43"/>
                      </a:cubicBezTo>
                      <a:cubicBezTo>
                        <a:pt x="264" y="46"/>
                        <a:pt x="261" y="49"/>
                        <a:pt x="258" y="49"/>
                      </a:cubicBezTo>
                      <a:cubicBezTo>
                        <a:pt x="256" y="49"/>
                        <a:pt x="254" y="49"/>
                        <a:pt x="252" y="47"/>
                      </a:cubicBezTo>
                      <a:cubicBezTo>
                        <a:pt x="250" y="46"/>
                        <a:pt x="251" y="44"/>
                        <a:pt x="249" y="43"/>
                      </a:cubicBezTo>
                      <a:cubicBezTo>
                        <a:pt x="246" y="44"/>
                        <a:pt x="242" y="43"/>
                        <a:pt x="239" y="42"/>
                      </a:cubicBezTo>
                      <a:cubicBezTo>
                        <a:pt x="235" y="40"/>
                        <a:pt x="233" y="35"/>
                        <a:pt x="232" y="30"/>
                      </a:cubicBezTo>
                      <a:cubicBezTo>
                        <a:pt x="231" y="29"/>
                        <a:pt x="230" y="30"/>
                        <a:pt x="228" y="30"/>
                      </a:cubicBezTo>
                      <a:cubicBezTo>
                        <a:pt x="226" y="30"/>
                        <a:pt x="225" y="29"/>
                        <a:pt x="224" y="27"/>
                      </a:cubicBezTo>
                      <a:cubicBezTo>
                        <a:pt x="223" y="26"/>
                        <a:pt x="223" y="25"/>
                        <a:pt x="223" y="23"/>
                      </a:cubicBezTo>
                      <a:cubicBezTo>
                        <a:pt x="224" y="23"/>
                        <a:pt x="225" y="23"/>
                        <a:pt x="225" y="24"/>
                      </a:cubicBezTo>
                      <a:close/>
                      <a:moveTo>
                        <a:pt x="72" y="25"/>
                      </a:moveTo>
                      <a:cubicBezTo>
                        <a:pt x="73" y="25"/>
                        <a:pt x="73" y="24"/>
                        <a:pt x="74" y="25"/>
                      </a:cubicBezTo>
                      <a:cubicBezTo>
                        <a:pt x="75" y="25"/>
                        <a:pt x="74" y="25"/>
                        <a:pt x="74" y="25"/>
                      </a:cubicBezTo>
                      <a:cubicBezTo>
                        <a:pt x="70" y="28"/>
                        <a:pt x="65" y="29"/>
                        <a:pt x="60" y="26"/>
                      </a:cubicBezTo>
                      <a:cubicBezTo>
                        <a:pt x="59" y="26"/>
                        <a:pt x="59" y="25"/>
                        <a:pt x="60" y="25"/>
                      </a:cubicBezTo>
                      <a:cubicBezTo>
                        <a:pt x="61" y="23"/>
                        <a:pt x="62" y="25"/>
                        <a:pt x="64" y="26"/>
                      </a:cubicBezTo>
                      <a:cubicBezTo>
                        <a:pt x="66" y="27"/>
                        <a:pt x="69" y="26"/>
                        <a:pt x="72" y="25"/>
                      </a:cubicBezTo>
                      <a:close/>
                      <a:moveTo>
                        <a:pt x="283" y="28"/>
                      </a:moveTo>
                      <a:cubicBezTo>
                        <a:pt x="282" y="32"/>
                        <a:pt x="279" y="35"/>
                        <a:pt x="275" y="36"/>
                      </a:cubicBezTo>
                      <a:cubicBezTo>
                        <a:pt x="275" y="38"/>
                        <a:pt x="276" y="39"/>
                        <a:pt x="276" y="41"/>
                      </a:cubicBezTo>
                      <a:cubicBezTo>
                        <a:pt x="278" y="43"/>
                        <a:pt x="280" y="44"/>
                        <a:pt x="282" y="44"/>
                      </a:cubicBezTo>
                      <a:cubicBezTo>
                        <a:pt x="283" y="43"/>
                        <a:pt x="282" y="41"/>
                        <a:pt x="282" y="40"/>
                      </a:cubicBezTo>
                      <a:cubicBezTo>
                        <a:pt x="282" y="37"/>
                        <a:pt x="284" y="35"/>
                        <a:pt x="286" y="33"/>
                      </a:cubicBezTo>
                      <a:cubicBezTo>
                        <a:pt x="288" y="34"/>
                        <a:pt x="289" y="30"/>
                        <a:pt x="290" y="33"/>
                      </a:cubicBezTo>
                      <a:cubicBezTo>
                        <a:pt x="290" y="35"/>
                        <a:pt x="287" y="35"/>
                        <a:pt x="285" y="36"/>
                      </a:cubicBezTo>
                      <a:cubicBezTo>
                        <a:pt x="283" y="39"/>
                        <a:pt x="284" y="44"/>
                        <a:pt x="285" y="48"/>
                      </a:cubicBezTo>
                      <a:cubicBezTo>
                        <a:pt x="283" y="49"/>
                        <a:pt x="282" y="46"/>
                        <a:pt x="280" y="46"/>
                      </a:cubicBezTo>
                      <a:cubicBezTo>
                        <a:pt x="278" y="45"/>
                        <a:pt x="276" y="44"/>
                        <a:pt x="274" y="44"/>
                      </a:cubicBezTo>
                      <a:cubicBezTo>
                        <a:pt x="272" y="42"/>
                        <a:pt x="274" y="41"/>
                        <a:pt x="273" y="39"/>
                      </a:cubicBezTo>
                      <a:cubicBezTo>
                        <a:pt x="273" y="37"/>
                        <a:pt x="271" y="35"/>
                        <a:pt x="273" y="34"/>
                      </a:cubicBezTo>
                      <a:cubicBezTo>
                        <a:pt x="275" y="34"/>
                        <a:pt x="279" y="33"/>
                        <a:pt x="280" y="31"/>
                      </a:cubicBezTo>
                      <a:cubicBezTo>
                        <a:pt x="281" y="30"/>
                        <a:pt x="281" y="25"/>
                        <a:pt x="283" y="28"/>
                      </a:cubicBezTo>
                      <a:close/>
                      <a:moveTo>
                        <a:pt x="210" y="49"/>
                      </a:moveTo>
                      <a:cubicBezTo>
                        <a:pt x="218" y="53"/>
                        <a:pt x="225" y="60"/>
                        <a:pt x="228" y="69"/>
                      </a:cubicBezTo>
                      <a:cubicBezTo>
                        <a:pt x="228" y="70"/>
                        <a:pt x="230" y="70"/>
                        <a:pt x="230" y="70"/>
                      </a:cubicBezTo>
                      <a:cubicBezTo>
                        <a:pt x="233" y="73"/>
                        <a:pt x="236" y="74"/>
                        <a:pt x="239" y="77"/>
                      </a:cubicBezTo>
                      <a:cubicBezTo>
                        <a:pt x="242" y="80"/>
                        <a:pt x="244" y="84"/>
                        <a:pt x="246" y="88"/>
                      </a:cubicBezTo>
                      <a:cubicBezTo>
                        <a:pt x="253" y="92"/>
                        <a:pt x="260" y="96"/>
                        <a:pt x="265" y="103"/>
                      </a:cubicBezTo>
                      <a:cubicBezTo>
                        <a:pt x="269" y="108"/>
                        <a:pt x="271" y="113"/>
                        <a:pt x="273" y="119"/>
                      </a:cubicBezTo>
                      <a:cubicBezTo>
                        <a:pt x="274" y="126"/>
                        <a:pt x="274" y="134"/>
                        <a:pt x="272" y="141"/>
                      </a:cubicBezTo>
                      <a:cubicBezTo>
                        <a:pt x="274" y="146"/>
                        <a:pt x="276" y="153"/>
                        <a:pt x="274" y="158"/>
                      </a:cubicBezTo>
                      <a:cubicBezTo>
                        <a:pt x="273" y="161"/>
                        <a:pt x="272" y="164"/>
                        <a:pt x="271" y="166"/>
                      </a:cubicBezTo>
                      <a:cubicBezTo>
                        <a:pt x="276" y="175"/>
                        <a:pt x="275" y="187"/>
                        <a:pt x="271" y="195"/>
                      </a:cubicBezTo>
                      <a:cubicBezTo>
                        <a:pt x="267" y="206"/>
                        <a:pt x="258" y="215"/>
                        <a:pt x="248" y="221"/>
                      </a:cubicBezTo>
                      <a:cubicBezTo>
                        <a:pt x="246" y="221"/>
                        <a:pt x="246" y="223"/>
                        <a:pt x="245" y="224"/>
                      </a:cubicBezTo>
                      <a:cubicBezTo>
                        <a:pt x="242" y="231"/>
                        <a:pt x="236" y="237"/>
                        <a:pt x="229" y="240"/>
                      </a:cubicBezTo>
                      <a:cubicBezTo>
                        <a:pt x="226" y="245"/>
                        <a:pt x="223" y="251"/>
                        <a:pt x="218" y="255"/>
                      </a:cubicBezTo>
                      <a:cubicBezTo>
                        <a:pt x="209" y="263"/>
                        <a:pt x="198" y="268"/>
                        <a:pt x="186" y="267"/>
                      </a:cubicBezTo>
                      <a:cubicBezTo>
                        <a:pt x="181" y="266"/>
                        <a:pt x="177" y="265"/>
                        <a:pt x="172" y="264"/>
                      </a:cubicBezTo>
                      <a:cubicBezTo>
                        <a:pt x="168" y="267"/>
                        <a:pt x="163" y="268"/>
                        <a:pt x="158" y="268"/>
                      </a:cubicBezTo>
                      <a:cubicBezTo>
                        <a:pt x="157" y="268"/>
                        <a:pt x="156" y="268"/>
                        <a:pt x="154" y="268"/>
                      </a:cubicBezTo>
                      <a:cubicBezTo>
                        <a:pt x="150" y="267"/>
                        <a:pt x="147" y="266"/>
                        <a:pt x="144" y="264"/>
                      </a:cubicBezTo>
                      <a:cubicBezTo>
                        <a:pt x="133" y="268"/>
                        <a:pt x="120" y="269"/>
                        <a:pt x="110" y="264"/>
                      </a:cubicBezTo>
                      <a:cubicBezTo>
                        <a:pt x="101" y="259"/>
                        <a:pt x="93" y="253"/>
                        <a:pt x="89" y="244"/>
                      </a:cubicBezTo>
                      <a:cubicBezTo>
                        <a:pt x="89" y="242"/>
                        <a:pt x="86" y="243"/>
                        <a:pt x="85" y="242"/>
                      </a:cubicBezTo>
                      <a:cubicBezTo>
                        <a:pt x="78" y="240"/>
                        <a:pt x="72" y="233"/>
                        <a:pt x="70" y="226"/>
                      </a:cubicBezTo>
                      <a:cubicBezTo>
                        <a:pt x="61" y="223"/>
                        <a:pt x="54" y="216"/>
                        <a:pt x="49" y="208"/>
                      </a:cubicBezTo>
                      <a:cubicBezTo>
                        <a:pt x="44" y="199"/>
                        <a:pt x="41" y="188"/>
                        <a:pt x="43" y="177"/>
                      </a:cubicBezTo>
                      <a:cubicBezTo>
                        <a:pt x="42" y="173"/>
                        <a:pt x="47" y="169"/>
                        <a:pt x="43" y="165"/>
                      </a:cubicBezTo>
                      <a:cubicBezTo>
                        <a:pt x="40" y="158"/>
                        <a:pt x="42" y="148"/>
                        <a:pt x="47" y="142"/>
                      </a:cubicBezTo>
                      <a:cubicBezTo>
                        <a:pt x="44" y="133"/>
                        <a:pt x="44" y="125"/>
                        <a:pt x="47" y="116"/>
                      </a:cubicBezTo>
                      <a:cubicBezTo>
                        <a:pt x="52" y="105"/>
                        <a:pt x="58" y="92"/>
                        <a:pt x="71" y="87"/>
                      </a:cubicBezTo>
                      <a:cubicBezTo>
                        <a:pt x="73" y="79"/>
                        <a:pt x="81" y="72"/>
                        <a:pt x="89" y="70"/>
                      </a:cubicBezTo>
                      <a:cubicBezTo>
                        <a:pt x="90" y="68"/>
                        <a:pt x="90" y="66"/>
                        <a:pt x="91" y="64"/>
                      </a:cubicBezTo>
                      <a:cubicBezTo>
                        <a:pt x="93" y="60"/>
                        <a:pt x="97" y="56"/>
                        <a:pt x="101" y="53"/>
                      </a:cubicBezTo>
                      <a:cubicBezTo>
                        <a:pt x="103" y="52"/>
                        <a:pt x="104" y="51"/>
                        <a:pt x="106" y="50"/>
                      </a:cubicBezTo>
                      <a:cubicBezTo>
                        <a:pt x="119" y="45"/>
                        <a:pt x="132" y="45"/>
                        <a:pt x="145" y="47"/>
                      </a:cubicBezTo>
                      <a:cubicBezTo>
                        <a:pt x="153" y="43"/>
                        <a:pt x="163" y="43"/>
                        <a:pt x="171" y="46"/>
                      </a:cubicBezTo>
                      <a:cubicBezTo>
                        <a:pt x="178" y="42"/>
                        <a:pt x="189" y="42"/>
                        <a:pt x="198" y="44"/>
                      </a:cubicBezTo>
                      <a:cubicBezTo>
                        <a:pt x="202" y="46"/>
                        <a:pt x="206" y="47"/>
                        <a:pt x="210" y="49"/>
                      </a:cubicBezTo>
                      <a:close/>
                      <a:moveTo>
                        <a:pt x="208" y="50"/>
                      </a:moveTo>
                      <a:cubicBezTo>
                        <a:pt x="212" y="52"/>
                        <a:pt x="215" y="54"/>
                        <a:pt x="218" y="57"/>
                      </a:cubicBezTo>
                      <a:cubicBezTo>
                        <a:pt x="222" y="61"/>
                        <a:pt x="226" y="66"/>
                        <a:pt x="226" y="72"/>
                      </a:cubicBezTo>
                      <a:cubicBezTo>
                        <a:pt x="227" y="73"/>
                        <a:pt x="228" y="72"/>
                        <a:pt x="229" y="73"/>
                      </a:cubicBezTo>
                      <a:cubicBezTo>
                        <a:pt x="235" y="77"/>
                        <a:pt x="243" y="83"/>
                        <a:pt x="244" y="91"/>
                      </a:cubicBezTo>
                      <a:cubicBezTo>
                        <a:pt x="244" y="92"/>
                        <a:pt x="244" y="92"/>
                        <a:pt x="244" y="92"/>
                      </a:cubicBezTo>
                      <a:cubicBezTo>
                        <a:pt x="245" y="92"/>
                        <a:pt x="246" y="91"/>
                        <a:pt x="247" y="91"/>
                      </a:cubicBezTo>
                      <a:cubicBezTo>
                        <a:pt x="256" y="95"/>
                        <a:pt x="262" y="103"/>
                        <a:pt x="267" y="110"/>
                      </a:cubicBezTo>
                      <a:cubicBezTo>
                        <a:pt x="272" y="119"/>
                        <a:pt x="273" y="130"/>
                        <a:pt x="270" y="140"/>
                      </a:cubicBezTo>
                      <a:cubicBezTo>
                        <a:pt x="269" y="142"/>
                        <a:pt x="272" y="144"/>
                        <a:pt x="272" y="147"/>
                      </a:cubicBezTo>
                      <a:cubicBezTo>
                        <a:pt x="272" y="152"/>
                        <a:pt x="272" y="156"/>
                        <a:pt x="271" y="160"/>
                      </a:cubicBezTo>
                      <a:cubicBezTo>
                        <a:pt x="270" y="162"/>
                        <a:pt x="269" y="165"/>
                        <a:pt x="268" y="167"/>
                      </a:cubicBezTo>
                      <a:cubicBezTo>
                        <a:pt x="268" y="168"/>
                        <a:pt x="269" y="168"/>
                        <a:pt x="269" y="169"/>
                      </a:cubicBezTo>
                      <a:cubicBezTo>
                        <a:pt x="272" y="172"/>
                        <a:pt x="272" y="176"/>
                        <a:pt x="272" y="180"/>
                      </a:cubicBezTo>
                      <a:cubicBezTo>
                        <a:pt x="271" y="197"/>
                        <a:pt x="260" y="213"/>
                        <a:pt x="244" y="221"/>
                      </a:cubicBezTo>
                      <a:cubicBezTo>
                        <a:pt x="242" y="229"/>
                        <a:pt x="234" y="235"/>
                        <a:pt x="226" y="238"/>
                      </a:cubicBezTo>
                      <a:cubicBezTo>
                        <a:pt x="225" y="239"/>
                        <a:pt x="226" y="240"/>
                        <a:pt x="226" y="241"/>
                      </a:cubicBezTo>
                      <a:cubicBezTo>
                        <a:pt x="223" y="248"/>
                        <a:pt x="217" y="255"/>
                        <a:pt x="210" y="259"/>
                      </a:cubicBezTo>
                      <a:cubicBezTo>
                        <a:pt x="199" y="266"/>
                        <a:pt x="184" y="266"/>
                        <a:pt x="172" y="262"/>
                      </a:cubicBezTo>
                      <a:cubicBezTo>
                        <a:pt x="169" y="262"/>
                        <a:pt x="167" y="265"/>
                        <a:pt x="164" y="266"/>
                      </a:cubicBezTo>
                      <a:cubicBezTo>
                        <a:pt x="157" y="267"/>
                        <a:pt x="149" y="266"/>
                        <a:pt x="144" y="261"/>
                      </a:cubicBezTo>
                      <a:cubicBezTo>
                        <a:pt x="135" y="266"/>
                        <a:pt x="123" y="267"/>
                        <a:pt x="114" y="263"/>
                      </a:cubicBezTo>
                      <a:cubicBezTo>
                        <a:pt x="104" y="260"/>
                        <a:pt x="95" y="253"/>
                        <a:pt x="91" y="245"/>
                      </a:cubicBezTo>
                      <a:cubicBezTo>
                        <a:pt x="89" y="243"/>
                        <a:pt x="91" y="238"/>
                        <a:pt x="88" y="239"/>
                      </a:cubicBezTo>
                      <a:cubicBezTo>
                        <a:pt x="87" y="240"/>
                        <a:pt x="87" y="240"/>
                        <a:pt x="87" y="240"/>
                      </a:cubicBezTo>
                      <a:cubicBezTo>
                        <a:pt x="80" y="239"/>
                        <a:pt x="74" y="232"/>
                        <a:pt x="72" y="226"/>
                      </a:cubicBezTo>
                      <a:cubicBezTo>
                        <a:pt x="72" y="225"/>
                        <a:pt x="73" y="223"/>
                        <a:pt x="72" y="223"/>
                      </a:cubicBezTo>
                      <a:cubicBezTo>
                        <a:pt x="70" y="224"/>
                        <a:pt x="68" y="223"/>
                        <a:pt x="66" y="222"/>
                      </a:cubicBezTo>
                      <a:cubicBezTo>
                        <a:pt x="58" y="217"/>
                        <a:pt x="50" y="209"/>
                        <a:pt x="48" y="200"/>
                      </a:cubicBezTo>
                      <a:cubicBezTo>
                        <a:pt x="44" y="189"/>
                        <a:pt x="44" y="179"/>
                        <a:pt x="47" y="168"/>
                      </a:cubicBezTo>
                      <a:cubicBezTo>
                        <a:pt x="46" y="165"/>
                        <a:pt x="43" y="162"/>
                        <a:pt x="44" y="158"/>
                      </a:cubicBezTo>
                      <a:cubicBezTo>
                        <a:pt x="44" y="151"/>
                        <a:pt x="46" y="146"/>
                        <a:pt x="50" y="142"/>
                      </a:cubicBezTo>
                      <a:cubicBezTo>
                        <a:pt x="45" y="132"/>
                        <a:pt x="47" y="119"/>
                        <a:pt x="53" y="109"/>
                      </a:cubicBezTo>
                      <a:cubicBezTo>
                        <a:pt x="57" y="101"/>
                        <a:pt x="62" y="93"/>
                        <a:pt x="70" y="89"/>
                      </a:cubicBezTo>
                      <a:cubicBezTo>
                        <a:pt x="71" y="88"/>
                        <a:pt x="74" y="88"/>
                        <a:pt x="74" y="86"/>
                      </a:cubicBezTo>
                      <a:cubicBezTo>
                        <a:pt x="75" y="79"/>
                        <a:pt x="84" y="73"/>
                        <a:pt x="91" y="72"/>
                      </a:cubicBezTo>
                      <a:cubicBezTo>
                        <a:pt x="91" y="72"/>
                        <a:pt x="92" y="72"/>
                        <a:pt x="92" y="72"/>
                      </a:cubicBezTo>
                      <a:cubicBezTo>
                        <a:pt x="93" y="71"/>
                        <a:pt x="92" y="70"/>
                        <a:pt x="92" y="69"/>
                      </a:cubicBezTo>
                      <a:cubicBezTo>
                        <a:pt x="94" y="61"/>
                        <a:pt x="100" y="56"/>
                        <a:pt x="106" y="53"/>
                      </a:cubicBezTo>
                      <a:cubicBezTo>
                        <a:pt x="117" y="48"/>
                        <a:pt x="131" y="46"/>
                        <a:pt x="142" y="49"/>
                      </a:cubicBezTo>
                      <a:cubicBezTo>
                        <a:pt x="143" y="50"/>
                        <a:pt x="145" y="50"/>
                        <a:pt x="146" y="50"/>
                      </a:cubicBezTo>
                      <a:cubicBezTo>
                        <a:pt x="152" y="46"/>
                        <a:pt x="159" y="45"/>
                        <a:pt x="165" y="47"/>
                      </a:cubicBezTo>
                      <a:cubicBezTo>
                        <a:pt x="167" y="47"/>
                        <a:pt x="169" y="50"/>
                        <a:pt x="171" y="49"/>
                      </a:cubicBezTo>
                      <a:cubicBezTo>
                        <a:pt x="178" y="44"/>
                        <a:pt x="189" y="44"/>
                        <a:pt x="197" y="46"/>
                      </a:cubicBezTo>
                      <a:cubicBezTo>
                        <a:pt x="201" y="47"/>
                        <a:pt x="204" y="48"/>
                        <a:pt x="208" y="50"/>
                      </a:cubicBezTo>
                      <a:close/>
                      <a:moveTo>
                        <a:pt x="281" y="53"/>
                      </a:moveTo>
                      <a:cubicBezTo>
                        <a:pt x="282" y="55"/>
                        <a:pt x="284" y="56"/>
                        <a:pt x="282" y="58"/>
                      </a:cubicBezTo>
                      <a:cubicBezTo>
                        <a:pt x="282" y="58"/>
                        <a:pt x="282" y="59"/>
                        <a:pt x="281" y="58"/>
                      </a:cubicBezTo>
                      <a:cubicBezTo>
                        <a:pt x="281" y="57"/>
                        <a:pt x="280" y="55"/>
                        <a:pt x="279" y="54"/>
                      </a:cubicBezTo>
                      <a:cubicBezTo>
                        <a:pt x="277" y="53"/>
                        <a:pt x="275" y="52"/>
                        <a:pt x="273" y="54"/>
                      </a:cubicBezTo>
                      <a:cubicBezTo>
                        <a:pt x="271" y="55"/>
                        <a:pt x="271" y="56"/>
                        <a:pt x="271" y="58"/>
                      </a:cubicBezTo>
                      <a:cubicBezTo>
                        <a:pt x="270" y="62"/>
                        <a:pt x="274" y="63"/>
                        <a:pt x="276" y="66"/>
                      </a:cubicBezTo>
                      <a:cubicBezTo>
                        <a:pt x="275" y="68"/>
                        <a:pt x="274" y="71"/>
                        <a:pt x="274" y="73"/>
                      </a:cubicBezTo>
                      <a:cubicBezTo>
                        <a:pt x="275" y="76"/>
                        <a:pt x="277" y="78"/>
                        <a:pt x="279" y="80"/>
                      </a:cubicBezTo>
                      <a:cubicBezTo>
                        <a:pt x="281" y="80"/>
                        <a:pt x="283" y="81"/>
                        <a:pt x="286" y="80"/>
                      </a:cubicBezTo>
                      <a:cubicBezTo>
                        <a:pt x="286" y="80"/>
                        <a:pt x="287" y="81"/>
                        <a:pt x="286" y="82"/>
                      </a:cubicBezTo>
                      <a:cubicBezTo>
                        <a:pt x="287" y="84"/>
                        <a:pt x="287" y="88"/>
                        <a:pt x="289" y="90"/>
                      </a:cubicBezTo>
                      <a:cubicBezTo>
                        <a:pt x="291" y="90"/>
                        <a:pt x="291" y="92"/>
                        <a:pt x="293" y="91"/>
                      </a:cubicBezTo>
                      <a:cubicBezTo>
                        <a:pt x="293" y="92"/>
                        <a:pt x="294" y="92"/>
                        <a:pt x="293" y="93"/>
                      </a:cubicBezTo>
                      <a:cubicBezTo>
                        <a:pt x="292" y="94"/>
                        <a:pt x="290" y="93"/>
                        <a:pt x="289" y="93"/>
                      </a:cubicBezTo>
                      <a:cubicBezTo>
                        <a:pt x="286" y="90"/>
                        <a:pt x="285" y="87"/>
                        <a:pt x="285" y="83"/>
                      </a:cubicBezTo>
                      <a:cubicBezTo>
                        <a:pt x="283" y="82"/>
                        <a:pt x="281" y="83"/>
                        <a:pt x="280" y="82"/>
                      </a:cubicBezTo>
                      <a:cubicBezTo>
                        <a:pt x="276" y="81"/>
                        <a:pt x="273" y="78"/>
                        <a:pt x="272" y="74"/>
                      </a:cubicBezTo>
                      <a:cubicBezTo>
                        <a:pt x="272" y="71"/>
                        <a:pt x="272" y="68"/>
                        <a:pt x="273" y="66"/>
                      </a:cubicBezTo>
                      <a:cubicBezTo>
                        <a:pt x="269" y="64"/>
                        <a:pt x="268" y="60"/>
                        <a:pt x="269" y="56"/>
                      </a:cubicBezTo>
                      <a:cubicBezTo>
                        <a:pt x="269" y="55"/>
                        <a:pt x="269" y="53"/>
                        <a:pt x="271" y="52"/>
                      </a:cubicBezTo>
                      <a:cubicBezTo>
                        <a:pt x="274" y="50"/>
                        <a:pt x="278" y="51"/>
                        <a:pt x="281" y="53"/>
                      </a:cubicBezTo>
                      <a:close/>
                      <a:moveTo>
                        <a:pt x="215" y="65"/>
                      </a:moveTo>
                      <a:cubicBezTo>
                        <a:pt x="218" y="68"/>
                        <a:pt x="220" y="73"/>
                        <a:pt x="222" y="77"/>
                      </a:cubicBezTo>
                      <a:cubicBezTo>
                        <a:pt x="229" y="77"/>
                        <a:pt x="235" y="83"/>
                        <a:pt x="237" y="89"/>
                      </a:cubicBezTo>
                      <a:cubicBezTo>
                        <a:pt x="239" y="91"/>
                        <a:pt x="238" y="94"/>
                        <a:pt x="241" y="95"/>
                      </a:cubicBezTo>
                      <a:cubicBezTo>
                        <a:pt x="253" y="99"/>
                        <a:pt x="261" y="111"/>
                        <a:pt x="263" y="123"/>
                      </a:cubicBezTo>
                      <a:cubicBezTo>
                        <a:pt x="263" y="129"/>
                        <a:pt x="263" y="136"/>
                        <a:pt x="262" y="142"/>
                      </a:cubicBezTo>
                      <a:cubicBezTo>
                        <a:pt x="265" y="146"/>
                        <a:pt x="266" y="152"/>
                        <a:pt x="264" y="157"/>
                      </a:cubicBezTo>
                      <a:cubicBezTo>
                        <a:pt x="261" y="166"/>
                        <a:pt x="261" y="166"/>
                        <a:pt x="261" y="166"/>
                      </a:cubicBezTo>
                      <a:cubicBezTo>
                        <a:pt x="265" y="174"/>
                        <a:pt x="265" y="182"/>
                        <a:pt x="262" y="190"/>
                      </a:cubicBezTo>
                      <a:cubicBezTo>
                        <a:pt x="259" y="197"/>
                        <a:pt x="256" y="204"/>
                        <a:pt x="250" y="208"/>
                      </a:cubicBezTo>
                      <a:cubicBezTo>
                        <a:pt x="246" y="212"/>
                        <a:pt x="242" y="214"/>
                        <a:pt x="238" y="217"/>
                      </a:cubicBezTo>
                      <a:cubicBezTo>
                        <a:pt x="237" y="217"/>
                        <a:pt x="237" y="219"/>
                        <a:pt x="237" y="220"/>
                      </a:cubicBezTo>
                      <a:cubicBezTo>
                        <a:pt x="236" y="227"/>
                        <a:pt x="229" y="231"/>
                        <a:pt x="223" y="233"/>
                      </a:cubicBezTo>
                      <a:cubicBezTo>
                        <a:pt x="220" y="234"/>
                        <a:pt x="221" y="238"/>
                        <a:pt x="219" y="240"/>
                      </a:cubicBezTo>
                      <a:cubicBezTo>
                        <a:pt x="218" y="244"/>
                        <a:pt x="215" y="247"/>
                        <a:pt x="212" y="249"/>
                      </a:cubicBezTo>
                      <a:cubicBezTo>
                        <a:pt x="205" y="254"/>
                        <a:pt x="197" y="258"/>
                        <a:pt x="189" y="258"/>
                      </a:cubicBezTo>
                      <a:cubicBezTo>
                        <a:pt x="187" y="258"/>
                        <a:pt x="185" y="257"/>
                        <a:pt x="183" y="258"/>
                      </a:cubicBezTo>
                      <a:cubicBezTo>
                        <a:pt x="179" y="256"/>
                        <a:pt x="174" y="255"/>
                        <a:pt x="170" y="254"/>
                      </a:cubicBezTo>
                      <a:cubicBezTo>
                        <a:pt x="169" y="253"/>
                        <a:pt x="168" y="256"/>
                        <a:pt x="167" y="255"/>
                      </a:cubicBezTo>
                      <a:cubicBezTo>
                        <a:pt x="167" y="255"/>
                        <a:pt x="167" y="255"/>
                        <a:pt x="167" y="255"/>
                      </a:cubicBezTo>
                      <a:cubicBezTo>
                        <a:pt x="167" y="256"/>
                        <a:pt x="167" y="256"/>
                        <a:pt x="167" y="256"/>
                      </a:cubicBezTo>
                      <a:cubicBezTo>
                        <a:pt x="166" y="256"/>
                        <a:pt x="164" y="258"/>
                        <a:pt x="162" y="258"/>
                      </a:cubicBezTo>
                      <a:cubicBezTo>
                        <a:pt x="156" y="259"/>
                        <a:pt x="150" y="258"/>
                        <a:pt x="144" y="255"/>
                      </a:cubicBezTo>
                      <a:cubicBezTo>
                        <a:pt x="138" y="257"/>
                        <a:pt x="132" y="259"/>
                        <a:pt x="125" y="257"/>
                      </a:cubicBezTo>
                      <a:cubicBezTo>
                        <a:pt x="116" y="256"/>
                        <a:pt x="106" y="253"/>
                        <a:pt x="100" y="246"/>
                      </a:cubicBezTo>
                      <a:cubicBezTo>
                        <a:pt x="97" y="242"/>
                        <a:pt x="95" y="238"/>
                        <a:pt x="93" y="234"/>
                      </a:cubicBezTo>
                      <a:cubicBezTo>
                        <a:pt x="90" y="233"/>
                        <a:pt x="87" y="233"/>
                        <a:pt x="84" y="231"/>
                      </a:cubicBezTo>
                      <a:cubicBezTo>
                        <a:pt x="81" y="228"/>
                        <a:pt x="79" y="224"/>
                        <a:pt x="77" y="220"/>
                      </a:cubicBezTo>
                      <a:cubicBezTo>
                        <a:pt x="72" y="217"/>
                        <a:pt x="66" y="215"/>
                        <a:pt x="62" y="211"/>
                      </a:cubicBezTo>
                      <a:cubicBezTo>
                        <a:pt x="61" y="208"/>
                        <a:pt x="58" y="205"/>
                        <a:pt x="57" y="202"/>
                      </a:cubicBezTo>
                      <a:cubicBezTo>
                        <a:pt x="52" y="192"/>
                        <a:pt x="52" y="179"/>
                        <a:pt x="55" y="168"/>
                      </a:cubicBezTo>
                      <a:cubicBezTo>
                        <a:pt x="56" y="167"/>
                        <a:pt x="56" y="167"/>
                        <a:pt x="56" y="167"/>
                      </a:cubicBezTo>
                      <a:cubicBezTo>
                        <a:pt x="51" y="162"/>
                        <a:pt x="50" y="154"/>
                        <a:pt x="53" y="147"/>
                      </a:cubicBezTo>
                      <a:cubicBezTo>
                        <a:pt x="55" y="145"/>
                        <a:pt x="56" y="143"/>
                        <a:pt x="55" y="140"/>
                      </a:cubicBezTo>
                      <a:cubicBezTo>
                        <a:pt x="53" y="136"/>
                        <a:pt x="54" y="131"/>
                        <a:pt x="53" y="126"/>
                      </a:cubicBezTo>
                      <a:cubicBezTo>
                        <a:pt x="55" y="113"/>
                        <a:pt x="65" y="101"/>
                        <a:pt x="76" y="93"/>
                      </a:cubicBezTo>
                      <a:cubicBezTo>
                        <a:pt x="80" y="93"/>
                        <a:pt x="79" y="88"/>
                        <a:pt x="81" y="86"/>
                      </a:cubicBezTo>
                      <a:cubicBezTo>
                        <a:pt x="83" y="83"/>
                        <a:pt x="86" y="80"/>
                        <a:pt x="89" y="78"/>
                      </a:cubicBezTo>
                      <a:cubicBezTo>
                        <a:pt x="95" y="76"/>
                        <a:pt x="95" y="76"/>
                        <a:pt x="95" y="76"/>
                      </a:cubicBezTo>
                      <a:cubicBezTo>
                        <a:pt x="98" y="69"/>
                        <a:pt x="105" y="63"/>
                        <a:pt x="112" y="60"/>
                      </a:cubicBezTo>
                      <a:cubicBezTo>
                        <a:pt x="118" y="57"/>
                        <a:pt x="126" y="55"/>
                        <a:pt x="133" y="56"/>
                      </a:cubicBezTo>
                      <a:cubicBezTo>
                        <a:pt x="138" y="56"/>
                        <a:pt x="142" y="57"/>
                        <a:pt x="147" y="58"/>
                      </a:cubicBezTo>
                      <a:cubicBezTo>
                        <a:pt x="151" y="56"/>
                        <a:pt x="154" y="53"/>
                        <a:pt x="159" y="53"/>
                      </a:cubicBezTo>
                      <a:cubicBezTo>
                        <a:pt x="162" y="53"/>
                        <a:pt x="165" y="53"/>
                        <a:pt x="168" y="54"/>
                      </a:cubicBezTo>
                      <a:cubicBezTo>
                        <a:pt x="171" y="56"/>
                        <a:pt x="171" y="56"/>
                        <a:pt x="171" y="56"/>
                      </a:cubicBezTo>
                      <a:cubicBezTo>
                        <a:pt x="181" y="50"/>
                        <a:pt x="195" y="52"/>
                        <a:pt x="205" y="57"/>
                      </a:cubicBezTo>
                      <a:cubicBezTo>
                        <a:pt x="208" y="59"/>
                        <a:pt x="212" y="62"/>
                        <a:pt x="215" y="65"/>
                      </a:cubicBezTo>
                      <a:close/>
                      <a:moveTo>
                        <a:pt x="263" y="59"/>
                      </a:moveTo>
                      <a:cubicBezTo>
                        <a:pt x="263" y="59"/>
                        <a:pt x="262" y="59"/>
                        <a:pt x="261" y="59"/>
                      </a:cubicBezTo>
                      <a:cubicBezTo>
                        <a:pt x="260" y="58"/>
                        <a:pt x="259" y="57"/>
                        <a:pt x="259" y="56"/>
                      </a:cubicBezTo>
                      <a:cubicBezTo>
                        <a:pt x="261" y="55"/>
                        <a:pt x="262" y="54"/>
                        <a:pt x="264" y="54"/>
                      </a:cubicBezTo>
                      <a:cubicBezTo>
                        <a:pt x="263" y="59"/>
                        <a:pt x="263" y="59"/>
                        <a:pt x="263" y="59"/>
                      </a:cubicBezTo>
                      <a:close/>
                      <a:moveTo>
                        <a:pt x="60" y="61"/>
                      </a:moveTo>
                      <a:cubicBezTo>
                        <a:pt x="58" y="63"/>
                        <a:pt x="56" y="64"/>
                        <a:pt x="53" y="65"/>
                      </a:cubicBezTo>
                      <a:cubicBezTo>
                        <a:pt x="52" y="64"/>
                        <a:pt x="52" y="63"/>
                        <a:pt x="53" y="62"/>
                      </a:cubicBezTo>
                      <a:cubicBezTo>
                        <a:pt x="57" y="61"/>
                        <a:pt x="59" y="57"/>
                        <a:pt x="60" y="53"/>
                      </a:cubicBezTo>
                      <a:cubicBezTo>
                        <a:pt x="61" y="53"/>
                        <a:pt x="61" y="53"/>
                        <a:pt x="61" y="53"/>
                      </a:cubicBezTo>
                      <a:cubicBezTo>
                        <a:pt x="63" y="55"/>
                        <a:pt x="61" y="59"/>
                        <a:pt x="60" y="61"/>
                      </a:cubicBezTo>
                      <a:close/>
                      <a:moveTo>
                        <a:pt x="45" y="56"/>
                      </a:moveTo>
                      <a:cubicBezTo>
                        <a:pt x="47" y="60"/>
                        <a:pt x="46" y="65"/>
                        <a:pt x="44" y="68"/>
                      </a:cubicBezTo>
                      <a:cubicBezTo>
                        <a:pt x="43" y="70"/>
                        <a:pt x="40" y="69"/>
                        <a:pt x="40" y="72"/>
                      </a:cubicBezTo>
                      <a:cubicBezTo>
                        <a:pt x="40" y="77"/>
                        <a:pt x="37" y="81"/>
                        <a:pt x="33" y="83"/>
                      </a:cubicBezTo>
                      <a:cubicBezTo>
                        <a:pt x="31" y="84"/>
                        <a:pt x="29" y="82"/>
                        <a:pt x="27" y="84"/>
                      </a:cubicBezTo>
                      <a:cubicBezTo>
                        <a:pt x="27" y="87"/>
                        <a:pt x="27" y="91"/>
                        <a:pt x="24" y="93"/>
                      </a:cubicBezTo>
                      <a:cubicBezTo>
                        <a:pt x="23" y="93"/>
                        <a:pt x="21" y="94"/>
                        <a:pt x="21" y="93"/>
                      </a:cubicBezTo>
                      <a:cubicBezTo>
                        <a:pt x="20" y="93"/>
                        <a:pt x="20" y="92"/>
                        <a:pt x="20" y="92"/>
                      </a:cubicBezTo>
                      <a:cubicBezTo>
                        <a:pt x="21" y="91"/>
                        <a:pt x="22" y="92"/>
                        <a:pt x="23" y="91"/>
                      </a:cubicBezTo>
                      <a:cubicBezTo>
                        <a:pt x="25" y="89"/>
                        <a:pt x="25" y="85"/>
                        <a:pt x="25" y="82"/>
                      </a:cubicBezTo>
                      <a:cubicBezTo>
                        <a:pt x="28" y="81"/>
                        <a:pt x="32" y="82"/>
                        <a:pt x="34" y="79"/>
                      </a:cubicBezTo>
                      <a:cubicBezTo>
                        <a:pt x="37" y="77"/>
                        <a:pt x="38" y="73"/>
                        <a:pt x="38" y="69"/>
                      </a:cubicBezTo>
                      <a:cubicBezTo>
                        <a:pt x="39" y="69"/>
                        <a:pt x="41" y="68"/>
                        <a:pt x="43" y="66"/>
                      </a:cubicBezTo>
                      <a:cubicBezTo>
                        <a:pt x="44" y="63"/>
                        <a:pt x="45" y="60"/>
                        <a:pt x="43" y="57"/>
                      </a:cubicBezTo>
                      <a:cubicBezTo>
                        <a:pt x="43" y="54"/>
                        <a:pt x="39" y="54"/>
                        <a:pt x="37" y="54"/>
                      </a:cubicBezTo>
                      <a:cubicBezTo>
                        <a:pt x="33" y="54"/>
                        <a:pt x="36" y="62"/>
                        <a:pt x="32" y="58"/>
                      </a:cubicBezTo>
                      <a:cubicBezTo>
                        <a:pt x="32" y="56"/>
                        <a:pt x="33" y="54"/>
                        <a:pt x="34" y="53"/>
                      </a:cubicBezTo>
                      <a:cubicBezTo>
                        <a:pt x="38" y="52"/>
                        <a:pt x="43" y="53"/>
                        <a:pt x="45" y="56"/>
                      </a:cubicBezTo>
                      <a:close/>
                      <a:moveTo>
                        <a:pt x="57" y="54"/>
                      </a:moveTo>
                      <a:cubicBezTo>
                        <a:pt x="57" y="56"/>
                        <a:pt x="56" y="58"/>
                        <a:pt x="55" y="59"/>
                      </a:cubicBezTo>
                      <a:cubicBezTo>
                        <a:pt x="54" y="59"/>
                        <a:pt x="53" y="60"/>
                        <a:pt x="53" y="60"/>
                      </a:cubicBezTo>
                      <a:cubicBezTo>
                        <a:pt x="52" y="57"/>
                        <a:pt x="51" y="55"/>
                        <a:pt x="50" y="53"/>
                      </a:cubicBezTo>
                      <a:cubicBezTo>
                        <a:pt x="52" y="54"/>
                        <a:pt x="54" y="54"/>
                        <a:pt x="57" y="54"/>
                      </a:cubicBezTo>
                      <a:close/>
                      <a:moveTo>
                        <a:pt x="259" y="59"/>
                      </a:moveTo>
                      <a:cubicBezTo>
                        <a:pt x="260" y="60"/>
                        <a:pt x="261" y="62"/>
                        <a:pt x="263" y="61"/>
                      </a:cubicBezTo>
                      <a:cubicBezTo>
                        <a:pt x="263" y="61"/>
                        <a:pt x="264" y="61"/>
                        <a:pt x="264" y="61"/>
                      </a:cubicBezTo>
                      <a:cubicBezTo>
                        <a:pt x="265" y="62"/>
                        <a:pt x="265" y="63"/>
                        <a:pt x="264" y="64"/>
                      </a:cubicBezTo>
                      <a:cubicBezTo>
                        <a:pt x="261" y="64"/>
                        <a:pt x="258" y="62"/>
                        <a:pt x="257" y="60"/>
                      </a:cubicBezTo>
                      <a:cubicBezTo>
                        <a:pt x="255" y="56"/>
                        <a:pt x="255" y="56"/>
                        <a:pt x="255" y="56"/>
                      </a:cubicBezTo>
                      <a:cubicBezTo>
                        <a:pt x="258" y="54"/>
                        <a:pt x="257" y="58"/>
                        <a:pt x="259" y="59"/>
                      </a:cubicBezTo>
                      <a:close/>
                      <a:moveTo>
                        <a:pt x="308" y="65"/>
                      </a:moveTo>
                      <a:cubicBezTo>
                        <a:pt x="308" y="69"/>
                        <a:pt x="308" y="73"/>
                        <a:pt x="304" y="74"/>
                      </a:cubicBezTo>
                      <a:cubicBezTo>
                        <a:pt x="302" y="75"/>
                        <a:pt x="300" y="76"/>
                        <a:pt x="299" y="74"/>
                      </a:cubicBezTo>
                      <a:cubicBezTo>
                        <a:pt x="298" y="73"/>
                        <a:pt x="297" y="72"/>
                        <a:pt x="297" y="71"/>
                      </a:cubicBezTo>
                      <a:cubicBezTo>
                        <a:pt x="299" y="70"/>
                        <a:pt x="299" y="72"/>
                        <a:pt x="299" y="72"/>
                      </a:cubicBezTo>
                      <a:cubicBezTo>
                        <a:pt x="301" y="73"/>
                        <a:pt x="302" y="73"/>
                        <a:pt x="303" y="73"/>
                      </a:cubicBezTo>
                      <a:cubicBezTo>
                        <a:pt x="306" y="71"/>
                        <a:pt x="306" y="68"/>
                        <a:pt x="307" y="65"/>
                      </a:cubicBezTo>
                      <a:cubicBezTo>
                        <a:pt x="307" y="63"/>
                        <a:pt x="302" y="61"/>
                        <a:pt x="306" y="59"/>
                      </a:cubicBezTo>
                      <a:cubicBezTo>
                        <a:pt x="308" y="60"/>
                        <a:pt x="308" y="63"/>
                        <a:pt x="308" y="65"/>
                      </a:cubicBezTo>
                      <a:close/>
                      <a:moveTo>
                        <a:pt x="164" y="62"/>
                      </a:moveTo>
                      <a:cubicBezTo>
                        <a:pt x="166" y="64"/>
                        <a:pt x="167" y="66"/>
                        <a:pt x="169" y="66"/>
                      </a:cubicBezTo>
                      <a:cubicBezTo>
                        <a:pt x="177" y="65"/>
                        <a:pt x="185" y="60"/>
                        <a:pt x="194" y="63"/>
                      </a:cubicBezTo>
                      <a:cubicBezTo>
                        <a:pt x="196" y="64"/>
                        <a:pt x="198" y="64"/>
                        <a:pt x="201" y="66"/>
                      </a:cubicBezTo>
                      <a:cubicBezTo>
                        <a:pt x="201" y="67"/>
                        <a:pt x="201" y="69"/>
                        <a:pt x="201" y="69"/>
                      </a:cubicBezTo>
                      <a:cubicBezTo>
                        <a:pt x="194" y="65"/>
                        <a:pt x="184" y="64"/>
                        <a:pt x="177" y="68"/>
                      </a:cubicBezTo>
                      <a:cubicBezTo>
                        <a:pt x="174" y="71"/>
                        <a:pt x="170" y="72"/>
                        <a:pt x="166" y="71"/>
                      </a:cubicBezTo>
                      <a:cubicBezTo>
                        <a:pt x="162" y="69"/>
                        <a:pt x="159" y="67"/>
                        <a:pt x="159" y="63"/>
                      </a:cubicBezTo>
                      <a:cubicBezTo>
                        <a:pt x="159" y="60"/>
                        <a:pt x="161" y="59"/>
                        <a:pt x="163" y="58"/>
                      </a:cubicBezTo>
                      <a:cubicBezTo>
                        <a:pt x="164" y="58"/>
                        <a:pt x="164" y="58"/>
                        <a:pt x="164" y="58"/>
                      </a:cubicBezTo>
                      <a:cubicBezTo>
                        <a:pt x="164" y="62"/>
                        <a:pt x="164" y="62"/>
                        <a:pt x="164" y="62"/>
                      </a:cubicBezTo>
                      <a:close/>
                      <a:moveTo>
                        <a:pt x="155" y="60"/>
                      </a:moveTo>
                      <a:cubicBezTo>
                        <a:pt x="156" y="62"/>
                        <a:pt x="157" y="64"/>
                        <a:pt x="156" y="66"/>
                      </a:cubicBezTo>
                      <a:cubicBezTo>
                        <a:pt x="156" y="67"/>
                        <a:pt x="155" y="69"/>
                        <a:pt x="153" y="70"/>
                      </a:cubicBezTo>
                      <a:cubicBezTo>
                        <a:pt x="150" y="72"/>
                        <a:pt x="145" y="71"/>
                        <a:pt x="142" y="69"/>
                      </a:cubicBezTo>
                      <a:cubicBezTo>
                        <a:pt x="136" y="63"/>
                        <a:pt x="125" y="64"/>
                        <a:pt x="118" y="67"/>
                      </a:cubicBezTo>
                      <a:cubicBezTo>
                        <a:pt x="117" y="67"/>
                        <a:pt x="118" y="66"/>
                        <a:pt x="118" y="65"/>
                      </a:cubicBezTo>
                      <a:cubicBezTo>
                        <a:pt x="118" y="65"/>
                        <a:pt x="118" y="65"/>
                        <a:pt x="118" y="65"/>
                      </a:cubicBezTo>
                      <a:cubicBezTo>
                        <a:pt x="125" y="63"/>
                        <a:pt x="133" y="61"/>
                        <a:pt x="139" y="64"/>
                      </a:cubicBezTo>
                      <a:cubicBezTo>
                        <a:pt x="143" y="64"/>
                        <a:pt x="146" y="68"/>
                        <a:pt x="150" y="65"/>
                      </a:cubicBezTo>
                      <a:cubicBezTo>
                        <a:pt x="151" y="64"/>
                        <a:pt x="151" y="62"/>
                        <a:pt x="151" y="61"/>
                      </a:cubicBezTo>
                      <a:cubicBezTo>
                        <a:pt x="150" y="61"/>
                        <a:pt x="150" y="60"/>
                        <a:pt x="150" y="59"/>
                      </a:cubicBezTo>
                      <a:cubicBezTo>
                        <a:pt x="152" y="58"/>
                        <a:pt x="153" y="59"/>
                        <a:pt x="155" y="60"/>
                      </a:cubicBezTo>
                      <a:close/>
                      <a:moveTo>
                        <a:pt x="206" y="66"/>
                      </a:moveTo>
                      <a:cubicBezTo>
                        <a:pt x="208" y="73"/>
                        <a:pt x="215" y="78"/>
                        <a:pt x="222" y="81"/>
                      </a:cubicBezTo>
                      <a:cubicBezTo>
                        <a:pt x="215" y="81"/>
                        <a:pt x="208" y="77"/>
                        <a:pt x="205" y="71"/>
                      </a:cubicBezTo>
                      <a:cubicBezTo>
                        <a:pt x="203" y="67"/>
                        <a:pt x="203" y="64"/>
                        <a:pt x="204" y="60"/>
                      </a:cubicBezTo>
                      <a:cubicBezTo>
                        <a:pt x="204" y="59"/>
                        <a:pt x="205" y="59"/>
                        <a:pt x="205" y="59"/>
                      </a:cubicBezTo>
                      <a:cubicBezTo>
                        <a:pt x="206" y="61"/>
                        <a:pt x="206" y="64"/>
                        <a:pt x="206" y="66"/>
                      </a:cubicBezTo>
                      <a:close/>
                      <a:moveTo>
                        <a:pt x="200" y="62"/>
                      </a:moveTo>
                      <a:cubicBezTo>
                        <a:pt x="201" y="62"/>
                        <a:pt x="200" y="63"/>
                        <a:pt x="200" y="63"/>
                      </a:cubicBezTo>
                      <a:cubicBezTo>
                        <a:pt x="200" y="63"/>
                        <a:pt x="200" y="63"/>
                        <a:pt x="200" y="63"/>
                      </a:cubicBezTo>
                      <a:cubicBezTo>
                        <a:pt x="191" y="58"/>
                        <a:pt x="180" y="61"/>
                        <a:pt x="170" y="64"/>
                      </a:cubicBezTo>
                      <a:cubicBezTo>
                        <a:pt x="169" y="65"/>
                        <a:pt x="168" y="63"/>
                        <a:pt x="167" y="63"/>
                      </a:cubicBezTo>
                      <a:cubicBezTo>
                        <a:pt x="167" y="62"/>
                        <a:pt x="166" y="61"/>
                        <a:pt x="167" y="60"/>
                      </a:cubicBezTo>
                      <a:cubicBezTo>
                        <a:pt x="170" y="62"/>
                        <a:pt x="175" y="62"/>
                        <a:pt x="179" y="60"/>
                      </a:cubicBezTo>
                      <a:cubicBezTo>
                        <a:pt x="186" y="59"/>
                        <a:pt x="194" y="59"/>
                        <a:pt x="200" y="62"/>
                      </a:cubicBezTo>
                      <a:close/>
                      <a:moveTo>
                        <a:pt x="294" y="63"/>
                      </a:moveTo>
                      <a:cubicBezTo>
                        <a:pt x="292" y="65"/>
                        <a:pt x="290" y="68"/>
                        <a:pt x="290" y="71"/>
                      </a:cubicBezTo>
                      <a:cubicBezTo>
                        <a:pt x="290" y="73"/>
                        <a:pt x="290" y="75"/>
                        <a:pt x="291" y="76"/>
                      </a:cubicBezTo>
                      <a:cubicBezTo>
                        <a:pt x="291" y="77"/>
                        <a:pt x="291" y="77"/>
                        <a:pt x="291" y="77"/>
                      </a:cubicBezTo>
                      <a:cubicBezTo>
                        <a:pt x="288" y="76"/>
                        <a:pt x="289" y="72"/>
                        <a:pt x="288" y="70"/>
                      </a:cubicBezTo>
                      <a:cubicBezTo>
                        <a:pt x="289" y="67"/>
                        <a:pt x="290" y="64"/>
                        <a:pt x="293" y="62"/>
                      </a:cubicBezTo>
                      <a:cubicBezTo>
                        <a:pt x="293" y="62"/>
                        <a:pt x="294" y="63"/>
                        <a:pt x="294" y="63"/>
                      </a:cubicBezTo>
                      <a:close/>
                      <a:moveTo>
                        <a:pt x="117" y="61"/>
                      </a:moveTo>
                      <a:cubicBezTo>
                        <a:pt x="115" y="68"/>
                        <a:pt x="111" y="75"/>
                        <a:pt x="105" y="79"/>
                      </a:cubicBezTo>
                      <a:cubicBezTo>
                        <a:pt x="102" y="80"/>
                        <a:pt x="100" y="81"/>
                        <a:pt x="97" y="81"/>
                      </a:cubicBezTo>
                      <a:cubicBezTo>
                        <a:pt x="97" y="80"/>
                        <a:pt x="99" y="81"/>
                        <a:pt x="99" y="80"/>
                      </a:cubicBezTo>
                      <a:cubicBezTo>
                        <a:pt x="105" y="78"/>
                        <a:pt x="109" y="73"/>
                        <a:pt x="109" y="67"/>
                      </a:cubicBezTo>
                      <a:cubicBezTo>
                        <a:pt x="110" y="64"/>
                        <a:pt x="110" y="64"/>
                        <a:pt x="110" y="64"/>
                      </a:cubicBezTo>
                      <a:cubicBezTo>
                        <a:pt x="112" y="62"/>
                        <a:pt x="115" y="62"/>
                        <a:pt x="117" y="60"/>
                      </a:cubicBezTo>
                      <a:cubicBezTo>
                        <a:pt x="117" y="61"/>
                        <a:pt x="117" y="61"/>
                        <a:pt x="117" y="61"/>
                      </a:cubicBezTo>
                      <a:close/>
                      <a:moveTo>
                        <a:pt x="215" y="68"/>
                      </a:moveTo>
                      <a:cubicBezTo>
                        <a:pt x="219" y="75"/>
                        <a:pt x="219" y="75"/>
                        <a:pt x="219" y="75"/>
                      </a:cubicBezTo>
                      <a:cubicBezTo>
                        <a:pt x="219" y="77"/>
                        <a:pt x="219" y="77"/>
                        <a:pt x="219" y="77"/>
                      </a:cubicBezTo>
                      <a:cubicBezTo>
                        <a:pt x="214" y="74"/>
                        <a:pt x="207" y="70"/>
                        <a:pt x="208" y="63"/>
                      </a:cubicBezTo>
                      <a:cubicBezTo>
                        <a:pt x="208" y="62"/>
                        <a:pt x="208" y="62"/>
                        <a:pt x="208" y="62"/>
                      </a:cubicBezTo>
                      <a:cubicBezTo>
                        <a:pt x="211" y="63"/>
                        <a:pt x="213" y="66"/>
                        <a:pt x="215" y="68"/>
                      </a:cubicBezTo>
                      <a:close/>
                      <a:moveTo>
                        <a:pt x="28" y="67"/>
                      </a:moveTo>
                      <a:cubicBezTo>
                        <a:pt x="28" y="72"/>
                        <a:pt x="26" y="77"/>
                        <a:pt x="22" y="81"/>
                      </a:cubicBezTo>
                      <a:cubicBezTo>
                        <a:pt x="19" y="83"/>
                        <a:pt x="15" y="84"/>
                        <a:pt x="12" y="85"/>
                      </a:cubicBezTo>
                      <a:cubicBezTo>
                        <a:pt x="12" y="84"/>
                        <a:pt x="11" y="84"/>
                        <a:pt x="11" y="85"/>
                      </a:cubicBezTo>
                      <a:cubicBezTo>
                        <a:pt x="9" y="88"/>
                        <a:pt x="7" y="93"/>
                        <a:pt x="8" y="97"/>
                      </a:cubicBezTo>
                      <a:cubicBezTo>
                        <a:pt x="9" y="99"/>
                        <a:pt x="10" y="102"/>
                        <a:pt x="13" y="103"/>
                      </a:cubicBezTo>
                      <a:cubicBezTo>
                        <a:pt x="11" y="110"/>
                        <a:pt x="7" y="117"/>
                        <a:pt x="8" y="124"/>
                      </a:cubicBezTo>
                      <a:cubicBezTo>
                        <a:pt x="11" y="128"/>
                        <a:pt x="12" y="133"/>
                        <a:pt x="12" y="138"/>
                      </a:cubicBezTo>
                      <a:cubicBezTo>
                        <a:pt x="13" y="137"/>
                        <a:pt x="13" y="135"/>
                        <a:pt x="14" y="134"/>
                      </a:cubicBezTo>
                      <a:cubicBezTo>
                        <a:pt x="15" y="128"/>
                        <a:pt x="11" y="122"/>
                        <a:pt x="15" y="116"/>
                      </a:cubicBezTo>
                      <a:cubicBezTo>
                        <a:pt x="18" y="113"/>
                        <a:pt x="18" y="107"/>
                        <a:pt x="18" y="103"/>
                      </a:cubicBezTo>
                      <a:cubicBezTo>
                        <a:pt x="16" y="101"/>
                        <a:pt x="13" y="101"/>
                        <a:pt x="13" y="98"/>
                      </a:cubicBezTo>
                      <a:cubicBezTo>
                        <a:pt x="11" y="95"/>
                        <a:pt x="12" y="92"/>
                        <a:pt x="13" y="89"/>
                      </a:cubicBezTo>
                      <a:cubicBezTo>
                        <a:pt x="13" y="89"/>
                        <a:pt x="14" y="89"/>
                        <a:pt x="14" y="89"/>
                      </a:cubicBezTo>
                      <a:cubicBezTo>
                        <a:pt x="15" y="89"/>
                        <a:pt x="15" y="89"/>
                        <a:pt x="15" y="89"/>
                      </a:cubicBezTo>
                      <a:cubicBezTo>
                        <a:pt x="14" y="92"/>
                        <a:pt x="13" y="94"/>
                        <a:pt x="14" y="97"/>
                      </a:cubicBezTo>
                      <a:cubicBezTo>
                        <a:pt x="15" y="99"/>
                        <a:pt x="17" y="101"/>
                        <a:pt x="19" y="101"/>
                      </a:cubicBezTo>
                      <a:cubicBezTo>
                        <a:pt x="21" y="103"/>
                        <a:pt x="20" y="107"/>
                        <a:pt x="20" y="109"/>
                      </a:cubicBezTo>
                      <a:cubicBezTo>
                        <a:pt x="19" y="115"/>
                        <a:pt x="13" y="119"/>
                        <a:pt x="15" y="125"/>
                      </a:cubicBezTo>
                      <a:cubicBezTo>
                        <a:pt x="16" y="130"/>
                        <a:pt x="16" y="135"/>
                        <a:pt x="13" y="139"/>
                      </a:cubicBezTo>
                      <a:cubicBezTo>
                        <a:pt x="12" y="141"/>
                        <a:pt x="11" y="143"/>
                        <a:pt x="9" y="143"/>
                      </a:cubicBezTo>
                      <a:cubicBezTo>
                        <a:pt x="8" y="141"/>
                        <a:pt x="10" y="139"/>
                        <a:pt x="10" y="137"/>
                      </a:cubicBezTo>
                      <a:cubicBezTo>
                        <a:pt x="11" y="132"/>
                        <a:pt x="6" y="127"/>
                        <a:pt x="6" y="122"/>
                      </a:cubicBezTo>
                      <a:cubicBezTo>
                        <a:pt x="5" y="116"/>
                        <a:pt x="8" y="110"/>
                        <a:pt x="10" y="105"/>
                      </a:cubicBezTo>
                      <a:cubicBezTo>
                        <a:pt x="10" y="103"/>
                        <a:pt x="8" y="102"/>
                        <a:pt x="8" y="100"/>
                      </a:cubicBezTo>
                      <a:cubicBezTo>
                        <a:pt x="4" y="95"/>
                        <a:pt x="7" y="89"/>
                        <a:pt x="9" y="84"/>
                      </a:cubicBezTo>
                      <a:cubicBezTo>
                        <a:pt x="10" y="82"/>
                        <a:pt x="12" y="83"/>
                        <a:pt x="13" y="83"/>
                      </a:cubicBezTo>
                      <a:cubicBezTo>
                        <a:pt x="19" y="81"/>
                        <a:pt x="25" y="77"/>
                        <a:pt x="26" y="71"/>
                      </a:cubicBezTo>
                      <a:cubicBezTo>
                        <a:pt x="27" y="69"/>
                        <a:pt x="25" y="66"/>
                        <a:pt x="23" y="64"/>
                      </a:cubicBezTo>
                      <a:cubicBezTo>
                        <a:pt x="23" y="63"/>
                        <a:pt x="24" y="63"/>
                        <a:pt x="24" y="63"/>
                      </a:cubicBezTo>
                      <a:cubicBezTo>
                        <a:pt x="26" y="63"/>
                        <a:pt x="27" y="65"/>
                        <a:pt x="28" y="67"/>
                      </a:cubicBezTo>
                      <a:close/>
                      <a:moveTo>
                        <a:pt x="106" y="71"/>
                      </a:moveTo>
                      <a:cubicBezTo>
                        <a:pt x="104" y="74"/>
                        <a:pt x="101" y="77"/>
                        <a:pt x="98" y="78"/>
                      </a:cubicBezTo>
                      <a:cubicBezTo>
                        <a:pt x="99" y="73"/>
                        <a:pt x="102" y="68"/>
                        <a:pt x="107" y="66"/>
                      </a:cubicBezTo>
                      <a:cubicBezTo>
                        <a:pt x="107" y="67"/>
                        <a:pt x="106" y="70"/>
                        <a:pt x="106" y="71"/>
                      </a:cubicBezTo>
                      <a:close/>
                      <a:moveTo>
                        <a:pt x="143" y="73"/>
                      </a:moveTo>
                      <a:cubicBezTo>
                        <a:pt x="143" y="75"/>
                        <a:pt x="144" y="77"/>
                        <a:pt x="142" y="79"/>
                      </a:cubicBezTo>
                      <a:cubicBezTo>
                        <a:pt x="141" y="80"/>
                        <a:pt x="140" y="80"/>
                        <a:pt x="139" y="81"/>
                      </a:cubicBezTo>
                      <a:cubicBezTo>
                        <a:pt x="138" y="80"/>
                        <a:pt x="137" y="80"/>
                        <a:pt x="136" y="80"/>
                      </a:cubicBezTo>
                      <a:cubicBezTo>
                        <a:pt x="137" y="78"/>
                        <a:pt x="138" y="75"/>
                        <a:pt x="137" y="74"/>
                      </a:cubicBezTo>
                      <a:cubicBezTo>
                        <a:pt x="134" y="71"/>
                        <a:pt x="131" y="70"/>
                        <a:pt x="128" y="71"/>
                      </a:cubicBezTo>
                      <a:cubicBezTo>
                        <a:pt x="122" y="72"/>
                        <a:pt x="118" y="76"/>
                        <a:pt x="113" y="75"/>
                      </a:cubicBezTo>
                      <a:cubicBezTo>
                        <a:pt x="112" y="74"/>
                        <a:pt x="114" y="72"/>
                        <a:pt x="115" y="71"/>
                      </a:cubicBezTo>
                      <a:cubicBezTo>
                        <a:pt x="119" y="68"/>
                        <a:pt x="123" y="67"/>
                        <a:pt x="128" y="66"/>
                      </a:cubicBezTo>
                      <a:cubicBezTo>
                        <a:pt x="133" y="67"/>
                        <a:pt x="141" y="67"/>
                        <a:pt x="143" y="73"/>
                      </a:cubicBezTo>
                      <a:close/>
                      <a:moveTo>
                        <a:pt x="199" y="70"/>
                      </a:moveTo>
                      <a:cubicBezTo>
                        <a:pt x="200" y="72"/>
                        <a:pt x="202" y="71"/>
                        <a:pt x="203" y="72"/>
                      </a:cubicBezTo>
                      <a:cubicBezTo>
                        <a:pt x="203" y="74"/>
                        <a:pt x="207" y="76"/>
                        <a:pt x="204" y="77"/>
                      </a:cubicBezTo>
                      <a:cubicBezTo>
                        <a:pt x="198" y="74"/>
                        <a:pt x="192" y="72"/>
                        <a:pt x="185" y="72"/>
                      </a:cubicBezTo>
                      <a:cubicBezTo>
                        <a:pt x="183" y="74"/>
                        <a:pt x="181" y="75"/>
                        <a:pt x="180" y="77"/>
                      </a:cubicBezTo>
                      <a:cubicBezTo>
                        <a:pt x="180" y="79"/>
                        <a:pt x="180" y="80"/>
                        <a:pt x="182" y="81"/>
                      </a:cubicBezTo>
                      <a:cubicBezTo>
                        <a:pt x="182" y="82"/>
                        <a:pt x="181" y="82"/>
                        <a:pt x="181" y="82"/>
                      </a:cubicBezTo>
                      <a:cubicBezTo>
                        <a:pt x="179" y="82"/>
                        <a:pt x="177" y="82"/>
                        <a:pt x="176" y="80"/>
                      </a:cubicBezTo>
                      <a:cubicBezTo>
                        <a:pt x="175" y="79"/>
                        <a:pt x="174" y="77"/>
                        <a:pt x="174" y="76"/>
                      </a:cubicBezTo>
                      <a:cubicBezTo>
                        <a:pt x="175" y="71"/>
                        <a:pt x="181" y="69"/>
                        <a:pt x="185" y="68"/>
                      </a:cubicBezTo>
                      <a:cubicBezTo>
                        <a:pt x="190" y="68"/>
                        <a:pt x="195" y="68"/>
                        <a:pt x="199" y="70"/>
                      </a:cubicBezTo>
                      <a:close/>
                      <a:moveTo>
                        <a:pt x="135" y="76"/>
                      </a:moveTo>
                      <a:cubicBezTo>
                        <a:pt x="135" y="76"/>
                        <a:pt x="135" y="77"/>
                        <a:pt x="134" y="78"/>
                      </a:cubicBezTo>
                      <a:cubicBezTo>
                        <a:pt x="132" y="77"/>
                        <a:pt x="131" y="75"/>
                        <a:pt x="129" y="75"/>
                      </a:cubicBezTo>
                      <a:cubicBezTo>
                        <a:pt x="124" y="75"/>
                        <a:pt x="120" y="80"/>
                        <a:pt x="115" y="78"/>
                      </a:cubicBezTo>
                      <a:cubicBezTo>
                        <a:pt x="115" y="78"/>
                        <a:pt x="115" y="78"/>
                        <a:pt x="115" y="77"/>
                      </a:cubicBezTo>
                      <a:cubicBezTo>
                        <a:pt x="122" y="77"/>
                        <a:pt x="128" y="70"/>
                        <a:pt x="135" y="74"/>
                      </a:cubicBezTo>
                      <a:cubicBezTo>
                        <a:pt x="135" y="76"/>
                        <a:pt x="135" y="76"/>
                        <a:pt x="135" y="76"/>
                      </a:cubicBezTo>
                      <a:close/>
                      <a:moveTo>
                        <a:pt x="167" y="80"/>
                      </a:moveTo>
                      <a:cubicBezTo>
                        <a:pt x="174" y="82"/>
                        <a:pt x="180" y="86"/>
                        <a:pt x="183" y="93"/>
                      </a:cubicBezTo>
                      <a:cubicBezTo>
                        <a:pt x="189" y="94"/>
                        <a:pt x="194" y="97"/>
                        <a:pt x="197" y="101"/>
                      </a:cubicBezTo>
                      <a:cubicBezTo>
                        <a:pt x="199" y="103"/>
                        <a:pt x="200" y="105"/>
                        <a:pt x="200" y="107"/>
                      </a:cubicBezTo>
                      <a:cubicBezTo>
                        <a:pt x="198" y="107"/>
                        <a:pt x="196" y="107"/>
                        <a:pt x="194" y="106"/>
                      </a:cubicBezTo>
                      <a:cubicBezTo>
                        <a:pt x="191" y="100"/>
                        <a:pt x="185" y="97"/>
                        <a:pt x="179" y="96"/>
                      </a:cubicBezTo>
                      <a:cubicBezTo>
                        <a:pt x="177" y="97"/>
                        <a:pt x="177" y="95"/>
                        <a:pt x="176" y="94"/>
                      </a:cubicBezTo>
                      <a:cubicBezTo>
                        <a:pt x="173" y="87"/>
                        <a:pt x="165" y="85"/>
                        <a:pt x="159" y="82"/>
                      </a:cubicBezTo>
                      <a:cubicBezTo>
                        <a:pt x="158" y="81"/>
                        <a:pt x="156" y="81"/>
                        <a:pt x="155" y="81"/>
                      </a:cubicBezTo>
                      <a:cubicBezTo>
                        <a:pt x="150" y="88"/>
                        <a:pt x="140" y="88"/>
                        <a:pt x="136" y="96"/>
                      </a:cubicBezTo>
                      <a:cubicBezTo>
                        <a:pt x="137" y="100"/>
                        <a:pt x="132" y="99"/>
                        <a:pt x="130" y="101"/>
                      </a:cubicBezTo>
                      <a:cubicBezTo>
                        <a:pt x="124" y="104"/>
                        <a:pt x="124" y="104"/>
                        <a:pt x="124" y="104"/>
                      </a:cubicBezTo>
                      <a:cubicBezTo>
                        <a:pt x="121" y="104"/>
                        <a:pt x="118" y="105"/>
                        <a:pt x="115" y="106"/>
                      </a:cubicBezTo>
                      <a:cubicBezTo>
                        <a:pt x="115" y="106"/>
                        <a:pt x="115" y="106"/>
                        <a:pt x="115" y="106"/>
                      </a:cubicBezTo>
                      <a:cubicBezTo>
                        <a:pt x="118" y="100"/>
                        <a:pt x="123" y="96"/>
                        <a:pt x="129" y="96"/>
                      </a:cubicBezTo>
                      <a:cubicBezTo>
                        <a:pt x="133" y="97"/>
                        <a:pt x="132" y="92"/>
                        <a:pt x="134" y="90"/>
                      </a:cubicBezTo>
                      <a:cubicBezTo>
                        <a:pt x="138" y="81"/>
                        <a:pt x="150" y="83"/>
                        <a:pt x="155" y="74"/>
                      </a:cubicBezTo>
                      <a:cubicBezTo>
                        <a:pt x="157" y="73"/>
                        <a:pt x="158" y="77"/>
                        <a:pt x="160" y="77"/>
                      </a:cubicBezTo>
                      <a:cubicBezTo>
                        <a:pt x="162" y="78"/>
                        <a:pt x="165" y="78"/>
                        <a:pt x="167" y="80"/>
                      </a:cubicBezTo>
                      <a:close/>
                      <a:moveTo>
                        <a:pt x="201" y="78"/>
                      </a:moveTo>
                      <a:cubicBezTo>
                        <a:pt x="202" y="78"/>
                        <a:pt x="202" y="79"/>
                        <a:pt x="201" y="79"/>
                      </a:cubicBezTo>
                      <a:cubicBezTo>
                        <a:pt x="201" y="79"/>
                        <a:pt x="200" y="78"/>
                        <a:pt x="199" y="78"/>
                      </a:cubicBezTo>
                      <a:cubicBezTo>
                        <a:pt x="195" y="76"/>
                        <a:pt x="191" y="75"/>
                        <a:pt x="187" y="76"/>
                      </a:cubicBezTo>
                      <a:cubicBezTo>
                        <a:pt x="186" y="77"/>
                        <a:pt x="184" y="78"/>
                        <a:pt x="184" y="80"/>
                      </a:cubicBezTo>
                      <a:cubicBezTo>
                        <a:pt x="183" y="80"/>
                        <a:pt x="183" y="79"/>
                        <a:pt x="182" y="78"/>
                      </a:cubicBezTo>
                      <a:cubicBezTo>
                        <a:pt x="182" y="76"/>
                        <a:pt x="185" y="75"/>
                        <a:pt x="186" y="74"/>
                      </a:cubicBezTo>
                      <a:cubicBezTo>
                        <a:pt x="192" y="73"/>
                        <a:pt x="196" y="76"/>
                        <a:pt x="201" y="78"/>
                      </a:cubicBezTo>
                      <a:close/>
                      <a:moveTo>
                        <a:pt x="209" y="79"/>
                      </a:moveTo>
                      <a:cubicBezTo>
                        <a:pt x="209" y="80"/>
                        <a:pt x="209" y="80"/>
                        <a:pt x="209" y="80"/>
                      </a:cubicBezTo>
                      <a:cubicBezTo>
                        <a:pt x="206" y="81"/>
                        <a:pt x="204" y="83"/>
                        <a:pt x="201" y="85"/>
                      </a:cubicBezTo>
                      <a:cubicBezTo>
                        <a:pt x="202" y="88"/>
                        <a:pt x="205" y="87"/>
                        <a:pt x="208" y="88"/>
                      </a:cubicBezTo>
                      <a:cubicBezTo>
                        <a:pt x="209" y="89"/>
                        <a:pt x="210" y="88"/>
                        <a:pt x="211" y="89"/>
                      </a:cubicBezTo>
                      <a:cubicBezTo>
                        <a:pt x="209" y="90"/>
                        <a:pt x="205" y="89"/>
                        <a:pt x="203" y="89"/>
                      </a:cubicBezTo>
                      <a:cubicBezTo>
                        <a:pt x="201" y="89"/>
                        <a:pt x="199" y="88"/>
                        <a:pt x="197" y="87"/>
                      </a:cubicBezTo>
                      <a:cubicBezTo>
                        <a:pt x="197" y="86"/>
                        <a:pt x="197" y="86"/>
                        <a:pt x="197" y="86"/>
                      </a:cubicBezTo>
                      <a:cubicBezTo>
                        <a:pt x="200" y="82"/>
                        <a:pt x="203" y="79"/>
                        <a:pt x="207" y="78"/>
                      </a:cubicBezTo>
                      <a:cubicBezTo>
                        <a:pt x="208" y="78"/>
                        <a:pt x="209" y="79"/>
                        <a:pt x="209" y="79"/>
                      </a:cubicBezTo>
                      <a:close/>
                      <a:moveTo>
                        <a:pt x="116" y="82"/>
                      </a:moveTo>
                      <a:cubicBezTo>
                        <a:pt x="117" y="81"/>
                        <a:pt x="117" y="82"/>
                        <a:pt x="118" y="83"/>
                      </a:cubicBezTo>
                      <a:cubicBezTo>
                        <a:pt x="118" y="83"/>
                        <a:pt x="118" y="84"/>
                        <a:pt x="119" y="85"/>
                      </a:cubicBezTo>
                      <a:cubicBezTo>
                        <a:pt x="117" y="87"/>
                        <a:pt x="114" y="88"/>
                        <a:pt x="112" y="90"/>
                      </a:cubicBezTo>
                      <a:cubicBezTo>
                        <a:pt x="110" y="90"/>
                        <a:pt x="107" y="91"/>
                        <a:pt x="105" y="91"/>
                      </a:cubicBezTo>
                      <a:cubicBezTo>
                        <a:pt x="105" y="90"/>
                        <a:pt x="105" y="90"/>
                        <a:pt x="105" y="90"/>
                      </a:cubicBezTo>
                      <a:cubicBezTo>
                        <a:pt x="108" y="88"/>
                        <a:pt x="112" y="88"/>
                        <a:pt x="114" y="85"/>
                      </a:cubicBezTo>
                      <a:cubicBezTo>
                        <a:pt x="115" y="83"/>
                        <a:pt x="113" y="81"/>
                        <a:pt x="112" y="80"/>
                      </a:cubicBezTo>
                      <a:cubicBezTo>
                        <a:pt x="111" y="80"/>
                        <a:pt x="110" y="79"/>
                        <a:pt x="110" y="78"/>
                      </a:cubicBezTo>
                      <a:cubicBezTo>
                        <a:pt x="113" y="78"/>
                        <a:pt x="114" y="80"/>
                        <a:pt x="116" y="82"/>
                      </a:cubicBezTo>
                      <a:close/>
                      <a:moveTo>
                        <a:pt x="305" y="81"/>
                      </a:moveTo>
                      <a:cubicBezTo>
                        <a:pt x="309" y="84"/>
                        <a:pt x="310" y="89"/>
                        <a:pt x="309" y="93"/>
                      </a:cubicBezTo>
                      <a:cubicBezTo>
                        <a:pt x="309" y="96"/>
                        <a:pt x="307" y="98"/>
                        <a:pt x="306" y="101"/>
                      </a:cubicBezTo>
                      <a:cubicBezTo>
                        <a:pt x="307" y="103"/>
                        <a:pt x="308" y="105"/>
                        <a:pt x="310" y="108"/>
                      </a:cubicBezTo>
                      <a:cubicBezTo>
                        <a:pt x="312" y="116"/>
                        <a:pt x="306" y="124"/>
                        <a:pt x="306" y="132"/>
                      </a:cubicBezTo>
                      <a:cubicBezTo>
                        <a:pt x="306" y="134"/>
                        <a:pt x="306" y="137"/>
                        <a:pt x="308" y="138"/>
                      </a:cubicBezTo>
                      <a:cubicBezTo>
                        <a:pt x="308" y="138"/>
                        <a:pt x="308" y="139"/>
                        <a:pt x="308" y="139"/>
                      </a:cubicBezTo>
                      <a:cubicBezTo>
                        <a:pt x="306" y="139"/>
                        <a:pt x="305" y="137"/>
                        <a:pt x="303" y="136"/>
                      </a:cubicBezTo>
                      <a:cubicBezTo>
                        <a:pt x="299" y="131"/>
                        <a:pt x="301" y="123"/>
                        <a:pt x="302" y="117"/>
                      </a:cubicBezTo>
                      <a:cubicBezTo>
                        <a:pt x="303" y="111"/>
                        <a:pt x="296" y="107"/>
                        <a:pt x="295" y="101"/>
                      </a:cubicBezTo>
                      <a:cubicBezTo>
                        <a:pt x="295" y="101"/>
                        <a:pt x="295" y="101"/>
                        <a:pt x="295" y="100"/>
                      </a:cubicBezTo>
                      <a:cubicBezTo>
                        <a:pt x="297" y="101"/>
                        <a:pt x="297" y="103"/>
                        <a:pt x="298" y="105"/>
                      </a:cubicBezTo>
                      <a:cubicBezTo>
                        <a:pt x="301" y="108"/>
                        <a:pt x="304" y="113"/>
                        <a:pt x="304" y="118"/>
                      </a:cubicBezTo>
                      <a:cubicBezTo>
                        <a:pt x="304" y="123"/>
                        <a:pt x="300" y="128"/>
                        <a:pt x="304" y="132"/>
                      </a:cubicBezTo>
                      <a:cubicBezTo>
                        <a:pt x="305" y="130"/>
                        <a:pt x="304" y="128"/>
                        <a:pt x="305" y="126"/>
                      </a:cubicBezTo>
                      <a:cubicBezTo>
                        <a:pt x="307" y="119"/>
                        <a:pt x="311" y="110"/>
                        <a:pt x="305" y="104"/>
                      </a:cubicBezTo>
                      <a:cubicBezTo>
                        <a:pt x="304" y="103"/>
                        <a:pt x="303" y="101"/>
                        <a:pt x="304" y="99"/>
                      </a:cubicBezTo>
                      <a:cubicBezTo>
                        <a:pt x="307" y="97"/>
                        <a:pt x="308" y="92"/>
                        <a:pt x="308" y="89"/>
                      </a:cubicBezTo>
                      <a:cubicBezTo>
                        <a:pt x="307" y="86"/>
                        <a:pt x="306" y="84"/>
                        <a:pt x="304" y="83"/>
                      </a:cubicBezTo>
                      <a:cubicBezTo>
                        <a:pt x="304" y="82"/>
                        <a:pt x="304" y="80"/>
                        <a:pt x="305" y="81"/>
                      </a:cubicBezTo>
                      <a:close/>
                      <a:moveTo>
                        <a:pt x="112" y="84"/>
                      </a:moveTo>
                      <a:cubicBezTo>
                        <a:pt x="110" y="86"/>
                        <a:pt x="107" y="87"/>
                        <a:pt x="105" y="87"/>
                      </a:cubicBezTo>
                      <a:cubicBezTo>
                        <a:pt x="102" y="88"/>
                        <a:pt x="101" y="86"/>
                        <a:pt x="99" y="85"/>
                      </a:cubicBezTo>
                      <a:cubicBezTo>
                        <a:pt x="99" y="84"/>
                        <a:pt x="99" y="84"/>
                        <a:pt x="99" y="83"/>
                      </a:cubicBezTo>
                      <a:cubicBezTo>
                        <a:pt x="102" y="83"/>
                        <a:pt x="105" y="81"/>
                        <a:pt x="107" y="79"/>
                      </a:cubicBezTo>
                      <a:cubicBezTo>
                        <a:pt x="109" y="80"/>
                        <a:pt x="111" y="82"/>
                        <a:pt x="112" y="84"/>
                      </a:cubicBezTo>
                      <a:close/>
                      <a:moveTo>
                        <a:pt x="219" y="83"/>
                      </a:moveTo>
                      <a:cubicBezTo>
                        <a:pt x="219" y="85"/>
                        <a:pt x="217" y="85"/>
                        <a:pt x="216" y="86"/>
                      </a:cubicBezTo>
                      <a:cubicBezTo>
                        <a:pt x="213" y="87"/>
                        <a:pt x="209" y="87"/>
                        <a:pt x="205" y="85"/>
                      </a:cubicBezTo>
                      <a:cubicBezTo>
                        <a:pt x="207" y="84"/>
                        <a:pt x="210" y="82"/>
                        <a:pt x="212" y="81"/>
                      </a:cubicBezTo>
                      <a:cubicBezTo>
                        <a:pt x="215" y="82"/>
                        <a:pt x="217" y="83"/>
                        <a:pt x="219" y="83"/>
                      </a:cubicBezTo>
                      <a:close/>
                      <a:moveTo>
                        <a:pt x="169" y="89"/>
                      </a:moveTo>
                      <a:cubicBezTo>
                        <a:pt x="172" y="92"/>
                        <a:pt x="175" y="95"/>
                        <a:pt x="176" y="99"/>
                      </a:cubicBezTo>
                      <a:cubicBezTo>
                        <a:pt x="176" y="99"/>
                        <a:pt x="176" y="99"/>
                        <a:pt x="176" y="99"/>
                      </a:cubicBezTo>
                      <a:cubicBezTo>
                        <a:pt x="180" y="98"/>
                        <a:pt x="183" y="100"/>
                        <a:pt x="186" y="101"/>
                      </a:cubicBezTo>
                      <a:cubicBezTo>
                        <a:pt x="188" y="102"/>
                        <a:pt x="190" y="104"/>
                        <a:pt x="190" y="106"/>
                      </a:cubicBezTo>
                      <a:cubicBezTo>
                        <a:pt x="186" y="106"/>
                        <a:pt x="182" y="108"/>
                        <a:pt x="180" y="112"/>
                      </a:cubicBezTo>
                      <a:cubicBezTo>
                        <a:pt x="178" y="113"/>
                        <a:pt x="177" y="116"/>
                        <a:pt x="176" y="118"/>
                      </a:cubicBezTo>
                      <a:cubicBezTo>
                        <a:pt x="176" y="114"/>
                        <a:pt x="175" y="110"/>
                        <a:pt x="171" y="108"/>
                      </a:cubicBezTo>
                      <a:cubicBezTo>
                        <a:pt x="171" y="107"/>
                        <a:pt x="171" y="106"/>
                        <a:pt x="171" y="104"/>
                      </a:cubicBezTo>
                      <a:cubicBezTo>
                        <a:pt x="170" y="101"/>
                        <a:pt x="169" y="97"/>
                        <a:pt x="165" y="97"/>
                      </a:cubicBezTo>
                      <a:cubicBezTo>
                        <a:pt x="163" y="95"/>
                        <a:pt x="160" y="95"/>
                        <a:pt x="157" y="96"/>
                      </a:cubicBezTo>
                      <a:cubicBezTo>
                        <a:pt x="154" y="97"/>
                        <a:pt x="151" y="99"/>
                        <a:pt x="148" y="102"/>
                      </a:cubicBezTo>
                      <a:cubicBezTo>
                        <a:pt x="147" y="104"/>
                        <a:pt x="147" y="106"/>
                        <a:pt x="147" y="108"/>
                      </a:cubicBezTo>
                      <a:cubicBezTo>
                        <a:pt x="145" y="110"/>
                        <a:pt x="143" y="112"/>
                        <a:pt x="141" y="115"/>
                      </a:cubicBezTo>
                      <a:cubicBezTo>
                        <a:pt x="140" y="113"/>
                        <a:pt x="139" y="111"/>
                        <a:pt x="138" y="109"/>
                      </a:cubicBezTo>
                      <a:cubicBezTo>
                        <a:pt x="135" y="107"/>
                        <a:pt x="132" y="105"/>
                        <a:pt x="129" y="104"/>
                      </a:cubicBezTo>
                      <a:cubicBezTo>
                        <a:pt x="131" y="102"/>
                        <a:pt x="135" y="102"/>
                        <a:pt x="138" y="101"/>
                      </a:cubicBezTo>
                      <a:cubicBezTo>
                        <a:pt x="139" y="100"/>
                        <a:pt x="138" y="98"/>
                        <a:pt x="139" y="97"/>
                      </a:cubicBezTo>
                      <a:cubicBezTo>
                        <a:pt x="140" y="95"/>
                        <a:pt x="141" y="93"/>
                        <a:pt x="143" y="92"/>
                      </a:cubicBezTo>
                      <a:cubicBezTo>
                        <a:pt x="147" y="89"/>
                        <a:pt x="152" y="87"/>
                        <a:pt x="156" y="83"/>
                      </a:cubicBezTo>
                      <a:cubicBezTo>
                        <a:pt x="161" y="86"/>
                        <a:pt x="165" y="88"/>
                        <a:pt x="169" y="89"/>
                      </a:cubicBezTo>
                      <a:close/>
                      <a:moveTo>
                        <a:pt x="104" y="94"/>
                      </a:moveTo>
                      <a:cubicBezTo>
                        <a:pt x="105" y="97"/>
                        <a:pt x="107" y="101"/>
                        <a:pt x="106" y="104"/>
                      </a:cubicBezTo>
                      <a:cubicBezTo>
                        <a:pt x="104" y="106"/>
                        <a:pt x="102" y="105"/>
                        <a:pt x="100" y="104"/>
                      </a:cubicBezTo>
                      <a:cubicBezTo>
                        <a:pt x="94" y="102"/>
                        <a:pt x="91" y="98"/>
                        <a:pt x="88" y="94"/>
                      </a:cubicBezTo>
                      <a:cubicBezTo>
                        <a:pt x="87" y="93"/>
                        <a:pt x="87" y="92"/>
                        <a:pt x="87" y="90"/>
                      </a:cubicBezTo>
                      <a:cubicBezTo>
                        <a:pt x="91" y="95"/>
                        <a:pt x="96" y="100"/>
                        <a:pt x="102" y="102"/>
                      </a:cubicBezTo>
                      <a:cubicBezTo>
                        <a:pt x="102" y="102"/>
                        <a:pt x="103" y="102"/>
                        <a:pt x="103" y="101"/>
                      </a:cubicBezTo>
                      <a:cubicBezTo>
                        <a:pt x="103" y="93"/>
                        <a:pt x="96" y="87"/>
                        <a:pt x="90" y="84"/>
                      </a:cubicBezTo>
                      <a:cubicBezTo>
                        <a:pt x="90" y="83"/>
                        <a:pt x="92" y="83"/>
                        <a:pt x="93" y="84"/>
                      </a:cubicBezTo>
                      <a:cubicBezTo>
                        <a:pt x="96" y="84"/>
                        <a:pt x="99" y="88"/>
                        <a:pt x="102" y="90"/>
                      </a:cubicBezTo>
                      <a:cubicBezTo>
                        <a:pt x="104" y="94"/>
                        <a:pt x="104" y="94"/>
                        <a:pt x="104" y="94"/>
                      </a:cubicBezTo>
                      <a:close/>
                      <a:moveTo>
                        <a:pt x="161" y="87"/>
                      </a:moveTo>
                      <a:cubicBezTo>
                        <a:pt x="167" y="89"/>
                        <a:pt x="173" y="94"/>
                        <a:pt x="175" y="100"/>
                      </a:cubicBezTo>
                      <a:cubicBezTo>
                        <a:pt x="179" y="100"/>
                        <a:pt x="183" y="101"/>
                        <a:pt x="186" y="103"/>
                      </a:cubicBezTo>
                      <a:cubicBezTo>
                        <a:pt x="186" y="104"/>
                        <a:pt x="186" y="104"/>
                        <a:pt x="186" y="105"/>
                      </a:cubicBezTo>
                      <a:cubicBezTo>
                        <a:pt x="184" y="106"/>
                        <a:pt x="181" y="107"/>
                        <a:pt x="179" y="109"/>
                      </a:cubicBezTo>
                      <a:cubicBezTo>
                        <a:pt x="178" y="110"/>
                        <a:pt x="177" y="111"/>
                        <a:pt x="176" y="111"/>
                      </a:cubicBezTo>
                      <a:cubicBezTo>
                        <a:pt x="175" y="109"/>
                        <a:pt x="174" y="108"/>
                        <a:pt x="173" y="107"/>
                      </a:cubicBezTo>
                      <a:cubicBezTo>
                        <a:pt x="172" y="103"/>
                        <a:pt x="172" y="99"/>
                        <a:pt x="169" y="96"/>
                      </a:cubicBezTo>
                      <a:cubicBezTo>
                        <a:pt x="164" y="92"/>
                        <a:pt x="157" y="94"/>
                        <a:pt x="152" y="96"/>
                      </a:cubicBezTo>
                      <a:cubicBezTo>
                        <a:pt x="149" y="99"/>
                        <a:pt x="146" y="103"/>
                        <a:pt x="145" y="107"/>
                      </a:cubicBezTo>
                      <a:cubicBezTo>
                        <a:pt x="144" y="109"/>
                        <a:pt x="143" y="111"/>
                        <a:pt x="141" y="111"/>
                      </a:cubicBezTo>
                      <a:cubicBezTo>
                        <a:pt x="138" y="109"/>
                        <a:pt x="136" y="105"/>
                        <a:pt x="133" y="105"/>
                      </a:cubicBezTo>
                      <a:cubicBezTo>
                        <a:pt x="133" y="104"/>
                        <a:pt x="132" y="104"/>
                        <a:pt x="133" y="103"/>
                      </a:cubicBezTo>
                      <a:cubicBezTo>
                        <a:pt x="135" y="104"/>
                        <a:pt x="137" y="103"/>
                        <a:pt x="139" y="103"/>
                      </a:cubicBezTo>
                      <a:cubicBezTo>
                        <a:pt x="140" y="102"/>
                        <a:pt x="140" y="100"/>
                        <a:pt x="140" y="99"/>
                      </a:cubicBezTo>
                      <a:cubicBezTo>
                        <a:pt x="142" y="91"/>
                        <a:pt x="152" y="91"/>
                        <a:pt x="156" y="85"/>
                      </a:cubicBezTo>
                      <a:cubicBezTo>
                        <a:pt x="158" y="85"/>
                        <a:pt x="159" y="87"/>
                        <a:pt x="161" y="87"/>
                      </a:cubicBezTo>
                      <a:close/>
                      <a:moveTo>
                        <a:pt x="223" y="85"/>
                      </a:moveTo>
                      <a:cubicBezTo>
                        <a:pt x="222" y="87"/>
                        <a:pt x="221" y="88"/>
                        <a:pt x="220" y="89"/>
                      </a:cubicBezTo>
                      <a:cubicBezTo>
                        <a:pt x="216" y="91"/>
                        <a:pt x="213" y="96"/>
                        <a:pt x="212" y="100"/>
                      </a:cubicBezTo>
                      <a:cubicBezTo>
                        <a:pt x="211" y="101"/>
                        <a:pt x="212" y="102"/>
                        <a:pt x="212" y="102"/>
                      </a:cubicBezTo>
                      <a:cubicBezTo>
                        <a:pt x="216" y="101"/>
                        <a:pt x="219" y="101"/>
                        <a:pt x="222" y="98"/>
                      </a:cubicBezTo>
                      <a:cubicBezTo>
                        <a:pt x="226" y="96"/>
                        <a:pt x="228" y="93"/>
                        <a:pt x="230" y="90"/>
                      </a:cubicBezTo>
                      <a:cubicBezTo>
                        <a:pt x="229" y="95"/>
                        <a:pt x="224" y="100"/>
                        <a:pt x="219" y="103"/>
                      </a:cubicBezTo>
                      <a:cubicBezTo>
                        <a:pt x="216" y="104"/>
                        <a:pt x="213" y="105"/>
                        <a:pt x="209" y="104"/>
                      </a:cubicBezTo>
                      <a:cubicBezTo>
                        <a:pt x="209" y="100"/>
                        <a:pt x="210" y="94"/>
                        <a:pt x="214" y="91"/>
                      </a:cubicBezTo>
                      <a:cubicBezTo>
                        <a:pt x="217" y="88"/>
                        <a:pt x="220" y="87"/>
                        <a:pt x="223" y="85"/>
                      </a:cubicBezTo>
                      <a:close/>
                      <a:moveTo>
                        <a:pt x="99" y="95"/>
                      </a:moveTo>
                      <a:cubicBezTo>
                        <a:pt x="100" y="96"/>
                        <a:pt x="101" y="97"/>
                        <a:pt x="100" y="99"/>
                      </a:cubicBezTo>
                      <a:cubicBezTo>
                        <a:pt x="98" y="98"/>
                        <a:pt x="97" y="97"/>
                        <a:pt x="95" y="96"/>
                      </a:cubicBezTo>
                      <a:cubicBezTo>
                        <a:pt x="92" y="93"/>
                        <a:pt x="89" y="89"/>
                        <a:pt x="87" y="86"/>
                      </a:cubicBezTo>
                      <a:cubicBezTo>
                        <a:pt x="87" y="85"/>
                        <a:pt x="86" y="85"/>
                        <a:pt x="87" y="85"/>
                      </a:cubicBezTo>
                      <a:cubicBezTo>
                        <a:pt x="92" y="86"/>
                        <a:pt x="97" y="90"/>
                        <a:pt x="99" y="95"/>
                      </a:cubicBezTo>
                      <a:close/>
                      <a:moveTo>
                        <a:pt x="229" y="86"/>
                      </a:moveTo>
                      <a:cubicBezTo>
                        <a:pt x="227" y="92"/>
                        <a:pt x="222" y="98"/>
                        <a:pt x="215" y="98"/>
                      </a:cubicBezTo>
                      <a:cubicBezTo>
                        <a:pt x="216" y="93"/>
                        <a:pt x="221" y="90"/>
                        <a:pt x="225" y="87"/>
                      </a:cubicBezTo>
                      <a:cubicBezTo>
                        <a:pt x="226" y="87"/>
                        <a:pt x="227" y="86"/>
                        <a:pt x="229" y="86"/>
                      </a:cubicBezTo>
                      <a:close/>
                      <a:moveTo>
                        <a:pt x="235" y="90"/>
                      </a:moveTo>
                      <a:cubicBezTo>
                        <a:pt x="235" y="90"/>
                        <a:pt x="235" y="90"/>
                        <a:pt x="235" y="90"/>
                      </a:cubicBezTo>
                      <a:cubicBezTo>
                        <a:pt x="235" y="90"/>
                        <a:pt x="235" y="90"/>
                        <a:pt x="235" y="90"/>
                      </a:cubicBezTo>
                      <a:close/>
                      <a:moveTo>
                        <a:pt x="242" y="106"/>
                      </a:moveTo>
                      <a:cubicBezTo>
                        <a:pt x="246" y="108"/>
                        <a:pt x="250" y="110"/>
                        <a:pt x="255" y="109"/>
                      </a:cubicBezTo>
                      <a:cubicBezTo>
                        <a:pt x="256" y="110"/>
                        <a:pt x="257" y="112"/>
                        <a:pt x="257" y="113"/>
                      </a:cubicBezTo>
                      <a:cubicBezTo>
                        <a:pt x="253" y="115"/>
                        <a:pt x="249" y="113"/>
                        <a:pt x="246" y="111"/>
                      </a:cubicBezTo>
                      <a:cubicBezTo>
                        <a:pt x="239" y="109"/>
                        <a:pt x="234" y="100"/>
                        <a:pt x="233" y="93"/>
                      </a:cubicBezTo>
                      <a:cubicBezTo>
                        <a:pt x="234" y="91"/>
                        <a:pt x="234" y="91"/>
                        <a:pt x="234" y="91"/>
                      </a:cubicBezTo>
                      <a:cubicBezTo>
                        <a:pt x="236" y="96"/>
                        <a:pt x="237" y="102"/>
                        <a:pt x="242" y="106"/>
                      </a:cubicBezTo>
                      <a:close/>
                      <a:moveTo>
                        <a:pt x="84" y="97"/>
                      </a:moveTo>
                      <a:cubicBezTo>
                        <a:pt x="81" y="105"/>
                        <a:pt x="73" y="112"/>
                        <a:pt x="65" y="113"/>
                      </a:cubicBezTo>
                      <a:cubicBezTo>
                        <a:pt x="61" y="113"/>
                        <a:pt x="61" y="113"/>
                        <a:pt x="61" y="113"/>
                      </a:cubicBezTo>
                      <a:cubicBezTo>
                        <a:pt x="62" y="111"/>
                        <a:pt x="63" y="108"/>
                        <a:pt x="65" y="107"/>
                      </a:cubicBezTo>
                      <a:cubicBezTo>
                        <a:pt x="70" y="108"/>
                        <a:pt x="75" y="106"/>
                        <a:pt x="78" y="103"/>
                      </a:cubicBezTo>
                      <a:cubicBezTo>
                        <a:pt x="81" y="100"/>
                        <a:pt x="82" y="96"/>
                        <a:pt x="84" y="92"/>
                      </a:cubicBezTo>
                      <a:cubicBezTo>
                        <a:pt x="85" y="94"/>
                        <a:pt x="85" y="96"/>
                        <a:pt x="84" y="97"/>
                      </a:cubicBezTo>
                      <a:close/>
                      <a:moveTo>
                        <a:pt x="81" y="93"/>
                      </a:moveTo>
                      <a:cubicBezTo>
                        <a:pt x="80" y="98"/>
                        <a:pt x="76" y="102"/>
                        <a:pt x="72" y="104"/>
                      </a:cubicBezTo>
                      <a:cubicBezTo>
                        <a:pt x="70" y="104"/>
                        <a:pt x="69" y="105"/>
                        <a:pt x="67" y="105"/>
                      </a:cubicBezTo>
                      <a:cubicBezTo>
                        <a:pt x="67" y="104"/>
                        <a:pt x="68" y="102"/>
                        <a:pt x="69" y="102"/>
                      </a:cubicBezTo>
                      <a:cubicBezTo>
                        <a:pt x="73" y="98"/>
                        <a:pt x="76" y="94"/>
                        <a:pt x="81" y="93"/>
                      </a:cubicBezTo>
                      <a:close/>
                      <a:moveTo>
                        <a:pt x="234" y="104"/>
                      </a:moveTo>
                      <a:cubicBezTo>
                        <a:pt x="233" y="106"/>
                        <a:pt x="232" y="110"/>
                        <a:pt x="229" y="110"/>
                      </a:cubicBezTo>
                      <a:cubicBezTo>
                        <a:pt x="227" y="107"/>
                        <a:pt x="227" y="103"/>
                        <a:pt x="228" y="99"/>
                      </a:cubicBezTo>
                      <a:cubicBezTo>
                        <a:pt x="231" y="95"/>
                        <a:pt x="231" y="95"/>
                        <a:pt x="231" y="95"/>
                      </a:cubicBezTo>
                      <a:cubicBezTo>
                        <a:pt x="232" y="98"/>
                        <a:pt x="233" y="101"/>
                        <a:pt x="234" y="104"/>
                      </a:cubicBezTo>
                      <a:close/>
                      <a:moveTo>
                        <a:pt x="253" y="107"/>
                      </a:moveTo>
                      <a:cubicBezTo>
                        <a:pt x="251" y="107"/>
                        <a:pt x="248" y="106"/>
                        <a:pt x="247" y="106"/>
                      </a:cubicBezTo>
                      <a:cubicBezTo>
                        <a:pt x="242" y="105"/>
                        <a:pt x="241" y="101"/>
                        <a:pt x="238" y="98"/>
                      </a:cubicBezTo>
                      <a:cubicBezTo>
                        <a:pt x="238" y="97"/>
                        <a:pt x="238" y="97"/>
                        <a:pt x="238" y="97"/>
                      </a:cubicBezTo>
                      <a:cubicBezTo>
                        <a:pt x="244" y="98"/>
                        <a:pt x="250" y="102"/>
                        <a:pt x="253" y="107"/>
                      </a:cubicBezTo>
                      <a:close/>
                      <a:moveTo>
                        <a:pt x="90" y="102"/>
                      </a:moveTo>
                      <a:cubicBezTo>
                        <a:pt x="90" y="105"/>
                        <a:pt x="90" y="107"/>
                        <a:pt x="88" y="109"/>
                      </a:cubicBezTo>
                      <a:cubicBezTo>
                        <a:pt x="86" y="108"/>
                        <a:pt x="85" y="105"/>
                        <a:pt x="84" y="103"/>
                      </a:cubicBezTo>
                      <a:cubicBezTo>
                        <a:pt x="84" y="101"/>
                        <a:pt x="86" y="99"/>
                        <a:pt x="86" y="97"/>
                      </a:cubicBezTo>
                      <a:cubicBezTo>
                        <a:pt x="87" y="96"/>
                        <a:pt x="87" y="96"/>
                        <a:pt x="87" y="96"/>
                      </a:cubicBezTo>
                      <a:cubicBezTo>
                        <a:pt x="88" y="98"/>
                        <a:pt x="91" y="100"/>
                        <a:pt x="90" y="102"/>
                      </a:cubicBezTo>
                      <a:close/>
                      <a:moveTo>
                        <a:pt x="168" y="102"/>
                      </a:moveTo>
                      <a:cubicBezTo>
                        <a:pt x="169" y="105"/>
                        <a:pt x="166" y="111"/>
                        <a:pt x="171" y="111"/>
                      </a:cubicBezTo>
                      <a:cubicBezTo>
                        <a:pt x="174" y="114"/>
                        <a:pt x="174" y="117"/>
                        <a:pt x="173" y="120"/>
                      </a:cubicBezTo>
                      <a:cubicBezTo>
                        <a:pt x="173" y="122"/>
                        <a:pt x="171" y="124"/>
                        <a:pt x="169" y="124"/>
                      </a:cubicBezTo>
                      <a:cubicBezTo>
                        <a:pt x="168" y="125"/>
                        <a:pt x="167" y="125"/>
                        <a:pt x="166" y="124"/>
                      </a:cubicBezTo>
                      <a:cubicBezTo>
                        <a:pt x="164" y="123"/>
                        <a:pt x="164" y="121"/>
                        <a:pt x="165" y="119"/>
                      </a:cubicBezTo>
                      <a:cubicBezTo>
                        <a:pt x="165" y="119"/>
                        <a:pt x="166" y="119"/>
                        <a:pt x="167" y="119"/>
                      </a:cubicBezTo>
                      <a:cubicBezTo>
                        <a:pt x="167" y="120"/>
                        <a:pt x="168" y="120"/>
                        <a:pt x="169" y="120"/>
                      </a:cubicBezTo>
                      <a:cubicBezTo>
                        <a:pt x="170" y="119"/>
                        <a:pt x="171" y="117"/>
                        <a:pt x="170" y="116"/>
                      </a:cubicBezTo>
                      <a:cubicBezTo>
                        <a:pt x="170" y="114"/>
                        <a:pt x="168" y="113"/>
                        <a:pt x="167" y="112"/>
                      </a:cubicBezTo>
                      <a:cubicBezTo>
                        <a:pt x="166" y="109"/>
                        <a:pt x="167" y="103"/>
                        <a:pt x="162" y="101"/>
                      </a:cubicBezTo>
                      <a:cubicBezTo>
                        <a:pt x="160" y="101"/>
                        <a:pt x="158" y="102"/>
                        <a:pt x="157" y="103"/>
                      </a:cubicBezTo>
                      <a:cubicBezTo>
                        <a:pt x="155" y="104"/>
                        <a:pt x="154" y="106"/>
                        <a:pt x="154" y="108"/>
                      </a:cubicBezTo>
                      <a:cubicBezTo>
                        <a:pt x="151" y="110"/>
                        <a:pt x="148" y="112"/>
                        <a:pt x="148" y="116"/>
                      </a:cubicBezTo>
                      <a:cubicBezTo>
                        <a:pt x="148" y="117"/>
                        <a:pt x="148" y="120"/>
                        <a:pt x="150" y="120"/>
                      </a:cubicBezTo>
                      <a:cubicBezTo>
                        <a:pt x="153" y="121"/>
                        <a:pt x="155" y="116"/>
                        <a:pt x="157" y="120"/>
                      </a:cubicBezTo>
                      <a:cubicBezTo>
                        <a:pt x="157" y="121"/>
                        <a:pt x="157" y="122"/>
                        <a:pt x="156" y="123"/>
                      </a:cubicBezTo>
                      <a:cubicBezTo>
                        <a:pt x="155" y="125"/>
                        <a:pt x="152" y="126"/>
                        <a:pt x="150" y="126"/>
                      </a:cubicBezTo>
                      <a:cubicBezTo>
                        <a:pt x="148" y="125"/>
                        <a:pt x="145" y="124"/>
                        <a:pt x="144" y="121"/>
                      </a:cubicBezTo>
                      <a:cubicBezTo>
                        <a:pt x="144" y="119"/>
                        <a:pt x="143" y="117"/>
                        <a:pt x="144" y="115"/>
                      </a:cubicBezTo>
                      <a:cubicBezTo>
                        <a:pt x="145" y="112"/>
                        <a:pt x="148" y="110"/>
                        <a:pt x="149" y="109"/>
                      </a:cubicBezTo>
                      <a:cubicBezTo>
                        <a:pt x="150" y="105"/>
                        <a:pt x="152" y="101"/>
                        <a:pt x="155" y="99"/>
                      </a:cubicBezTo>
                      <a:cubicBezTo>
                        <a:pt x="158" y="98"/>
                        <a:pt x="161" y="97"/>
                        <a:pt x="164" y="98"/>
                      </a:cubicBezTo>
                      <a:cubicBezTo>
                        <a:pt x="165" y="99"/>
                        <a:pt x="167" y="100"/>
                        <a:pt x="168" y="102"/>
                      </a:cubicBezTo>
                      <a:close/>
                      <a:moveTo>
                        <a:pt x="226" y="107"/>
                      </a:moveTo>
                      <a:cubicBezTo>
                        <a:pt x="227" y="109"/>
                        <a:pt x="228" y="111"/>
                        <a:pt x="229" y="112"/>
                      </a:cubicBezTo>
                      <a:cubicBezTo>
                        <a:pt x="233" y="112"/>
                        <a:pt x="234" y="108"/>
                        <a:pt x="235" y="106"/>
                      </a:cubicBezTo>
                      <a:cubicBezTo>
                        <a:pt x="236" y="106"/>
                        <a:pt x="236" y="107"/>
                        <a:pt x="236" y="108"/>
                      </a:cubicBezTo>
                      <a:cubicBezTo>
                        <a:pt x="236" y="111"/>
                        <a:pt x="233" y="114"/>
                        <a:pt x="230" y="116"/>
                      </a:cubicBezTo>
                      <a:cubicBezTo>
                        <a:pt x="229" y="116"/>
                        <a:pt x="228" y="115"/>
                        <a:pt x="227" y="114"/>
                      </a:cubicBezTo>
                      <a:cubicBezTo>
                        <a:pt x="225" y="111"/>
                        <a:pt x="222" y="107"/>
                        <a:pt x="224" y="103"/>
                      </a:cubicBezTo>
                      <a:cubicBezTo>
                        <a:pt x="225" y="102"/>
                        <a:pt x="225" y="102"/>
                        <a:pt x="225" y="102"/>
                      </a:cubicBezTo>
                      <a:cubicBezTo>
                        <a:pt x="226" y="103"/>
                        <a:pt x="225" y="106"/>
                        <a:pt x="226" y="107"/>
                      </a:cubicBezTo>
                      <a:close/>
                      <a:moveTo>
                        <a:pt x="164" y="108"/>
                      </a:moveTo>
                      <a:cubicBezTo>
                        <a:pt x="164" y="110"/>
                        <a:pt x="164" y="111"/>
                        <a:pt x="163" y="113"/>
                      </a:cubicBezTo>
                      <a:cubicBezTo>
                        <a:pt x="164" y="115"/>
                        <a:pt x="166" y="114"/>
                        <a:pt x="167" y="116"/>
                      </a:cubicBezTo>
                      <a:cubicBezTo>
                        <a:pt x="165" y="115"/>
                        <a:pt x="162" y="116"/>
                        <a:pt x="162" y="118"/>
                      </a:cubicBezTo>
                      <a:cubicBezTo>
                        <a:pt x="160" y="120"/>
                        <a:pt x="161" y="122"/>
                        <a:pt x="162" y="124"/>
                      </a:cubicBezTo>
                      <a:cubicBezTo>
                        <a:pt x="163" y="126"/>
                        <a:pt x="165" y="127"/>
                        <a:pt x="167" y="127"/>
                      </a:cubicBezTo>
                      <a:cubicBezTo>
                        <a:pt x="170" y="127"/>
                        <a:pt x="172" y="125"/>
                        <a:pt x="174" y="124"/>
                      </a:cubicBezTo>
                      <a:cubicBezTo>
                        <a:pt x="176" y="121"/>
                        <a:pt x="176" y="121"/>
                        <a:pt x="176" y="121"/>
                      </a:cubicBezTo>
                      <a:cubicBezTo>
                        <a:pt x="177" y="122"/>
                        <a:pt x="176" y="124"/>
                        <a:pt x="177" y="125"/>
                      </a:cubicBezTo>
                      <a:cubicBezTo>
                        <a:pt x="178" y="127"/>
                        <a:pt x="179" y="130"/>
                        <a:pt x="181" y="132"/>
                      </a:cubicBezTo>
                      <a:cubicBezTo>
                        <a:pt x="184" y="135"/>
                        <a:pt x="189" y="138"/>
                        <a:pt x="194" y="138"/>
                      </a:cubicBezTo>
                      <a:cubicBezTo>
                        <a:pt x="192" y="139"/>
                        <a:pt x="191" y="142"/>
                        <a:pt x="191" y="145"/>
                      </a:cubicBezTo>
                      <a:cubicBezTo>
                        <a:pt x="190" y="146"/>
                        <a:pt x="192" y="148"/>
                        <a:pt x="193" y="149"/>
                      </a:cubicBezTo>
                      <a:cubicBezTo>
                        <a:pt x="195" y="150"/>
                        <a:pt x="197" y="150"/>
                        <a:pt x="199" y="149"/>
                      </a:cubicBezTo>
                      <a:cubicBezTo>
                        <a:pt x="200" y="149"/>
                        <a:pt x="201" y="147"/>
                        <a:pt x="202" y="148"/>
                      </a:cubicBezTo>
                      <a:cubicBezTo>
                        <a:pt x="204" y="149"/>
                        <a:pt x="204" y="152"/>
                        <a:pt x="207" y="151"/>
                      </a:cubicBezTo>
                      <a:cubicBezTo>
                        <a:pt x="208" y="151"/>
                        <a:pt x="209" y="151"/>
                        <a:pt x="211" y="152"/>
                      </a:cubicBezTo>
                      <a:cubicBezTo>
                        <a:pt x="212" y="153"/>
                        <a:pt x="212" y="156"/>
                        <a:pt x="212" y="158"/>
                      </a:cubicBezTo>
                      <a:cubicBezTo>
                        <a:pt x="211" y="160"/>
                        <a:pt x="208" y="159"/>
                        <a:pt x="206" y="160"/>
                      </a:cubicBezTo>
                      <a:cubicBezTo>
                        <a:pt x="205" y="161"/>
                        <a:pt x="204" y="164"/>
                        <a:pt x="201" y="163"/>
                      </a:cubicBezTo>
                      <a:cubicBezTo>
                        <a:pt x="201" y="162"/>
                        <a:pt x="202" y="162"/>
                        <a:pt x="201" y="161"/>
                      </a:cubicBezTo>
                      <a:cubicBezTo>
                        <a:pt x="200" y="159"/>
                        <a:pt x="198" y="158"/>
                        <a:pt x="196" y="158"/>
                      </a:cubicBezTo>
                      <a:cubicBezTo>
                        <a:pt x="194" y="159"/>
                        <a:pt x="192" y="161"/>
                        <a:pt x="191" y="162"/>
                      </a:cubicBezTo>
                      <a:cubicBezTo>
                        <a:pt x="191" y="165"/>
                        <a:pt x="191" y="168"/>
                        <a:pt x="192" y="170"/>
                      </a:cubicBezTo>
                      <a:cubicBezTo>
                        <a:pt x="194" y="173"/>
                        <a:pt x="197" y="174"/>
                        <a:pt x="201" y="174"/>
                      </a:cubicBezTo>
                      <a:cubicBezTo>
                        <a:pt x="204" y="173"/>
                        <a:pt x="208" y="171"/>
                        <a:pt x="210" y="167"/>
                      </a:cubicBezTo>
                      <a:cubicBezTo>
                        <a:pt x="214" y="166"/>
                        <a:pt x="220" y="164"/>
                        <a:pt x="221" y="159"/>
                      </a:cubicBezTo>
                      <a:cubicBezTo>
                        <a:pt x="221" y="155"/>
                        <a:pt x="221" y="150"/>
                        <a:pt x="217" y="147"/>
                      </a:cubicBezTo>
                      <a:cubicBezTo>
                        <a:pt x="215" y="145"/>
                        <a:pt x="211" y="144"/>
                        <a:pt x="208" y="144"/>
                      </a:cubicBezTo>
                      <a:cubicBezTo>
                        <a:pt x="206" y="141"/>
                        <a:pt x="203" y="137"/>
                        <a:pt x="198" y="137"/>
                      </a:cubicBezTo>
                      <a:cubicBezTo>
                        <a:pt x="199" y="136"/>
                        <a:pt x="199" y="136"/>
                        <a:pt x="199" y="136"/>
                      </a:cubicBezTo>
                      <a:cubicBezTo>
                        <a:pt x="202" y="134"/>
                        <a:pt x="206" y="132"/>
                        <a:pt x="207" y="127"/>
                      </a:cubicBezTo>
                      <a:cubicBezTo>
                        <a:pt x="208" y="124"/>
                        <a:pt x="208" y="124"/>
                        <a:pt x="208" y="124"/>
                      </a:cubicBezTo>
                      <a:cubicBezTo>
                        <a:pt x="212" y="127"/>
                        <a:pt x="212" y="132"/>
                        <a:pt x="214" y="135"/>
                      </a:cubicBezTo>
                      <a:cubicBezTo>
                        <a:pt x="215" y="137"/>
                        <a:pt x="217" y="136"/>
                        <a:pt x="219" y="137"/>
                      </a:cubicBezTo>
                      <a:cubicBezTo>
                        <a:pt x="221" y="139"/>
                        <a:pt x="225" y="141"/>
                        <a:pt x="227" y="144"/>
                      </a:cubicBezTo>
                      <a:cubicBezTo>
                        <a:pt x="229" y="146"/>
                        <a:pt x="230" y="149"/>
                        <a:pt x="231" y="152"/>
                      </a:cubicBezTo>
                      <a:cubicBezTo>
                        <a:pt x="230" y="152"/>
                        <a:pt x="230" y="150"/>
                        <a:pt x="229" y="150"/>
                      </a:cubicBezTo>
                      <a:cubicBezTo>
                        <a:pt x="227" y="145"/>
                        <a:pt x="224" y="142"/>
                        <a:pt x="220" y="139"/>
                      </a:cubicBezTo>
                      <a:cubicBezTo>
                        <a:pt x="218" y="138"/>
                        <a:pt x="216" y="137"/>
                        <a:pt x="213" y="137"/>
                      </a:cubicBezTo>
                      <a:cubicBezTo>
                        <a:pt x="211" y="134"/>
                        <a:pt x="210" y="131"/>
                        <a:pt x="210" y="128"/>
                      </a:cubicBezTo>
                      <a:cubicBezTo>
                        <a:pt x="210" y="127"/>
                        <a:pt x="209" y="127"/>
                        <a:pt x="208" y="127"/>
                      </a:cubicBezTo>
                      <a:cubicBezTo>
                        <a:pt x="207" y="130"/>
                        <a:pt x="206" y="132"/>
                        <a:pt x="204" y="134"/>
                      </a:cubicBezTo>
                      <a:cubicBezTo>
                        <a:pt x="204" y="134"/>
                        <a:pt x="202" y="135"/>
                        <a:pt x="203" y="136"/>
                      </a:cubicBezTo>
                      <a:cubicBezTo>
                        <a:pt x="206" y="137"/>
                        <a:pt x="207" y="141"/>
                        <a:pt x="210" y="142"/>
                      </a:cubicBezTo>
                      <a:cubicBezTo>
                        <a:pt x="215" y="143"/>
                        <a:pt x="220" y="146"/>
                        <a:pt x="222" y="152"/>
                      </a:cubicBezTo>
                      <a:cubicBezTo>
                        <a:pt x="223" y="156"/>
                        <a:pt x="221" y="162"/>
                        <a:pt x="218" y="165"/>
                      </a:cubicBezTo>
                      <a:cubicBezTo>
                        <a:pt x="216" y="168"/>
                        <a:pt x="213" y="169"/>
                        <a:pt x="210" y="170"/>
                      </a:cubicBezTo>
                      <a:cubicBezTo>
                        <a:pt x="208" y="172"/>
                        <a:pt x="206" y="175"/>
                        <a:pt x="203" y="176"/>
                      </a:cubicBezTo>
                      <a:cubicBezTo>
                        <a:pt x="204" y="178"/>
                        <a:pt x="206" y="179"/>
                        <a:pt x="207" y="181"/>
                      </a:cubicBezTo>
                      <a:cubicBezTo>
                        <a:pt x="208" y="181"/>
                        <a:pt x="208" y="182"/>
                        <a:pt x="209" y="181"/>
                      </a:cubicBezTo>
                      <a:cubicBezTo>
                        <a:pt x="211" y="179"/>
                        <a:pt x="210" y="174"/>
                        <a:pt x="214" y="174"/>
                      </a:cubicBezTo>
                      <a:cubicBezTo>
                        <a:pt x="222" y="171"/>
                        <a:pt x="225" y="164"/>
                        <a:pt x="229" y="158"/>
                      </a:cubicBezTo>
                      <a:cubicBezTo>
                        <a:pt x="229" y="156"/>
                        <a:pt x="230" y="154"/>
                        <a:pt x="232" y="153"/>
                      </a:cubicBezTo>
                      <a:cubicBezTo>
                        <a:pt x="232" y="153"/>
                        <a:pt x="232" y="154"/>
                        <a:pt x="233" y="154"/>
                      </a:cubicBezTo>
                      <a:cubicBezTo>
                        <a:pt x="232" y="155"/>
                        <a:pt x="230" y="156"/>
                        <a:pt x="230" y="158"/>
                      </a:cubicBezTo>
                      <a:cubicBezTo>
                        <a:pt x="226" y="164"/>
                        <a:pt x="223" y="172"/>
                        <a:pt x="215" y="175"/>
                      </a:cubicBezTo>
                      <a:cubicBezTo>
                        <a:pt x="215" y="176"/>
                        <a:pt x="213" y="175"/>
                        <a:pt x="212" y="177"/>
                      </a:cubicBezTo>
                      <a:cubicBezTo>
                        <a:pt x="212" y="180"/>
                        <a:pt x="211" y="183"/>
                        <a:pt x="209" y="185"/>
                      </a:cubicBezTo>
                      <a:cubicBezTo>
                        <a:pt x="207" y="184"/>
                        <a:pt x="207" y="182"/>
                        <a:pt x="205" y="180"/>
                      </a:cubicBezTo>
                      <a:cubicBezTo>
                        <a:pt x="201" y="177"/>
                        <a:pt x="195" y="174"/>
                        <a:pt x="189" y="176"/>
                      </a:cubicBezTo>
                      <a:cubicBezTo>
                        <a:pt x="184" y="178"/>
                        <a:pt x="179" y="181"/>
                        <a:pt x="178" y="186"/>
                      </a:cubicBezTo>
                      <a:cubicBezTo>
                        <a:pt x="178" y="192"/>
                        <a:pt x="178" y="192"/>
                        <a:pt x="178" y="192"/>
                      </a:cubicBezTo>
                      <a:cubicBezTo>
                        <a:pt x="179" y="195"/>
                        <a:pt x="182" y="197"/>
                        <a:pt x="183" y="199"/>
                      </a:cubicBezTo>
                      <a:cubicBezTo>
                        <a:pt x="181" y="200"/>
                        <a:pt x="180" y="196"/>
                        <a:pt x="178" y="198"/>
                      </a:cubicBezTo>
                      <a:cubicBezTo>
                        <a:pt x="177" y="201"/>
                        <a:pt x="174" y="203"/>
                        <a:pt x="172" y="204"/>
                      </a:cubicBezTo>
                      <a:cubicBezTo>
                        <a:pt x="171" y="205"/>
                        <a:pt x="171" y="206"/>
                        <a:pt x="171" y="207"/>
                      </a:cubicBezTo>
                      <a:cubicBezTo>
                        <a:pt x="168" y="211"/>
                        <a:pt x="164" y="216"/>
                        <a:pt x="158" y="215"/>
                      </a:cubicBezTo>
                      <a:cubicBezTo>
                        <a:pt x="158" y="215"/>
                        <a:pt x="157" y="215"/>
                        <a:pt x="157" y="215"/>
                      </a:cubicBezTo>
                      <a:cubicBezTo>
                        <a:pt x="162" y="214"/>
                        <a:pt x="166" y="212"/>
                        <a:pt x="168" y="208"/>
                      </a:cubicBezTo>
                      <a:cubicBezTo>
                        <a:pt x="170" y="206"/>
                        <a:pt x="169" y="202"/>
                        <a:pt x="173" y="202"/>
                      </a:cubicBezTo>
                      <a:cubicBezTo>
                        <a:pt x="176" y="199"/>
                        <a:pt x="179" y="194"/>
                        <a:pt x="177" y="190"/>
                      </a:cubicBezTo>
                      <a:cubicBezTo>
                        <a:pt x="176" y="188"/>
                        <a:pt x="174" y="186"/>
                        <a:pt x="172" y="185"/>
                      </a:cubicBezTo>
                      <a:cubicBezTo>
                        <a:pt x="170" y="184"/>
                        <a:pt x="167" y="185"/>
                        <a:pt x="165" y="186"/>
                      </a:cubicBezTo>
                      <a:cubicBezTo>
                        <a:pt x="163" y="187"/>
                        <a:pt x="163" y="189"/>
                        <a:pt x="163" y="191"/>
                      </a:cubicBezTo>
                      <a:cubicBezTo>
                        <a:pt x="164" y="194"/>
                        <a:pt x="167" y="192"/>
                        <a:pt x="169" y="194"/>
                      </a:cubicBezTo>
                      <a:cubicBezTo>
                        <a:pt x="169" y="195"/>
                        <a:pt x="168" y="196"/>
                        <a:pt x="167" y="198"/>
                      </a:cubicBezTo>
                      <a:cubicBezTo>
                        <a:pt x="164" y="199"/>
                        <a:pt x="162" y="202"/>
                        <a:pt x="161" y="205"/>
                      </a:cubicBezTo>
                      <a:cubicBezTo>
                        <a:pt x="160" y="206"/>
                        <a:pt x="158" y="206"/>
                        <a:pt x="157" y="205"/>
                      </a:cubicBezTo>
                      <a:cubicBezTo>
                        <a:pt x="156" y="205"/>
                        <a:pt x="156" y="203"/>
                        <a:pt x="156" y="202"/>
                      </a:cubicBezTo>
                      <a:cubicBezTo>
                        <a:pt x="156" y="201"/>
                        <a:pt x="157" y="199"/>
                        <a:pt x="155" y="198"/>
                      </a:cubicBezTo>
                      <a:cubicBezTo>
                        <a:pt x="155" y="198"/>
                        <a:pt x="153" y="197"/>
                        <a:pt x="153" y="195"/>
                      </a:cubicBezTo>
                      <a:cubicBezTo>
                        <a:pt x="153" y="192"/>
                        <a:pt x="157" y="195"/>
                        <a:pt x="157" y="191"/>
                      </a:cubicBezTo>
                      <a:cubicBezTo>
                        <a:pt x="158" y="189"/>
                        <a:pt x="156" y="187"/>
                        <a:pt x="154" y="185"/>
                      </a:cubicBezTo>
                      <a:cubicBezTo>
                        <a:pt x="153" y="186"/>
                        <a:pt x="153" y="185"/>
                        <a:pt x="152" y="185"/>
                      </a:cubicBezTo>
                      <a:cubicBezTo>
                        <a:pt x="150" y="184"/>
                        <a:pt x="148" y="185"/>
                        <a:pt x="146" y="186"/>
                      </a:cubicBezTo>
                      <a:cubicBezTo>
                        <a:pt x="142" y="189"/>
                        <a:pt x="142" y="189"/>
                        <a:pt x="142" y="189"/>
                      </a:cubicBezTo>
                      <a:cubicBezTo>
                        <a:pt x="142" y="187"/>
                        <a:pt x="143" y="185"/>
                        <a:pt x="142" y="184"/>
                      </a:cubicBezTo>
                      <a:cubicBezTo>
                        <a:pt x="141" y="179"/>
                        <a:pt x="137" y="176"/>
                        <a:pt x="133" y="174"/>
                      </a:cubicBezTo>
                      <a:cubicBezTo>
                        <a:pt x="130" y="173"/>
                        <a:pt x="128" y="173"/>
                        <a:pt x="125" y="172"/>
                      </a:cubicBezTo>
                      <a:cubicBezTo>
                        <a:pt x="124" y="172"/>
                        <a:pt x="126" y="171"/>
                        <a:pt x="126" y="170"/>
                      </a:cubicBezTo>
                      <a:cubicBezTo>
                        <a:pt x="126" y="167"/>
                        <a:pt x="126" y="165"/>
                        <a:pt x="125" y="163"/>
                      </a:cubicBezTo>
                      <a:cubicBezTo>
                        <a:pt x="125" y="162"/>
                        <a:pt x="123" y="161"/>
                        <a:pt x="122" y="161"/>
                      </a:cubicBezTo>
                      <a:cubicBezTo>
                        <a:pt x="120" y="160"/>
                        <a:pt x="119" y="161"/>
                        <a:pt x="117" y="162"/>
                      </a:cubicBezTo>
                      <a:cubicBezTo>
                        <a:pt x="117" y="163"/>
                        <a:pt x="117" y="164"/>
                        <a:pt x="117" y="166"/>
                      </a:cubicBezTo>
                      <a:cubicBezTo>
                        <a:pt x="114" y="166"/>
                        <a:pt x="116" y="163"/>
                        <a:pt x="115" y="162"/>
                      </a:cubicBezTo>
                      <a:cubicBezTo>
                        <a:pt x="112" y="162"/>
                        <a:pt x="109" y="162"/>
                        <a:pt x="107" y="160"/>
                      </a:cubicBezTo>
                      <a:cubicBezTo>
                        <a:pt x="106" y="158"/>
                        <a:pt x="104" y="156"/>
                        <a:pt x="106" y="154"/>
                      </a:cubicBezTo>
                      <a:cubicBezTo>
                        <a:pt x="106" y="152"/>
                        <a:pt x="108" y="151"/>
                        <a:pt x="109" y="150"/>
                      </a:cubicBezTo>
                      <a:cubicBezTo>
                        <a:pt x="110" y="150"/>
                        <a:pt x="111" y="151"/>
                        <a:pt x="112" y="150"/>
                      </a:cubicBezTo>
                      <a:cubicBezTo>
                        <a:pt x="113" y="149"/>
                        <a:pt x="114" y="147"/>
                        <a:pt x="115" y="147"/>
                      </a:cubicBezTo>
                      <a:cubicBezTo>
                        <a:pt x="118" y="147"/>
                        <a:pt x="117" y="150"/>
                        <a:pt x="120" y="150"/>
                      </a:cubicBezTo>
                      <a:cubicBezTo>
                        <a:pt x="122" y="150"/>
                        <a:pt x="124" y="149"/>
                        <a:pt x="126" y="147"/>
                      </a:cubicBezTo>
                      <a:cubicBezTo>
                        <a:pt x="127" y="144"/>
                        <a:pt x="125" y="141"/>
                        <a:pt x="124" y="139"/>
                      </a:cubicBezTo>
                      <a:cubicBezTo>
                        <a:pt x="124" y="139"/>
                        <a:pt x="124" y="139"/>
                        <a:pt x="124" y="139"/>
                      </a:cubicBezTo>
                      <a:cubicBezTo>
                        <a:pt x="130" y="139"/>
                        <a:pt x="136" y="136"/>
                        <a:pt x="140" y="130"/>
                      </a:cubicBezTo>
                      <a:cubicBezTo>
                        <a:pt x="141" y="128"/>
                        <a:pt x="142" y="125"/>
                        <a:pt x="143" y="123"/>
                      </a:cubicBezTo>
                      <a:cubicBezTo>
                        <a:pt x="144" y="126"/>
                        <a:pt x="148" y="127"/>
                        <a:pt x="151" y="128"/>
                      </a:cubicBezTo>
                      <a:cubicBezTo>
                        <a:pt x="155" y="128"/>
                        <a:pt x="158" y="125"/>
                        <a:pt x="159" y="122"/>
                      </a:cubicBezTo>
                      <a:cubicBezTo>
                        <a:pt x="159" y="120"/>
                        <a:pt x="159" y="117"/>
                        <a:pt x="157" y="116"/>
                      </a:cubicBezTo>
                      <a:cubicBezTo>
                        <a:pt x="155" y="116"/>
                        <a:pt x="152" y="116"/>
                        <a:pt x="151" y="118"/>
                      </a:cubicBezTo>
                      <a:cubicBezTo>
                        <a:pt x="150" y="117"/>
                        <a:pt x="151" y="115"/>
                        <a:pt x="151" y="114"/>
                      </a:cubicBezTo>
                      <a:cubicBezTo>
                        <a:pt x="152" y="112"/>
                        <a:pt x="154" y="111"/>
                        <a:pt x="156" y="110"/>
                      </a:cubicBezTo>
                      <a:cubicBezTo>
                        <a:pt x="157" y="109"/>
                        <a:pt x="156" y="108"/>
                        <a:pt x="156" y="108"/>
                      </a:cubicBezTo>
                      <a:cubicBezTo>
                        <a:pt x="157" y="106"/>
                        <a:pt x="158" y="104"/>
                        <a:pt x="160" y="104"/>
                      </a:cubicBezTo>
                      <a:cubicBezTo>
                        <a:pt x="163" y="103"/>
                        <a:pt x="163" y="106"/>
                        <a:pt x="164" y="108"/>
                      </a:cubicBezTo>
                      <a:close/>
                      <a:moveTo>
                        <a:pt x="92" y="113"/>
                      </a:moveTo>
                      <a:cubicBezTo>
                        <a:pt x="91" y="114"/>
                        <a:pt x="91" y="117"/>
                        <a:pt x="89" y="117"/>
                      </a:cubicBezTo>
                      <a:cubicBezTo>
                        <a:pt x="86" y="114"/>
                        <a:pt x="84" y="111"/>
                        <a:pt x="81" y="108"/>
                      </a:cubicBezTo>
                      <a:cubicBezTo>
                        <a:pt x="81" y="107"/>
                        <a:pt x="81" y="106"/>
                        <a:pt x="82" y="106"/>
                      </a:cubicBezTo>
                      <a:cubicBezTo>
                        <a:pt x="83" y="107"/>
                        <a:pt x="85" y="109"/>
                        <a:pt x="86" y="111"/>
                      </a:cubicBezTo>
                      <a:cubicBezTo>
                        <a:pt x="87" y="112"/>
                        <a:pt x="88" y="112"/>
                        <a:pt x="89" y="112"/>
                      </a:cubicBezTo>
                      <a:cubicBezTo>
                        <a:pt x="92" y="110"/>
                        <a:pt x="92" y="107"/>
                        <a:pt x="93" y="104"/>
                      </a:cubicBezTo>
                      <a:cubicBezTo>
                        <a:pt x="94" y="106"/>
                        <a:pt x="92" y="110"/>
                        <a:pt x="92" y="113"/>
                      </a:cubicBezTo>
                      <a:close/>
                      <a:moveTo>
                        <a:pt x="137" y="112"/>
                      </a:moveTo>
                      <a:cubicBezTo>
                        <a:pt x="139" y="116"/>
                        <a:pt x="142" y="123"/>
                        <a:pt x="138" y="128"/>
                      </a:cubicBezTo>
                      <a:cubicBezTo>
                        <a:pt x="136" y="133"/>
                        <a:pt x="130" y="136"/>
                        <a:pt x="124" y="136"/>
                      </a:cubicBezTo>
                      <a:cubicBezTo>
                        <a:pt x="121" y="136"/>
                        <a:pt x="118" y="136"/>
                        <a:pt x="116" y="133"/>
                      </a:cubicBezTo>
                      <a:cubicBezTo>
                        <a:pt x="112" y="129"/>
                        <a:pt x="110" y="123"/>
                        <a:pt x="112" y="118"/>
                      </a:cubicBezTo>
                      <a:cubicBezTo>
                        <a:pt x="113" y="117"/>
                        <a:pt x="114" y="117"/>
                        <a:pt x="116" y="116"/>
                      </a:cubicBezTo>
                      <a:cubicBezTo>
                        <a:pt x="116" y="121"/>
                        <a:pt x="118" y="127"/>
                        <a:pt x="123" y="129"/>
                      </a:cubicBezTo>
                      <a:cubicBezTo>
                        <a:pt x="127" y="129"/>
                        <a:pt x="131" y="129"/>
                        <a:pt x="133" y="125"/>
                      </a:cubicBezTo>
                      <a:cubicBezTo>
                        <a:pt x="134" y="123"/>
                        <a:pt x="134" y="121"/>
                        <a:pt x="133" y="118"/>
                      </a:cubicBezTo>
                      <a:cubicBezTo>
                        <a:pt x="131" y="114"/>
                        <a:pt x="126" y="112"/>
                        <a:pt x="121" y="112"/>
                      </a:cubicBezTo>
                      <a:cubicBezTo>
                        <a:pt x="109" y="113"/>
                        <a:pt x="102" y="125"/>
                        <a:pt x="98" y="135"/>
                      </a:cubicBezTo>
                      <a:cubicBezTo>
                        <a:pt x="93" y="137"/>
                        <a:pt x="87" y="140"/>
                        <a:pt x="84" y="146"/>
                      </a:cubicBezTo>
                      <a:cubicBezTo>
                        <a:pt x="83" y="149"/>
                        <a:pt x="82" y="152"/>
                        <a:pt x="80" y="154"/>
                      </a:cubicBezTo>
                      <a:cubicBezTo>
                        <a:pt x="80" y="157"/>
                        <a:pt x="83" y="158"/>
                        <a:pt x="84" y="160"/>
                      </a:cubicBezTo>
                      <a:cubicBezTo>
                        <a:pt x="86" y="167"/>
                        <a:pt x="92" y="173"/>
                        <a:pt x="99" y="175"/>
                      </a:cubicBezTo>
                      <a:cubicBezTo>
                        <a:pt x="103" y="185"/>
                        <a:pt x="112" y="196"/>
                        <a:pt x="123" y="197"/>
                      </a:cubicBezTo>
                      <a:cubicBezTo>
                        <a:pt x="127" y="197"/>
                        <a:pt x="130" y="194"/>
                        <a:pt x="132" y="191"/>
                      </a:cubicBezTo>
                      <a:cubicBezTo>
                        <a:pt x="132" y="189"/>
                        <a:pt x="133" y="186"/>
                        <a:pt x="131" y="184"/>
                      </a:cubicBezTo>
                      <a:cubicBezTo>
                        <a:pt x="130" y="182"/>
                        <a:pt x="128" y="181"/>
                        <a:pt x="126" y="181"/>
                      </a:cubicBezTo>
                      <a:cubicBezTo>
                        <a:pt x="123" y="181"/>
                        <a:pt x="120" y="184"/>
                        <a:pt x="119" y="187"/>
                      </a:cubicBezTo>
                      <a:cubicBezTo>
                        <a:pt x="119" y="189"/>
                        <a:pt x="118" y="191"/>
                        <a:pt x="119" y="192"/>
                      </a:cubicBezTo>
                      <a:cubicBezTo>
                        <a:pt x="118" y="193"/>
                        <a:pt x="118" y="193"/>
                        <a:pt x="118" y="193"/>
                      </a:cubicBezTo>
                      <a:cubicBezTo>
                        <a:pt x="116" y="193"/>
                        <a:pt x="114" y="191"/>
                        <a:pt x="112" y="190"/>
                      </a:cubicBezTo>
                      <a:cubicBezTo>
                        <a:pt x="112" y="186"/>
                        <a:pt x="113" y="183"/>
                        <a:pt x="115" y="180"/>
                      </a:cubicBezTo>
                      <a:cubicBezTo>
                        <a:pt x="117" y="177"/>
                        <a:pt x="121" y="175"/>
                        <a:pt x="124" y="175"/>
                      </a:cubicBezTo>
                      <a:cubicBezTo>
                        <a:pt x="128" y="175"/>
                        <a:pt x="133" y="175"/>
                        <a:pt x="136" y="179"/>
                      </a:cubicBezTo>
                      <a:cubicBezTo>
                        <a:pt x="138" y="181"/>
                        <a:pt x="139" y="184"/>
                        <a:pt x="140" y="187"/>
                      </a:cubicBezTo>
                      <a:cubicBezTo>
                        <a:pt x="140" y="192"/>
                        <a:pt x="138" y="197"/>
                        <a:pt x="133" y="200"/>
                      </a:cubicBezTo>
                      <a:cubicBezTo>
                        <a:pt x="127" y="204"/>
                        <a:pt x="117" y="204"/>
                        <a:pt x="111" y="200"/>
                      </a:cubicBezTo>
                      <a:cubicBezTo>
                        <a:pt x="108" y="199"/>
                        <a:pt x="105" y="195"/>
                        <a:pt x="102" y="193"/>
                      </a:cubicBezTo>
                      <a:cubicBezTo>
                        <a:pt x="100" y="190"/>
                        <a:pt x="96" y="186"/>
                        <a:pt x="96" y="180"/>
                      </a:cubicBezTo>
                      <a:cubicBezTo>
                        <a:pt x="85" y="177"/>
                        <a:pt x="82" y="163"/>
                        <a:pt x="72" y="157"/>
                      </a:cubicBezTo>
                      <a:cubicBezTo>
                        <a:pt x="71" y="156"/>
                        <a:pt x="71" y="155"/>
                        <a:pt x="72" y="155"/>
                      </a:cubicBezTo>
                      <a:cubicBezTo>
                        <a:pt x="79" y="150"/>
                        <a:pt x="79" y="141"/>
                        <a:pt x="86" y="136"/>
                      </a:cubicBezTo>
                      <a:cubicBezTo>
                        <a:pt x="88" y="133"/>
                        <a:pt x="91" y="132"/>
                        <a:pt x="94" y="130"/>
                      </a:cubicBezTo>
                      <a:cubicBezTo>
                        <a:pt x="97" y="120"/>
                        <a:pt x="105" y="111"/>
                        <a:pt x="116" y="108"/>
                      </a:cubicBezTo>
                      <a:cubicBezTo>
                        <a:pt x="120" y="106"/>
                        <a:pt x="127" y="105"/>
                        <a:pt x="132" y="108"/>
                      </a:cubicBezTo>
                      <a:cubicBezTo>
                        <a:pt x="137" y="112"/>
                        <a:pt x="137" y="112"/>
                        <a:pt x="137" y="112"/>
                      </a:cubicBezTo>
                      <a:close/>
                      <a:moveTo>
                        <a:pt x="216" y="120"/>
                      </a:moveTo>
                      <a:cubicBezTo>
                        <a:pt x="218" y="123"/>
                        <a:pt x="220" y="126"/>
                        <a:pt x="221" y="130"/>
                      </a:cubicBezTo>
                      <a:cubicBezTo>
                        <a:pt x="224" y="132"/>
                        <a:pt x="228" y="133"/>
                        <a:pt x="230" y="137"/>
                      </a:cubicBezTo>
                      <a:cubicBezTo>
                        <a:pt x="234" y="141"/>
                        <a:pt x="236" y="146"/>
                        <a:pt x="240" y="151"/>
                      </a:cubicBezTo>
                      <a:cubicBezTo>
                        <a:pt x="239" y="153"/>
                        <a:pt x="242" y="154"/>
                        <a:pt x="242" y="156"/>
                      </a:cubicBezTo>
                      <a:cubicBezTo>
                        <a:pt x="235" y="161"/>
                        <a:pt x="233" y="169"/>
                        <a:pt x="227" y="175"/>
                      </a:cubicBezTo>
                      <a:cubicBezTo>
                        <a:pt x="224" y="177"/>
                        <a:pt x="222" y="180"/>
                        <a:pt x="219" y="182"/>
                      </a:cubicBezTo>
                      <a:cubicBezTo>
                        <a:pt x="218" y="184"/>
                        <a:pt x="217" y="186"/>
                        <a:pt x="216" y="188"/>
                      </a:cubicBezTo>
                      <a:cubicBezTo>
                        <a:pt x="212" y="194"/>
                        <a:pt x="206" y="202"/>
                        <a:pt x="198" y="202"/>
                      </a:cubicBezTo>
                      <a:cubicBezTo>
                        <a:pt x="196" y="203"/>
                        <a:pt x="194" y="201"/>
                        <a:pt x="191" y="201"/>
                      </a:cubicBezTo>
                      <a:cubicBezTo>
                        <a:pt x="187" y="200"/>
                        <a:pt x="184" y="196"/>
                        <a:pt x="181" y="193"/>
                      </a:cubicBezTo>
                      <a:cubicBezTo>
                        <a:pt x="180" y="190"/>
                        <a:pt x="181" y="185"/>
                        <a:pt x="183" y="182"/>
                      </a:cubicBezTo>
                      <a:cubicBezTo>
                        <a:pt x="186" y="179"/>
                        <a:pt x="190" y="177"/>
                        <a:pt x="194" y="178"/>
                      </a:cubicBezTo>
                      <a:cubicBezTo>
                        <a:pt x="199" y="178"/>
                        <a:pt x="204" y="182"/>
                        <a:pt x="207" y="186"/>
                      </a:cubicBezTo>
                      <a:cubicBezTo>
                        <a:pt x="208" y="189"/>
                        <a:pt x="204" y="190"/>
                        <a:pt x="203" y="192"/>
                      </a:cubicBezTo>
                      <a:cubicBezTo>
                        <a:pt x="202" y="192"/>
                        <a:pt x="201" y="193"/>
                        <a:pt x="201" y="193"/>
                      </a:cubicBezTo>
                      <a:cubicBezTo>
                        <a:pt x="200" y="190"/>
                        <a:pt x="201" y="188"/>
                        <a:pt x="199" y="186"/>
                      </a:cubicBezTo>
                      <a:cubicBezTo>
                        <a:pt x="197" y="184"/>
                        <a:pt x="194" y="183"/>
                        <a:pt x="192" y="184"/>
                      </a:cubicBezTo>
                      <a:cubicBezTo>
                        <a:pt x="190" y="184"/>
                        <a:pt x="189" y="186"/>
                        <a:pt x="188" y="187"/>
                      </a:cubicBezTo>
                      <a:cubicBezTo>
                        <a:pt x="187" y="189"/>
                        <a:pt x="189" y="191"/>
                        <a:pt x="189" y="194"/>
                      </a:cubicBezTo>
                      <a:cubicBezTo>
                        <a:pt x="191" y="196"/>
                        <a:pt x="195" y="195"/>
                        <a:pt x="198" y="196"/>
                      </a:cubicBezTo>
                      <a:cubicBezTo>
                        <a:pt x="204" y="194"/>
                        <a:pt x="210" y="190"/>
                        <a:pt x="212" y="184"/>
                      </a:cubicBezTo>
                      <a:cubicBezTo>
                        <a:pt x="214" y="181"/>
                        <a:pt x="213" y="177"/>
                        <a:pt x="217" y="176"/>
                      </a:cubicBezTo>
                      <a:cubicBezTo>
                        <a:pt x="225" y="173"/>
                        <a:pt x="229" y="164"/>
                        <a:pt x="233" y="157"/>
                      </a:cubicBezTo>
                      <a:cubicBezTo>
                        <a:pt x="234" y="156"/>
                        <a:pt x="237" y="156"/>
                        <a:pt x="236" y="154"/>
                      </a:cubicBezTo>
                      <a:cubicBezTo>
                        <a:pt x="235" y="153"/>
                        <a:pt x="234" y="152"/>
                        <a:pt x="234" y="151"/>
                      </a:cubicBezTo>
                      <a:cubicBezTo>
                        <a:pt x="231" y="148"/>
                        <a:pt x="230" y="144"/>
                        <a:pt x="228" y="141"/>
                      </a:cubicBezTo>
                      <a:cubicBezTo>
                        <a:pt x="224" y="138"/>
                        <a:pt x="220" y="135"/>
                        <a:pt x="215" y="134"/>
                      </a:cubicBezTo>
                      <a:cubicBezTo>
                        <a:pt x="213" y="126"/>
                        <a:pt x="208" y="118"/>
                        <a:pt x="199" y="115"/>
                      </a:cubicBezTo>
                      <a:cubicBezTo>
                        <a:pt x="196" y="113"/>
                        <a:pt x="190" y="113"/>
                        <a:pt x="187" y="116"/>
                      </a:cubicBezTo>
                      <a:cubicBezTo>
                        <a:pt x="185" y="118"/>
                        <a:pt x="184" y="121"/>
                        <a:pt x="185" y="125"/>
                      </a:cubicBezTo>
                      <a:cubicBezTo>
                        <a:pt x="186" y="127"/>
                        <a:pt x="189" y="129"/>
                        <a:pt x="192" y="130"/>
                      </a:cubicBezTo>
                      <a:cubicBezTo>
                        <a:pt x="195" y="130"/>
                        <a:pt x="197" y="128"/>
                        <a:pt x="199" y="127"/>
                      </a:cubicBezTo>
                      <a:cubicBezTo>
                        <a:pt x="201" y="124"/>
                        <a:pt x="201" y="121"/>
                        <a:pt x="201" y="119"/>
                      </a:cubicBezTo>
                      <a:cubicBezTo>
                        <a:pt x="202" y="119"/>
                        <a:pt x="204" y="120"/>
                        <a:pt x="205" y="121"/>
                      </a:cubicBezTo>
                      <a:cubicBezTo>
                        <a:pt x="206" y="124"/>
                        <a:pt x="204" y="128"/>
                        <a:pt x="202" y="131"/>
                      </a:cubicBezTo>
                      <a:cubicBezTo>
                        <a:pt x="199" y="134"/>
                        <a:pt x="195" y="136"/>
                        <a:pt x="190" y="135"/>
                      </a:cubicBezTo>
                      <a:cubicBezTo>
                        <a:pt x="185" y="133"/>
                        <a:pt x="179" y="129"/>
                        <a:pt x="178" y="123"/>
                      </a:cubicBezTo>
                      <a:cubicBezTo>
                        <a:pt x="178" y="119"/>
                        <a:pt x="180" y="115"/>
                        <a:pt x="183" y="111"/>
                      </a:cubicBezTo>
                      <a:cubicBezTo>
                        <a:pt x="190" y="107"/>
                        <a:pt x="198" y="109"/>
                        <a:pt x="204" y="111"/>
                      </a:cubicBezTo>
                      <a:cubicBezTo>
                        <a:pt x="208" y="114"/>
                        <a:pt x="212" y="116"/>
                        <a:pt x="216" y="120"/>
                      </a:cubicBezTo>
                      <a:close/>
                      <a:moveTo>
                        <a:pt x="243" y="117"/>
                      </a:moveTo>
                      <a:cubicBezTo>
                        <a:pt x="245" y="123"/>
                        <a:pt x="247" y="131"/>
                        <a:pt x="242" y="136"/>
                      </a:cubicBezTo>
                      <a:cubicBezTo>
                        <a:pt x="241" y="137"/>
                        <a:pt x="240" y="138"/>
                        <a:pt x="239" y="138"/>
                      </a:cubicBezTo>
                      <a:cubicBezTo>
                        <a:pt x="237" y="137"/>
                        <a:pt x="235" y="136"/>
                        <a:pt x="234" y="134"/>
                      </a:cubicBezTo>
                      <a:cubicBezTo>
                        <a:pt x="234" y="133"/>
                        <a:pt x="233" y="130"/>
                        <a:pt x="234" y="129"/>
                      </a:cubicBezTo>
                      <a:cubicBezTo>
                        <a:pt x="236" y="129"/>
                        <a:pt x="238" y="132"/>
                        <a:pt x="240" y="130"/>
                      </a:cubicBezTo>
                      <a:cubicBezTo>
                        <a:pt x="242" y="127"/>
                        <a:pt x="241" y="124"/>
                        <a:pt x="241" y="120"/>
                      </a:cubicBezTo>
                      <a:cubicBezTo>
                        <a:pt x="240" y="117"/>
                        <a:pt x="236" y="114"/>
                        <a:pt x="238" y="111"/>
                      </a:cubicBezTo>
                      <a:cubicBezTo>
                        <a:pt x="240" y="112"/>
                        <a:pt x="242" y="115"/>
                        <a:pt x="243" y="117"/>
                      </a:cubicBezTo>
                      <a:close/>
                      <a:moveTo>
                        <a:pt x="77" y="119"/>
                      </a:moveTo>
                      <a:cubicBezTo>
                        <a:pt x="76" y="122"/>
                        <a:pt x="74" y="126"/>
                        <a:pt x="76" y="129"/>
                      </a:cubicBezTo>
                      <a:cubicBezTo>
                        <a:pt x="77" y="130"/>
                        <a:pt x="78" y="130"/>
                        <a:pt x="79" y="130"/>
                      </a:cubicBezTo>
                      <a:cubicBezTo>
                        <a:pt x="80" y="130"/>
                        <a:pt x="81" y="130"/>
                        <a:pt x="82" y="130"/>
                      </a:cubicBezTo>
                      <a:cubicBezTo>
                        <a:pt x="82" y="132"/>
                        <a:pt x="82" y="135"/>
                        <a:pt x="80" y="136"/>
                      </a:cubicBezTo>
                      <a:cubicBezTo>
                        <a:pt x="79" y="137"/>
                        <a:pt x="78" y="137"/>
                        <a:pt x="77" y="137"/>
                      </a:cubicBezTo>
                      <a:cubicBezTo>
                        <a:pt x="74" y="136"/>
                        <a:pt x="72" y="133"/>
                        <a:pt x="71" y="130"/>
                      </a:cubicBezTo>
                      <a:cubicBezTo>
                        <a:pt x="71" y="124"/>
                        <a:pt x="75" y="118"/>
                        <a:pt x="75" y="112"/>
                      </a:cubicBezTo>
                      <a:cubicBezTo>
                        <a:pt x="75" y="111"/>
                        <a:pt x="76" y="111"/>
                        <a:pt x="77" y="110"/>
                      </a:cubicBezTo>
                      <a:cubicBezTo>
                        <a:pt x="79" y="113"/>
                        <a:pt x="77" y="116"/>
                        <a:pt x="77" y="119"/>
                      </a:cubicBezTo>
                      <a:close/>
                      <a:moveTo>
                        <a:pt x="248" y="115"/>
                      </a:moveTo>
                      <a:cubicBezTo>
                        <a:pt x="247" y="117"/>
                        <a:pt x="250" y="118"/>
                        <a:pt x="250" y="120"/>
                      </a:cubicBezTo>
                      <a:cubicBezTo>
                        <a:pt x="252" y="124"/>
                        <a:pt x="253" y="129"/>
                        <a:pt x="252" y="133"/>
                      </a:cubicBezTo>
                      <a:cubicBezTo>
                        <a:pt x="250" y="137"/>
                        <a:pt x="248" y="143"/>
                        <a:pt x="251" y="146"/>
                      </a:cubicBezTo>
                      <a:cubicBezTo>
                        <a:pt x="253" y="148"/>
                        <a:pt x="255" y="148"/>
                        <a:pt x="256" y="148"/>
                      </a:cubicBezTo>
                      <a:cubicBezTo>
                        <a:pt x="259" y="146"/>
                        <a:pt x="259" y="146"/>
                        <a:pt x="259" y="146"/>
                      </a:cubicBezTo>
                      <a:cubicBezTo>
                        <a:pt x="259" y="149"/>
                        <a:pt x="256" y="152"/>
                        <a:pt x="254" y="153"/>
                      </a:cubicBezTo>
                      <a:cubicBezTo>
                        <a:pt x="252" y="154"/>
                        <a:pt x="250" y="153"/>
                        <a:pt x="248" y="152"/>
                      </a:cubicBezTo>
                      <a:cubicBezTo>
                        <a:pt x="244" y="150"/>
                        <a:pt x="244" y="145"/>
                        <a:pt x="244" y="141"/>
                      </a:cubicBezTo>
                      <a:cubicBezTo>
                        <a:pt x="245" y="136"/>
                        <a:pt x="249" y="132"/>
                        <a:pt x="247" y="127"/>
                      </a:cubicBezTo>
                      <a:cubicBezTo>
                        <a:pt x="248" y="122"/>
                        <a:pt x="245" y="119"/>
                        <a:pt x="245" y="114"/>
                      </a:cubicBezTo>
                      <a:cubicBezTo>
                        <a:pt x="246" y="114"/>
                        <a:pt x="247" y="114"/>
                        <a:pt x="248" y="115"/>
                      </a:cubicBezTo>
                      <a:close/>
                      <a:moveTo>
                        <a:pt x="72" y="114"/>
                      </a:moveTo>
                      <a:cubicBezTo>
                        <a:pt x="71" y="120"/>
                        <a:pt x="68" y="126"/>
                        <a:pt x="70" y="132"/>
                      </a:cubicBezTo>
                      <a:cubicBezTo>
                        <a:pt x="71" y="137"/>
                        <a:pt x="73" y="144"/>
                        <a:pt x="69" y="148"/>
                      </a:cubicBezTo>
                      <a:cubicBezTo>
                        <a:pt x="68" y="150"/>
                        <a:pt x="66" y="151"/>
                        <a:pt x="63" y="151"/>
                      </a:cubicBezTo>
                      <a:cubicBezTo>
                        <a:pt x="62" y="151"/>
                        <a:pt x="60" y="150"/>
                        <a:pt x="59" y="148"/>
                      </a:cubicBezTo>
                      <a:cubicBezTo>
                        <a:pt x="59" y="148"/>
                        <a:pt x="59" y="148"/>
                        <a:pt x="59" y="148"/>
                      </a:cubicBezTo>
                      <a:cubicBezTo>
                        <a:pt x="62" y="148"/>
                        <a:pt x="65" y="147"/>
                        <a:pt x="66" y="144"/>
                      </a:cubicBezTo>
                      <a:cubicBezTo>
                        <a:pt x="70" y="137"/>
                        <a:pt x="64" y="131"/>
                        <a:pt x="66" y="125"/>
                      </a:cubicBezTo>
                      <a:cubicBezTo>
                        <a:pt x="66" y="121"/>
                        <a:pt x="67" y="117"/>
                        <a:pt x="70" y="115"/>
                      </a:cubicBezTo>
                      <a:cubicBezTo>
                        <a:pt x="70" y="114"/>
                        <a:pt x="71" y="114"/>
                        <a:pt x="72" y="113"/>
                      </a:cubicBezTo>
                      <a:cubicBezTo>
                        <a:pt x="72" y="113"/>
                        <a:pt x="72" y="114"/>
                        <a:pt x="72" y="114"/>
                      </a:cubicBezTo>
                      <a:close/>
                      <a:moveTo>
                        <a:pt x="255" y="119"/>
                      </a:moveTo>
                      <a:cubicBezTo>
                        <a:pt x="258" y="124"/>
                        <a:pt x="257" y="130"/>
                        <a:pt x="255" y="134"/>
                      </a:cubicBezTo>
                      <a:cubicBezTo>
                        <a:pt x="255" y="137"/>
                        <a:pt x="253" y="141"/>
                        <a:pt x="256" y="143"/>
                      </a:cubicBezTo>
                      <a:cubicBezTo>
                        <a:pt x="256" y="144"/>
                        <a:pt x="257" y="144"/>
                        <a:pt x="257" y="145"/>
                      </a:cubicBezTo>
                      <a:cubicBezTo>
                        <a:pt x="257" y="146"/>
                        <a:pt x="255" y="146"/>
                        <a:pt x="254" y="145"/>
                      </a:cubicBezTo>
                      <a:cubicBezTo>
                        <a:pt x="249" y="140"/>
                        <a:pt x="255" y="134"/>
                        <a:pt x="254" y="128"/>
                      </a:cubicBezTo>
                      <a:cubicBezTo>
                        <a:pt x="255" y="124"/>
                        <a:pt x="253" y="120"/>
                        <a:pt x="251" y="116"/>
                      </a:cubicBezTo>
                      <a:cubicBezTo>
                        <a:pt x="253" y="115"/>
                        <a:pt x="254" y="118"/>
                        <a:pt x="255" y="119"/>
                      </a:cubicBezTo>
                      <a:close/>
                      <a:moveTo>
                        <a:pt x="130" y="118"/>
                      </a:moveTo>
                      <a:cubicBezTo>
                        <a:pt x="131" y="119"/>
                        <a:pt x="131" y="122"/>
                        <a:pt x="130" y="124"/>
                      </a:cubicBezTo>
                      <a:cubicBezTo>
                        <a:pt x="129" y="126"/>
                        <a:pt x="127" y="127"/>
                        <a:pt x="125" y="127"/>
                      </a:cubicBezTo>
                      <a:cubicBezTo>
                        <a:pt x="123" y="127"/>
                        <a:pt x="121" y="126"/>
                        <a:pt x="120" y="124"/>
                      </a:cubicBezTo>
                      <a:cubicBezTo>
                        <a:pt x="118" y="122"/>
                        <a:pt x="119" y="118"/>
                        <a:pt x="119" y="115"/>
                      </a:cubicBezTo>
                      <a:cubicBezTo>
                        <a:pt x="122" y="114"/>
                        <a:pt x="125" y="115"/>
                        <a:pt x="127" y="116"/>
                      </a:cubicBezTo>
                      <a:cubicBezTo>
                        <a:pt x="130" y="118"/>
                        <a:pt x="130" y="118"/>
                        <a:pt x="130" y="118"/>
                      </a:cubicBezTo>
                      <a:close/>
                      <a:moveTo>
                        <a:pt x="197" y="117"/>
                      </a:moveTo>
                      <a:cubicBezTo>
                        <a:pt x="197" y="119"/>
                        <a:pt x="197" y="119"/>
                        <a:pt x="197" y="119"/>
                      </a:cubicBezTo>
                      <a:cubicBezTo>
                        <a:pt x="196" y="118"/>
                        <a:pt x="194" y="116"/>
                        <a:pt x="192" y="118"/>
                      </a:cubicBezTo>
                      <a:cubicBezTo>
                        <a:pt x="190" y="118"/>
                        <a:pt x="189" y="120"/>
                        <a:pt x="189" y="121"/>
                      </a:cubicBezTo>
                      <a:cubicBezTo>
                        <a:pt x="188" y="122"/>
                        <a:pt x="189" y="123"/>
                        <a:pt x="189" y="124"/>
                      </a:cubicBezTo>
                      <a:cubicBezTo>
                        <a:pt x="190" y="126"/>
                        <a:pt x="191" y="126"/>
                        <a:pt x="193" y="126"/>
                      </a:cubicBezTo>
                      <a:cubicBezTo>
                        <a:pt x="194" y="126"/>
                        <a:pt x="196" y="126"/>
                        <a:pt x="197" y="125"/>
                      </a:cubicBezTo>
                      <a:cubicBezTo>
                        <a:pt x="198" y="123"/>
                        <a:pt x="197" y="121"/>
                        <a:pt x="198" y="120"/>
                      </a:cubicBezTo>
                      <a:cubicBezTo>
                        <a:pt x="200" y="121"/>
                        <a:pt x="199" y="123"/>
                        <a:pt x="199" y="124"/>
                      </a:cubicBezTo>
                      <a:cubicBezTo>
                        <a:pt x="197" y="125"/>
                        <a:pt x="196" y="127"/>
                        <a:pt x="194" y="127"/>
                      </a:cubicBezTo>
                      <a:cubicBezTo>
                        <a:pt x="192" y="128"/>
                        <a:pt x="189" y="127"/>
                        <a:pt x="188" y="125"/>
                      </a:cubicBezTo>
                      <a:cubicBezTo>
                        <a:pt x="187" y="124"/>
                        <a:pt x="186" y="122"/>
                        <a:pt x="187" y="121"/>
                      </a:cubicBezTo>
                      <a:cubicBezTo>
                        <a:pt x="188" y="118"/>
                        <a:pt x="190" y="116"/>
                        <a:pt x="193" y="116"/>
                      </a:cubicBezTo>
                      <a:cubicBezTo>
                        <a:pt x="194" y="116"/>
                        <a:pt x="197" y="116"/>
                        <a:pt x="197" y="117"/>
                      </a:cubicBezTo>
                      <a:close/>
                      <a:moveTo>
                        <a:pt x="130" y="120"/>
                      </a:moveTo>
                      <a:cubicBezTo>
                        <a:pt x="130" y="122"/>
                        <a:pt x="129" y="123"/>
                        <a:pt x="128" y="125"/>
                      </a:cubicBezTo>
                      <a:cubicBezTo>
                        <a:pt x="127" y="126"/>
                        <a:pt x="125" y="126"/>
                        <a:pt x="123" y="125"/>
                      </a:cubicBezTo>
                      <a:cubicBezTo>
                        <a:pt x="120" y="124"/>
                        <a:pt x="121" y="121"/>
                        <a:pt x="120" y="118"/>
                      </a:cubicBezTo>
                      <a:cubicBezTo>
                        <a:pt x="120" y="117"/>
                        <a:pt x="120" y="115"/>
                        <a:pt x="122" y="116"/>
                      </a:cubicBezTo>
                      <a:cubicBezTo>
                        <a:pt x="125" y="116"/>
                        <a:pt x="128" y="117"/>
                        <a:pt x="130" y="120"/>
                      </a:cubicBezTo>
                      <a:close/>
                      <a:moveTo>
                        <a:pt x="66" y="115"/>
                      </a:moveTo>
                      <a:cubicBezTo>
                        <a:pt x="63" y="122"/>
                        <a:pt x="62" y="131"/>
                        <a:pt x="65" y="138"/>
                      </a:cubicBezTo>
                      <a:cubicBezTo>
                        <a:pt x="65" y="140"/>
                        <a:pt x="65" y="143"/>
                        <a:pt x="63" y="144"/>
                      </a:cubicBezTo>
                      <a:cubicBezTo>
                        <a:pt x="62" y="145"/>
                        <a:pt x="62" y="146"/>
                        <a:pt x="60" y="145"/>
                      </a:cubicBezTo>
                      <a:cubicBezTo>
                        <a:pt x="61" y="143"/>
                        <a:pt x="62" y="141"/>
                        <a:pt x="62" y="138"/>
                      </a:cubicBezTo>
                      <a:cubicBezTo>
                        <a:pt x="60" y="133"/>
                        <a:pt x="62" y="128"/>
                        <a:pt x="63" y="123"/>
                      </a:cubicBezTo>
                      <a:cubicBezTo>
                        <a:pt x="64" y="120"/>
                        <a:pt x="64" y="117"/>
                        <a:pt x="66" y="115"/>
                      </a:cubicBezTo>
                      <a:close/>
                      <a:moveTo>
                        <a:pt x="239" y="127"/>
                      </a:moveTo>
                      <a:cubicBezTo>
                        <a:pt x="238" y="127"/>
                        <a:pt x="238" y="127"/>
                        <a:pt x="238" y="127"/>
                      </a:cubicBezTo>
                      <a:cubicBezTo>
                        <a:pt x="236" y="126"/>
                        <a:pt x="238" y="124"/>
                        <a:pt x="238" y="122"/>
                      </a:cubicBezTo>
                      <a:cubicBezTo>
                        <a:pt x="236" y="117"/>
                        <a:pt x="236" y="117"/>
                        <a:pt x="236" y="117"/>
                      </a:cubicBezTo>
                      <a:cubicBezTo>
                        <a:pt x="238" y="120"/>
                        <a:pt x="239" y="124"/>
                        <a:pt x="239" y="127"/>
                      </a:cubicBezTo>
                      <a:close/>
                      <a:moveTo>
                        <a:pt x="80" y="126"/>
                      </a:moveTo>
                      <a:cubicBezTo>
                        <a:pt x="80" y="127"/>
                        <a:pt x="80" y="128"/>
                        <a:pt x="79" y="128"/>
                      </a:cubicBezTo>
                      <a:cubicBezTo>
                        <a:pt x="77" y="128"/>
                        <a:pt x="77" y="127"/>
                        <a:pt x="77" y="126"/>
                      </a:cubicBezTo>
                      <a:cubicBezTo>
                        <a:pt x="77" y="124"/>
                        <a:pt x="78" y="122"/>
                        <a:pt x="79" y="121"/>
                      </a:cubicBezTo>
                      <a:cubicBezTo>
                        <a:pt x="80" y="122"/>
                        <a:pt x="79" y="125"/>
                        <a:pt x="80" y="126"/>
                      </a:cubicBezTo>
                      <a:close/>
                      <a:moveTo>
                        <a:pt x="21" y="121"/>
                      </a:moveTo>
                      <a:cubicBezTo>
                        <a:pt x="21" y="122"/>
                        <a:pt x="20" y="122"/>
                        <a:pt x="20" y="122"/>
                      </a:cubicBezTo>
                      <a:cubicBezTo>
                        <a:pt x="20" y="121"/>
                        <a:pt x="20" y="121"/>
                        <a:pt x="20" y="121"/>
                      </a:cubicBezTo>
                      <a:cubicBezTo>
                        <a:pt x="21" y="121"/>
                        <a:pt x="21" y="121"/>
                        <a:pt x="21" y="121"/>
                      </a:cubicBezTo>
                      <a:close/>
                      <a:moveTo>
                        <a:pt x="115" y="136"/>
                      </a:moveTo>
                      <a:cubicBezTo>
                        <a:pt x="112" y="137"/>
                        <a:pt x="109" y="139"/>
                        <a:pt x="106" y="141"/>
                      </a:cubicBezTo>
                      <a:cubicBezTo>
                        <a:pt x="103" y="143"/>
                        <a:pt x="98" y="145"/>
                        <a:pt x="97" y="150"/>
                      </a:cubicBezTo>
                      <a:cubicBezTo>
                        <a:pt x="95" y="156"/>
                        <a:pt x="96" y="163"/>
                        <a:pt x="102" y="167"/>
                      </a:cubicBezTo>
                      <a:cubicBezTo>
                        <a:pt x="103" y="169"/>
                        <a:pt x="106" y="169"/>
                        <a:pt x="108" y="170"/>
                      </a:cubicBezTo>
                      <a:cubicBezTo>
                        <a:pt x="110" y="173"/>
                        <a:pt x="112" y="175"/>
                        <a:pt x="116" y="175"/>
                      </a:cubicBezTo>
                      <a:cubicBezTo>
                        <a:pt x="116" y="177"/>
                        <a:pt x="114" y="177"/>
                        <a:pt x="113" y="179"/>
                      </a:cubicBezTo>
                      <a:cubicBezTo>
                        <a:pt x="112" y="181"/>
                        <a:pt x="111" y="184"/>
                        <a:pt x="110" y="187"/>
                      </a:cubicBezTo>
                      <a:cubicBezTo>
                        <a:pt x="106" y="183"/>
                        <a:pt x="102" y="179"/>
                        <a:pt x="101" y="174"/>
                      </a:cubicBezTo>
                      <a:cubicBezTo>
                        <a:pt x="100" y="172"/>
                        <a:pt x="97" y="172"/>
                        <a:pt x="96" y="171"/>
                      </a:cubicBezTo>
                      <a:cubicBezTo>
                        <a:pt x="89" y="167"/>
                        <a:pt x="87" y="161"/>
                        <a:pt x="83" y="155"/>
                      </a:cubicBezTo>
                      <a:cubicBezTo>
                        <a:pt x="86" y="150"/>
                        <a:pt x="87" y="143"/>
                        <a:pt x="93" y="139"/>
                      </a:cubicBezTo>
                      <a:cubicBezTo>
                        <a:pt x="95" y="138"/>
                        <a:pt x="98" y="137"/>
                        <a:pt x="100" y="137"/>
                      </a:cubicBezTo>
                      <a:cubicBezTo>
                        <a:pt x="102" y="131"/>
                        <a:pt x="105" y="127"/>
                        <a:pt x="108" y="122"/>
                      </a:cubicBezTo>
                      <a:cubicBezTo>
                        <a:pt x="109" y="127"/>
                        <a:pt x="111" y="133"/>
                        <a:pt x="115" y="136"/>
                      </a:cubicBezTo>
                      <a:close/>
                      <a:moveTo>
                        <a:pt x="110" y="133"/>
                      </a:moveTo>
                      <a:cubicBezTo>
                        <a:pt x="111" y="134"/>
                        <a:pt x="112" y="135"/>
                        <a:pt x="112" y="137"/>
                      </a:cubicBezTo>
                      <a:cubicBezTo>
                        <a:pt x="109" y="137"/>
                        <a:pt x="109" y="137"/>
                        <a:pt x="109" y="137"/>
                      </a:cubicBezTo>
                      <a:cubicBezTo>
                        <a:pt x="107" y="138"/>
                        <a:pt x="105" y="141"/>
                        <a:pt x="103" y="142"/>
                      </a:cubicBezTo>
                      <a:cubicBezTo>
                        <a:pt x="99" y="144"/>
                        <a:pt x="94" y="148"/>
                        <a:pt x="95" y="154"/>
                      </a:cubicBezTo>
                      <a:cubicBezTo>
                        <a:pt x="96" y="155"/>
                        <a:pt x="95" y="158"/>
                        <a:pt x="95" y="160"/>
                      </a:cubicBezTo>
                      <a:cubicBezTo>
                        <a:pt x="96" y="163"/>
                        <a:pt x="97" y="166"/>
                        <a:pt x="100" y="168"/>
                      </a:cubicBezTo>
                      <a:cubicBezTo>
                        <a:pt x="102" y="170"/>
                        <a:pt x="105" y="170"/>
                        <a:pt x="107" y="171"/>
                      </a:cubicBezTo>
                      <a:cubicBezTo>
                        <a:pt x="108" y="173"/>
                        <a:pt x="110" y="175"/>
                        <a:pt x="112" y="175"/>
                      </a:cubicBezTo>
                      <a:cubicBezTo>
                        <a:pt x="113" y="176"/>
                        <a:pt x="113" y="177"/>
                        <a:pt x="112" y="178"/>
                      </a:cubicBezTo>
                      <a:cubicBezTo>
                        <a:pt x="110" y="179"/>
                        <a:pt x="111" y="183"/>
                        <a:pt x="108" y="182"/>
                      </a:cubicBezTo>
                      <a:cubicBezTo>
                        <a:pt x="106" y="179"/>
                        <a:pt x="104" y="176"/>
                        <a:pt x="103" y="172"/>
                      </a:cubicBezTo>
                      <a:cubicBezTo>
                        <a:pt x="99" y="171"/>
                        <a:pt x="95" y="169"/>
                        <a:pt x="92" y="166"/>
                      </a:cubicBezTo>
                      <a:cubicBezTo>
                        <a:pt x="88" y="161"/>
                        <a:pt x="88" y="161"/>
                        <a:pt x="88" y="161"/>
                      </a:cubicBezTo>
                      <a:cubicBezTo>
                        <a:pt x="87" y="158"/>
                        <a:pt x="85" y="156"/>
                        <a:pt x="85" y="154"/>
                      </a:cubicBezTo>
                      <a:cubicBezTo>
                        <a:pt x="88" y="148"/>
                        <a:pt x="90" y="142"/>
                        <a:pt x="96" y="140"/>
                      </a:cubicBezTo>
                      <a:cubicBezTo>
                        <a:pt x="98" y="138"/>
                        <a:pt x="102" y="139"/>
                        <a:pt x="102" y="136"/>
                      </a:cubicBezTo>
                      <a:cubicBezTo>
                        <a:pt x="104" y="133"/>
                        <a:pt x="104" y="129"/>
                        <a:pt x="107" y="127"/>
                      </a:cubicBezTo>
                      <a:cubicBezTo>
                        <a:pt x="109" y="128"/>
                        <a:pt x="109" y="131"/>
                        <a:pt x="110" y="133"/>
                      </a:cubicBezTo>
                      <a:close/>
                      <a:moveTo>
                        <a:pt x="208" y="146"/>
                      </a:moveTo>
                      <a:cubicBezTo>
                        <a:pt x="212" y="146"/>
                        <a:pt x="216" y="148"/>
                        <a:pt x="217" y="151"/>
                      </a:cubicBezTo>
                      <a:cubicBezTo>
                        <a:pt x="219" y="155"/>
                        <a:pt x="219" y="159"/>
                        <a:pt x="217" y="162"/>
                      </a:cubicBezTo>
                      <a:cubicBezTo>
                        <a:pt x="214" y="164"/>
                        <a:pt x="212" y="165"/>
                        <a:pt x="209" y="165"/>
                      </a:cubicBezTo>
                      <a:cubicBezTo>
                        <a:pt x="207" y="168"/>
                        <a:pt x="206" y="171"/>
                        <a:pt x="203" y="172"/>
                      </a:cubicBezTo>
                      <a:cubicBezTo>
                        <a:pt x="199" y="173"/>
                        <a:pt x="196" y="171"/>
                        <a:pt x="194" y="169"/>
                      </a:cubicBezTo>
                      <a:cubicBezTo>
                        <a:pt x="193" y="167"/>
                        <a:pt x="193" y="163"/>
                        <a:pt x="195" y="161"/>
                      </a:cubicBezTo>
                      <a:cubicBezTo>
                        <a:pt x="195" y="160"/>
                        <a:pt x="197" y="160"/>
                        <a:pt x="198" y="161"/>
                      </a:cubicBezTo>
                      <a:cubicBezTo>
                        <a:pt x="200" y="162"/>
                        <a:pt x="197" y="164"/>
                        <a:pt x="200" y="165"/>
                      </a:cubicBezTo>
                      <a:cubicBezTo>
                        <a:pt x="204" y="166"/>
                        <a:pt x="206" y="163"/>
                        <a:pt x="209" y="162"/>
                      </a:cubicBezTo>
                      <a:cubicBezTo>
                        <a:pt x="211" y="162"/>
                        <a:pt x="212" y="160"/>
                        <a:pt x="214" y="159"/>
                      </a:cubicBezTo>
                      <a:cubicBezTo>
                        <a:pt x="215" y="157"/>
                        <a:pt x="215" y="154"/>
                        <a:pt x="214" y="152"/>
                      </a:cubicBezTo>
                      <a:cubicBezTo>
                        <a:pt x="212" y="149"/>
                        <a:pt x="209" y="149"/>
                        <a:pt x="206" y="150"/>
                      </a:cubicBezTo>
                      <a:cubicBezTo>
                        <a:pt x="205" y="148"/>
                        <a:pt x="203" y="145"/>
                        <a:pt x="200" y="145"/>
                      </a:cubicBezTo>
                      <a:cubicBezTo>
                        <a:pt x="199" y="147"/>
                        <a:pt x="197" y="149"/>
                        <a:pt x="195" y="148"/>
                      </a:cubicBezTo>
                      <a:cubicBezTo>
                        <a:pt x="193" y="147"/>
                        <a:pt x="193" y="146"/>
                        <a:pt x="193" y="144"/>
                      </a:cubicBezTo>
                      <a:cubicBezTo>
                        <a:pt x="193" y="142"/>
                        <a:pt x="194" y="140"/>
                        <a:pt x="196" y="140"/>
                      </a:cubicBezTo>
                      <a:cubicBezTo>
                        <a:pt x="198" y="139"/>
                        <a:pt x="200" y="139"/>
                        <a:pt x="202" y="139"/>
                      </a:cubicBezTo>
                      <a:cubicBezTo>
                        <a:pt x="204" y="141"/>
                        <a:pt x="205" y="144"/>
                        <a:pt x="208" y="146"/>
                      </a:cubicBezTo>
                      <a:close/>
                      <a:moveTo>
                        <a:pt x="121" y="140"/>
                      </a:moveTo>
                      <a:cubicBezTo>
                        <a:pt x="123" y="142"/>
                        <a:pt x="124" y="144"/>
                        <a:pt x="123" y="147"/>
                      </a:cubicBezTo>
                      <a:cubicBezTo>
                        <a:pt x="123" y="148"/>
                        <a:pt x="121" y="149"/>
                        <a:pt x="120" y="148"/>
                      </a:cubicBezTo>
                      <a:cubicBezTo>
                        <a:pt x="119" y="146"/>
                        <a:pt x="118" y="145"/>
                        <a:pt x="115" y="145"/>
                      </a:cubicBezTo>
                      <a:cubicBezTo>
                        <a:pt x="113" y="145"/>
                        <a:pt x="112" y="147"/>
                        <a:pt x="110" y="148"/>
                      </a:cubicBezTo>
                      <a:cubicBezTo>
                        <a:pt x="107" y="148"/>
                        <a:pt x="105" y="150"/>
                        <a:pt x="103" y="153"/>
                      </a:cubicBezTo>
                      <a:cubicBezTo>
                        <a:pt x="102" y="156"/>
                        <a:pt x="103" y="158"/>
                        <a:pt x="105" y="161"/>
                      </a:cubicBezTo>
                      <a:cubicBezTo>
                        <a:pt x="107" y="163"/>
                        <a:pt x="110" y="164"/>
                        <a:pt x="113" y="164"/>
                      </a:cubicBezTo>
                      <a:cubicBezTo>
                        <a:pt x="114" y="165"/>
                        <a:pt x="113" y="165"/>
                        <a:pt x="113" y="166"/>
                      </a:cubicBezTo>
                      <a:cubicBezTo>
                        <a:pt x="114" y="167"/>
                        <a:pt x="114" y="168"/>
                        <a:pt x="116" y="168"/>
                      </a:cubicBezTo>
                      <a:cubicBezTo>
                        <a:pt x="117" y="167"/>
                        <a:pt x="119" y="169"/>
                        <a:pt x="119" y="167"/>
                      </a:cubicBezTo>
                      <a:cubicBezTo>
                        <a:pt x="119" y="165"/>
                        <a:pt x="119" y="163"/>
                        <a:pt x="121" y="163"/>
                      </a:cubicBezTo>
                      <a:cubicBezTo>
                        <a:pt x="122" y="163"/>
                        <a:pt x="123" y="164"/>
                        <a:pt x="124" y="166"/>
                      </a:cubicBezTo>
                      <a:cubicBezTo>
                        <a:pt x="124" y="167"/>
                        <a:pt x="124" y="170"/>
                        <a:pt x="123" y="171"/>
                      </a:cubicBezTo>
                      <a:cubicBezTo>
                        <a:pt x="121" y="173"/>
                        <a:pt x="117" y="173"/>
                        <a:pt x="115" y="173"/>
                      </a:cubicBezTo>
                      <a:cubicBezTo>
                        <a:pt x="112" y="173"/>
                        <a:pt x="111" y="170"/>
                        <a:pt x="110" y="168"/>
                      </a:cubicBezTo>
                      <a:cubicBezTo>
                        <a:pt x="105" y="167"/>
                        <a:pt x="100" y="164"/>
                        <a:pt x="99" y="159"/>
                      </a:cubicBezTo>
                      <a:cubicBezTo>
                        <a:pt x="98" y="155"/>
                        <a:pt x="98" y="151"/>
                        <a:pt x="100" y="148"/>
                      </a:cubicBezTo>
                      <a:cubicBezTo>
                        <a:pt x="102" y="145"/>
                        <a:pt x="105" y="143"/>
                        <a:pt x="108" y="143"/>
                      </a:cubicBezTo>
                      <a:cubicBezTo>
                        <a:pt x="109" y="140"/>
                        <a:pt x="112" y="140"/>
                        <a:pt x="114" y="138"/>
                      </a:cubicBezTo>
                      <a:cubicBezTo>
                        <a:pt x="116" y="139"/>
                        <a:pt x="119" y="138"/>
                        <a:pt x="121" y="140"/>
                      </a:cubicBezTo>
                      <a:close/>
                      <a:moveTo>
                        <a:pt x="165" y="152"/>
                      </a:moveTo>
                      <a:cubicBezTo>
                        <a:pt x="165" y="154"/>
                        <a:pt x="166" y="157"/>
                        <a:pt x="164" y="159"/>
                      </a:cubicBezTo>
                      <a:cubicBezTo>
                        <a:pt x="163" y="161"/>
                        <a:pt x="161" y="161"/>
                        <a:pt x="159" y="161"/>
                      </a:cubicBezTo>
                      <a:cubicBezTo>
                        <a:pt x="157" y="160"/>
                        <a:pt x="154" y="160"/>
                        <a:pt x="154" y="157"/>
                      </a:cubicBezTo>
                      <a:cubicBezTo>
                        <a:pt x="153" y="156"/>
                        <a:pt x="153" y="154"/>
                        <a:pt x="154" y="153"/>
                      </a:cubicBezTo>
                      <a:cubicBezTo>
                        <a:pt x="156" y="150"/>
                        <a:pt x="159" y="148"/>
                        <a:pt x="162" y="149"/>
                      </a:cubicBezTo>
                      <a:cubicBezTo>
                        <a:pt x="163" y="150"/>
                        <a:pt x="164" y="151"/>
                        <a:pt x="165" y="152"/>
                      </a:cubicBezTo>
                      <a:close/>
                      <a:moveTo>
                        <a:pt x="162" y="152"/>
                      </a:moveTo>
                      <a:cubicBezTo>
                        <a:pt x="163" y="153"/>
                        <a:pt x="163" y="155"/>
                        <a:pt x="163" y="156"/>
                      </a:cubicBezTo>
                      <a:cubicBezTo>
                        <a:pt x="162" y="158"/>
                        <a:pt x="161" y="159"/>
                        <a:pt x="160" y="159"/>
                      </a:cubicBezTo>
                      <a:cubicBezTo>
                        <a:pt x="158" y="159"/>
                        <a:pt x="157" y="158"/>
                        <a:pt x="156" y="157"/>
                      </a:cubicBezTo>
                      <a:cubicBezTo>
                        <a:pt x="155" y="155"/>
                        <a:pt x="156" y="154"/>
                        <a:pt x="157" y="153"/>
                      </a:cubicBezTo>
                      <a:cubicBezTo>
                        <a:pt x="158" y="151"/>
                        <a:pt x="160" y="151"/>
                        <a:pt x="162" y="152"/>
                      </a:cubicBezTo>
                      <a:close/>
                      <a:moveTo>
                        <a:pt x="258" y="160"/>
                      </a:moveTo>
                      <a:cubicBezTo>
                        <a:pt x="258" y="160"/>
                        <a:pt x="258" y="160"/>
                        <a:pt x="258" y="160"/>
                      </a:cubicBezTo>
                      <a:cubicBezTo>
                        <a:pt x="254" y="160"/>
                        <a:pt x="250" y="161"/>
                        <a:pt x="248" y="164"/>
                      </a:cubicBezTo>
                      <a:cubicBezTo>
                        <a:pt x="246" y="168"/>
                        <a:pt x="249" y="171"/>
                        <a:pt x="249" y="174"/>
                      </a:cubicBezTo>
                      <a:cubicBezTo>
                        <a:pt x="250" y="180"/>
                        <a:pt x="253" y="187"/>
                        <a:pt x="250" y="193"/>
                      </a:cubicBezTo>
                      <a:cubicBezTo>
                        <a:pt x="249" y="194"/>
                        <a:pt x="247" y="195"/>
                        <a:pt x="245" y="195"/>
                      </a:cubicBezTo>
                      <a:cubicBezTo>
                        <a:pt x="246" y="190"/>
                        <a:pt x="249" y="183"/>
                        <a:pt x="246" y="177"/>
                      </a:cubicBezTo>
                      <a:cubicBezTo>
                        <a:pt x="242" y="174"/>
                        <a:pt x="244" y="169"/>
                        <a:pt x="243" y="166"/>
                      </a:cubicBezTo>
                      <a:cubicBezTo>
                        <a:pt x="243" y="161"/>
                        <a:pt x="246" y="157"/>
                        <a:pt x="251" y="156"/>
                      </a:cubicBezTo>
                      <a:cubicBezTo>
                        <a:pt x="252" y="156"/>
                        <a:pt x="254" y="156"/>
                        <a:pt x="256" y="157"/>
                      </a:cubicBezTo>
                      <a:cubicBezTo>
                        <a:pt x="256" y="158"/>
                        <a:pt x="258" y="158"/>
                        <a:pt x="258" y="160"/>
                      </a:cubicBezTo>
                      <a:close/>
                      <a:moveTo>
                        <a:pt x="312" y="157"/>
                      </a:moveTo>
                      <a:cubicBezTo>
                        <a:pt x="314" y="159"/>
                        <a:pt x="315" y="161"/>
                        <a:pt x="315" y="164"/>
                      </a:cubicBezTo>
                      <a:cubicBezTo>
                        <a:pt x="312" y="171"/>
                        <a:pt x="309" y="179"/>
                        <a:pt x="312" y="186"/>
                      </a:cubicBezTo>
                      <a:cubicBezTo>
                        <a:pt x="316" y="193"/>
                        <a:pt x="315" y="201"/>
                        <a:pt x="312" y="207"/>
                      </a:cubicBezTo>
                      <a:cubicBezTo>
                        <a:pt x="316" y="213"/>
                        <a:pt x="316" y="220"/>
                        <a:pt x="312" y="226"/>
                      </a:cubicBezTo>
                      <a:cubicBezTo>
                        <a:pt x="310" y="229"/>
                        <a:pt x="310" y="229"/>
                        <a:pt x="310" y="229"/>
                      </a:cubicBezTo>
                      <a:cubicBezTo>
                        <a:pt x="313" y="231"/>
                        <a:pt x="315" y="235"/>
                        <a:pt x="315" y="238"/>
                      </a:cubicBezTo>
                      <a:cubicBezTo>
                        <a:pt x="315" y="245"/>
                        <a:pt x="313" y="252"/>
                        <a:pt x="308" y="256"/>
                      </a:cubicBezTo>
                      <a:cubicBezTo>
                        <a:pt x="308" y="257"/>
                        <a:pt x="310" y="257"/>
                        <a:pt x="310" y="258"/>
                      </a:cubicBezTo>
                      <a:cubicBezTo>
                        <a:pt x="316" y="263"/>
                        <a:pt x="316" y="271"/>
                        <a:pt x="313" y="277"/>
                      </a:cubicBezTo>
                      <a:cubicBezTo>
                        <a:pt x="310" y="282"/>
                        <a:pt x="310" y="282"/>
                        <a:pt x="310" y="282"/>
                      </a:cubicBezTo>
                      <a:cubicBezTo>
                        <a:pt x="311" y="286"/>
                        <a:pt x="313" y="290"/>
                        <a:pt x="311" y="295"/>
                      </a:cubicBezTo>
                      <a:cubicBezTo>
                        <a:pt x="311" y="298"/>
                        <a:pt x="308" y="300"/>
                        <a:pt x="305" y="302"/>
                      </a:cubicBezTo>
                      <a:cubicBezTo>
                        <a:pt x="301" y="304"/>
                        <a:pt x="294" y="304"/>
                        <a:pt x="290" y="300"/>
                      </a:cubicBezTo>
                      <a:cubicBezTo>
                        <a:pt x="289" y="299"/>
                        <a:pt x="289" y="299"/>
                        <a:pt x="289" y="299"/>
                      </a:cubicBezTo>
                      <a:cubicBezTo>
                        <a:pt x="284" y="304"/>
                        <a:pt x="275" y="306"/>
                        <a:pt x="269" y="303"/>
                      </a:cubicBezTo>
                      <a:cubicBezTo>
                        <a:pt x="267" y="302"/>
                        <a:pt x="265" y="300"/>
                        <a:pt x="264" y="298"/>
                      </a:cubicBezTo>
                      <a:cubicBezTo>
                        <a:pt x="263" y="298"/>
                        <a:pt x="262" y="301"/>
                        <a:pt x="260" y="301"/>
                      </a:cubicBezTo>
                      <a:cubicBezTo>
                        <a:pt x="254" y="304"/>
                        <a:pt x="246" y="306"/>
                        <a:pt x="241" y="302"/>
                      </a:cubicBezTo>
                      <a:cubicBezTo>
                        <a:pt x="241" y="301"/>
                        <a:pt x="240" y="301"/>
                        <a:pt x="239" y="301"/>
                      </a:cubicBezTo>
                      <a:cubicBezTo>
                        <a:pt x="236" y="306"/>
                        <a:pt x="230" y="307"/>
                        <a:pt x="224" y="307"/>
                      </a:cubicBezTo>
                      <a:cubicBezTo>
                        <a:pt x="220" y="307"/>
                        <a:pt x="217" y="303"/>
                        <a:pt x="212" y="304"/>
                      </a:cubicBezTo>
                      <a:cubicBezTo>
                        <a:pt x="208" y="307"/>
                        <a:pt x="203" y="308"/>
                        <a:pt x="199" y="307"/>
                      </a:cubicBezTo>
                      <a:cubicBezTo>
                        <a:pt x="197" y="307"/>
                        <a:pt x="195" y="306"/>
                        <a:pt x="193" y="305"/>
                      </a:cubicBezTo>
                      <a:cubicBezTo>
                        <a:pt x="187" y="304"/>
                        <a:pt x="180" y="303"/>
                        <a:pt x="175" y="307"/>
                      </a:cubicBezTo>
                      <a:cubicBezTo>
                        <a:pt x="172" y="309"/>
                        <a:pt x="167" y="307"/>
                        <a:pt x="164" y="306"/>
                      </a:cubicBezTo>
                      <a:cubicBezTo>
                        <a:pt x="163" y="305"/>
                        <a:pt x="163" y="305"/>
                        <a:pt x="163" y="305"/>
                      </a:cubicBezTo>
                      <a:cubicBezTo>
                        <a:pt x="164" y="304"/>
                        <a:pt x="166" y="305"/>
                        <a:pt x="167" y="304"/>
                      </a:cubicBezTo>
                      <a:cubicBezTo>
                        <a:pt x="171" y="301"/>
                        <a:pt x="170" y="294"/>
                        <a:pt x="175" y="292"/>
                      </a:cubicBezTo>
                      <a:cubicBezTo>
                        <a:pt x="182" y="287"/>
                        <a:pt x="190" y="293"/>
                        <a:pt x="197" y="290"/>
                      </a:cubicBezTo>
                      <a:cubicBezTo>
                        <a:pt x="203" y="285"/>
                        <a:pt x="210" y="280"/>
                        <a:pt x="218" y="284"/>
                      </a:cubicBezTo>
                      <a:cubicBezTo>
                        <a:pt x="220" y="281"/>
                        <a:pt x="221" y="278"/>
                        <a:pt x="225" y="276"/>
                      </a:cubicBezTo>
                      <a:cubicBezTo>
                        <a:pt x="227" y="275"/>
                        <a:pt x="229" y="274"/>
                        <a:pt x="232" y="273"/>
                      </a:cubicBezTo>
                      <a:cubicBezTo>
                        <a:pt x="232" y="270"/>
                        <a:pt x="233" y="267"/>
                        <a:pt x="235" y="265"/>
                      </a:cubicBezTo>
                      <a:cubicBezTo>
                        <a:pt x="238" y="263"/>
                        <a:pt x="240" y="262"/>
                        <a:pt x="242" y="262"/>
                      </a:cubicBezTo>
                      <a:cubicBezTo>
                        <a:pt x="244" y="262"/>
                        <a:pt x="246" y="263"/>
                        <a:pt x="247" y="261"/>
                      </a:cubicBezTo>
                      <a:cubicBezTo>
                        <a:pt x="248" y="258"/>
                        <a:pt x="251" y="256"/>
                        <a:pt x="253" y="255"/>
                      </a:cubicBezTo>
                      <a:cubicBezTo>
                        <a:pt x="254" y="250"/>
                        <a:pt x="256" y="245"/>
                        <a:pt x="261" y="244"/>
                      </a:cubicBezTo>
                      <a:cubicBezTo>
                        <a:pt x="264" y="243"/>
                        <a:pt x="269" y="244"/>
                        <a:pt x="270" y="240"/>
                      </a:cubicBezTo>
                      <a:cubicBezTo>
                        <a:pt x="270" y="233"/>
                        <a:pt x="274" y="227"/>
                        <a:pt x="281" y="224"/>
                      </a:cubicBezTo>
                      <a:cubicBezTo>
                        <a:pt x="281" y="224"/>
                        <a:pt x="283" y="224"/>
                        <a:pt x="283" y="223"/>
                      </a:cubicBezTo>
                      <a:cubicBezTo>
                        <a:pt x="282" y="220"/>
                        <a:pt x="284" y="217"/>
                        <a:pt x="286" y="214"/>
                      </a:cubicBezTo>
                      <a:cubicBezTo>
                        <a:pt x="288" y="212"/>
                        <a:pt x="290" y="211"/>
                        <a:pt x="292" y="210"/>
                      </a:cubicBezTo>
                      <a:cubicBezTo>
                        <a:pt x="293" y="210"/>
                        <a:pt x="293" y="210"/>
                        <a:pt x="293" y="210"/>
                      </a:cubicBezTo>
                      <a:cubicBezTo>
                        <a:pt x="291" y="205"/>
                        <a:pt x="291" y="199"/>
                        <a:pt x="293" y="194"/>
                      </a:cubicBezTo>
                      <a:cubicBezTo>
                        <a:pt x="296" y="190"/>
                        <a:pt x="299" y="187"/>
                        <a:pt x="299" y="183"/>
                      </a:cubicBezTo>
                      <a:cubicBezTo>
                        <a:pt x="297" y="177"/>
                        <a:pt x="298" y="171"/>
                        <a:pt x="302" y="166"/>
                      </a:cubicBezTo>
                      <a:cubicBezTo>
                        <a:pt x="304" y="162"/>
                        <a:pt x="313" y="164"/>
                        <a:pt x="310" y="157"/>
                      </a:cubicBezTo>
                      <a:cubicBezTo>
                        <a:pt x="310" y="157"/>
                        <a:pt x="311" y="157"/>
                        <a:pt x="312" y="157"/>
                      </a:cubicBezTo>
                      <a:close/>
                      <a:moveTo>
                        <a:pt x="71" y="164"/>
                      </a:moveTo>
                      <a:cubicBezTo>
                        <a:pt x="73" y="168"/>
                        <a:pt x="73" y="173"/>
                        <a:pt x="70" y="176"/>
                      </a:cubicBezTo>
                      <a:cubicBezTo>
                        <a:pt x="65" y="183"/>
                        <a:pt x="69" y="191"/>
                        <a:pt x="72" y="197"/>
                      </a:cubicBezTo>
                      <a:cubicBezTo>
                        <a:pt x="70" y="197"/>
                        <a:pt x="69" y="197"/>
                        <a:pt x="68" y="196"/>
                      </a:cubicBezTo>
                      <a:cubicBezTo>
                        <a:pt x="66" y="192"/>
                        <a:pt x="65" y="189"/>
                        <a:pt x="65" y="185"/>
                      </a:cubicBezTo>
                      <a:cubicBezTo>
                        <a:pt x="65" y="178"/>
                        <a:pt x="65" y="178"/>
                        <a:pt x="65" y="178"/>
                      </a:cubicBezTo>
                      <a:cubicBezTo>
                        <a:pt x="66" y="174"/>
                        <a:pt x="68" y="170"/>
                        <a:pt x="66" y="167"/>
                      </a:cubicBezTo>
                      <a:cubicBezTo>
                        <a:pt x="64" y="165"/>
                        <a:pt x="62" y="164"/>
                        <a:pt x="60" y="164"/>
                      </a:cubicBezTo>
                      <a:cubicBezTo>
                        <a:pt x="59" y="164"/>
                        <a:pt x="58" y="165"/>
                        <a:pt x="58" y="165"/>
                      </a:cubicBezTo>
                      <a:cubicBezTo>
                        <a:pt x="57" y="163"/>
                        <a:pt x="58" y="161"/>
                        <a:pt x="60" y="160"/>
                      </a:cubicBezTo>
                      <a:cubicBezTo>
                        <a:pt x="62" y="158"/>
                        <a:pt x="65" y="158"/>
                        <a:pt x="68" y="159"/>
                      </a:cubicBezTo>
                      <a:cubicBezTo>
                        <a:pt x="69" y="161"/>
                        <a:pt x="71" y="163"/>
                        <a:pt x="71" y="164"/>
                      </a:cubicBezTo>
                      <a:close/>
                      <a:moveTo>
                        <a:pt x="256" y="162"/>
                      </a:moveTo>
                      <a:cubicBezTo>
                        <a:pt x="254" y="163"/>
                        <a:pt x="252" y="166"/>
                        <a:pt x="252" y="168"/>
                      </a:cubicBezTo>
                      <a:cubicBezTo>
                        <a:pt x="254" y="176"/>
                        <a:pt x="256" y="184"/>
                        <a:pt x="254" y="192"/>
                      </a:cubicBezTo>
                      <a:cubicBezTo>
                        <a:pt x="253" y="193"/>
                        <a:pt x="253" y="194"/>
                        <a:pt x="252" y="194"/>
                      </a:cubicBezTo>
                      <a:cubicBezTo>
                        <a:pt x="251" y="194"/>
                        <a:pt x="251" y="193"/>
                        <a:pt x="251" y="193"/>
                      </a:cubicBezTo>
                      <a:cubicBezTo>
                        <a:pt x="255" y="187"/>
                        <a:pt x="252" y="179"/>
                        <a:pt x="251" y="172"/>
                      </a:cubicBezTo>
                      <a:cubicBezTo>
                        <a:pt x="250" y="169"/>
                        <a:pt x="249" y="166"/>
                        <a:pt x="252" y="163"/>
                      </a:cubicBezTo>
                      <a:cubicBezTo>
                        <a:pt x="253" y="163"/>
                        <a:pt x="255" y="162"/>
                        <a:pt x="256" y="162"/>
                      </a:cubicBezTo>
                      <a:close/>
                      <a:moveTo>
                        <a:pt x="9" y="164"/>
                      </a:moveTo>
                      <a:cubicBezTo>
                        <a:pt x="13" y="165"/>
                        <a:pt x="18" y="168"/>
                        <a:pt x="19" y="173"/>
                      </a:cubicBezTo>
                      <a:cubicBezTo>
                        <a:pt x="21" y="178"/>
                        <a:pt x="20" y="184"/>
                        <a:pt x="20" y="189"/>
                      </a:cubicBezTo>
                      <a:cubicBezTo>
                        <a:pt x="18" y="192"/>
                        <a:pt x="23" y="194"/>
                        <a:pt x="23" y="196"/>
                      </a:cubicBezTo>
                      <a:cubicBezTo>
                        <a:pt x="27" y="201"/>
                        <a:pt x="25" y="207"/>
                        <a:pt x="25" y="212"/>
                      </a:cubicBezTo>
                      <a:cubicBezTo>
                        <a:pt x="27" y="214"/>
                        <a:pt x="31" y="215"/>
                        <a:pt x="32" y="219"/>
                      </a:cubicBezTo>
                      <a:cubicBezTo>
                        <a:pt x="33" y="221"/>
                        <a:pt x="32" y="224"/>
                        <a:pt x="35" y="224"/>
                      </a:cubicBezTo>
                      <a:cubicBezTo>
                        <a:pt x="40" y="225"/>
                        <a:pt x="43" y="229"/>
                        <a:pt x="46" y="233"/>
                      </a:cubicBezTo>
                      <a:cubicBezTo>
                        <a:pt x="46" y="235"/>
                        <a:pt x="47" y="237"/>
                        <a:pt x="47" y="240"/>
                      </a:cubicBezTo>
                      <a:cubicBezTo>
                        <a:pt x="49" y="242"/>
                        <a:pt x="51" y="243"/>
                        <a:pt x="53" y="245"/>
                      </a:cubicBezTo>
                      <a:cubicBezTo>
                        <a:pt x="58" y="245"/>
                        <a:pt x="62" y="248"/>
                        <a:pt x="64" y="252"/>
                      </a:cubicBezTo>
                      <a:cubicBezTo>
                        <a:pt x="65" y="255"/>
                        <a:pt x="66" y="258"/>
                        <a:pt x="65" y="261"/>
                      </a:cubicBezTo>
                      <a:cubicBezTo>
                        <a:pt x="68" y="264"/>
                        <a:pt x="68" y="264"/>
                        <a:pt x="68" y="264"/>
                      </a:cubicBezTo>
                      <a:cubicBezTo>
                        <a:pt x="74" y="263"/>
                        <a:pt x="78" y="266"/>
                        <a:pt x="83" y="269"/>
                      </a:cubicBezTo>
                      <a:cubicBezTo>
                        <a:pt x="85" y="271"/>
                        <a:pt x="84" y="274"/>
                        <a:pt x="86" y="276"/>
                      </a:cubicBezTo>
                      <a:cubicBezTo>
                        <a:pt x="91" y="276"/>
                        <a:pt x="95" y="279"/>
                        <a:pt x="97" y="282"/>
                      </a:cubicBezTo>
                      <a:cubicBezTo>
                        <a:pt x="99" y="283"/>
                        <a:pt x="98" y="286"/>
                        <a:pt x="100" y="285"/>
                      </a:cubicBezTo>
                      <a:cubicBezTo>
                        <a:pt x="108" y="282"/>
                        <a:pt x="114" y="289"/>
                        <a:pt x="121" y="291"/>
                      </a:cubicBezTo>
                      <a:cubicBezTo>
                        <a:pt x="125" y="290"/>
                        <a:pt x="130" y="288"/>
                        <a:pt x="134" y="289"/>
                      </a:cubicBezTo>
                      <a:cubicBezTo>
                        <a:pt x="140" y="290"/>
                        <a:pt x="145" y="295"/>
                        <a:pt x="147" y="300"/>
                      </a:cubicBezTo>
                      <a:cubicBezTo>
                        <a:pt x="149" y="302"/>
                        <a:pt x="151" y="302"/>
                        <a:pt x="153" y="302"/>
                      </a:cubicBezTo>
                      <a:cubicBezTo>
                        <a:pt x="154" y="302"/>
                        <a:pt x="154" y="302"/>
                        <a:pt x="154" y="303"/>
                      </a:cubicBezTo>
                      <a:cubicBezTo>
                        <a:pt x="154" y="304"/>
                        <a:pt x="152" y="304"/>
                        <a:pt x="152" y="304"/>
                      </a:cubicBezTo>
                      <a:cubicBezTo>
                        <a:pt x="151" y="306"/>
                        <a:pt x="149" y="308"/>
                        <a:pt x="146" y="308"/>
                      </a:cubicBezTo>
                      <a:cubicBezTo>
                        <a:pt x="141" y="308"/>
                        <a:pt x="137" y="305"/>
                        <a:pt x="133" y="304"/>
                      </a:cubicBezTo>
                      <a:cubicBezTo>
                        <a:pt x="129" y="303"/>
                        <a:pt x="124" y="305"/>
                        <a:pt x="121" y="307"/>
                      </a:cubicBezTo>
                      <a:cubicBezTo>
                        <a:pt x="115" y="310"/>
                        <a:pt x="108" y="307"/>
                        <a:pt x="102" y="304"/>
                      </a:cubicBezTo>
                      <a:cubicBezTo>
                        <a:pt x="99" y="303"/>
                        <a:pt x="96" y="306"/>
                        <a:pt x="94" y="306"/>
                      </a:cubicBezTo>
                      <a:cubicBezTo>
                        <a:pt x="88" y="306"/>
                        <a:pt x="82" y="306"/>
                        <a:pt x="77" y="302"/>
                      </a:cubicBezTo>
                      <a:cubicBezTo>
                        <a:pt x="73" y="305"/>
                        <a:pt x="73" y="305"/>
                        <a:pt x="73" y="305"/>
                      </a:cubicBezTo>
                      <a:cubicBezTo>
                        <a:pt x="70" y="305"/>
                        <a:pt x="67" y="306"/>
                        <a:pt x="64" y="306"/>
                      </a:cubicBezTo>
                      <a:cubicBezTo>
                        <a:pt x="59" y="305"/>
                        <a:pt x="55" y="303"/>
                        <a:pt x="52" y="300"/>
                      </a:cubicBezTo>
                      <a:cubicBezTo>
                        <a:pt x="50" y="300"/>
                        <a:pt x="49" y="302"/>
                        <a:pt x="47" y="303"/>
                      </a:cubicBezTo>
                      <a:cubicBezTo>
                        <a:pt x="43" y="306"/>
                        <a:pt x="37" y="307"/>
                        <a:pt x="32" y="305"/>
                      </a:cubicBezTo>
                      <a:cubicBezTo>
                        <a:pt x="30" y="305"/>
                        <a:pt x="28" y="304"/>
                        <a:pt x="26" y="303"/>
                      </a:cubicBezTo>
                      <a:cubicBezTo>
                        <a:pt x="24" y="303"/>
                        <a:pt x="23" y="305"/>
                        <a:pt x="21" y="305"/>
                      </a:cubicBezTo>
                      <a:cubicBezTo>
                        <a:pt x="16" y="307"/>
                        <a:pt x="11" y="306"/>
                        <a:pt x="7" y="303"/>
                      </a:cubicBezTo>
                      <a:cubicBezTo>
                        <a:pt x="4" y="300"/>
                        <a:pt x="3" y="294"/>
                        <a:pt x="4" y="290"/>
                      </a:cubicBezTo>
                      <a:cubicBezTo>
                        <a:pt x="4" y="287"/>
                        <a:pt x="7" y="285"/>
                        <a:pt x="7" y="283"/>
                      </a:cubicBezTo>
                      <a:cubicBezTo>
                        <a:pt x="5" y="280"/>
                        <a:pt x="3" y="276"/>
                        <a:pt x="3" y="272"/>
                      </a:cubicBezTo>
                      <a:cubicBezTo>
                        <a:pt x="3" y="268"/>
                        <a:pt x="5" y="264"/>
                        <a:pt x="7" y="261"/>
                      </a:cubicBezTo>
                      <a:cubicBezTo>
                        <a:pt x="8" y="260"/>
                        <a:pt x="9" y="260"/>
                        <a:pt x="9" y="259"/>
                      </a:cubicBezTo>
                      <a:cubicBezTo>
                        <a:pt x="9" y="258"/>
                        <a:pt x="7" y="257"/>
                        <a:pt x="7" y="256"/>
                      </a:cubicBezTo>
                      <a:cubicBezTo>
                        <a:pt x="5" y="253"/>
                        <a:pt x="3" y="251"/>
                        <a:pt x="2" y="248"/>
                      </a:cubicBezTo>
                      <a:cubicBezTo>
                        <a:pt x="2" y="244"/>
                        <a:pt x="2" y="239"/>
                        <a:pt x="4" y="236"/>
                      </a:cubicBezTo>
                      <a:cubicBezTo>
                        <a:pt x="5" y="235"/>
                        <a:pt x="7" y="235"/>
                        <a:pt x="7" y="233"/>
                      </a:cubicBezTo>
                      <a:cubicBezTo>
                        <a:pt x="3" y="231"/>
                        <a:pt x="2" y="226"/>
                        <a:pt x="1" y="222"/>
                      </a:cubicBezTo>
                      <a:cubicBezTo>
                        <a:pt x="2" y="217"/>
                        <a:pt x="2" y="213"/>
                        <a:pt x="4" y="209"/>
                      </a:cubicBezTo>
                      <a:cubicBezTo>
                        <a:pt x="4" y="207"/>
                        <a:pt x="3" y="205"/>
                        <a:pt x="2" y="204"/>
                      </a:cubicBezTo>
                      <a:cubicBezTo>
                        <a:pt x="1" y="200"/>
                        <a:pt x="1" y="196"/>
                        <a:pt x="2" y="192"/>
                      </a:cubicBezTo>
                      <a:cubicBezTo>
                        <a:pt x="4" y="185"/>
                        <a:pt x="8" y="176"/>
                        <a:pt x="3" y="169"/>
                      </a:cubicBezTo>
                      <a:cubicBezTo>
                        <a:pt x="2" y="166"/>
                        <a:pt x="1" y="164"/>
                        <a:pt x="2" y="161"/>
                      </a:cubicBezTo>
                      <a:cubicBezTo>
                        <a:pt x="3" y="160"/>
                        <a:pt x="4" y="159"/>
                        <a:pt x="5" y="160"/>
                      </a:cubicBezTo>
                      <a:cubicBezTo>
                        <a:pt x="6" y="162"/>
                        <a:pt x="7" y="163"/>
                        <a:pt x="9" y="164"/>
                      </a:cubicBezTo>
                      <a:close/>
                      <a:moveTo>
                        <a:pt x="312" y="164"/>
                      </a:moveTo>
                      <a:cubicBezTo>
                        <a:pt x="312" y="167"/>
                        <a:pt x="310" y="171"/>
                        <a:pt x="309" y="174"/>
                      </a:cubicBezTo>
                      <a:cubicBezTo>
                        <a:pt x="308" y="180"/>
                        <a:pt x="309" y="186"/>
                        <a:pt x="312" y="191"/>
                      </a:cubicBezTo>
                      <a:cubicBezTo>
                        <a:pt x="314" y="196"/>
                        <a:pt x="312" y="203"/>
                        <a:pt x="308" y="207"/>
                      </a:cubicBezTo>
                      <a:cubicBezTo>
                        <a:pt x="308" y="208"/>
                        <a:pt x="309" y="208"/>
                        <a:pt x="310" y="209"/>
                      </a:cubicBezTo>
                      <a:cubicBezTo>
                        <a:pt x="313" y="213"/>
                        <a:pt x="313" y="220"/>
                        <a:pt x="311" y="224"/>
                      </a:cubicBezTo>
                      <a:cubicBezTo>
                        <a:pt x="310" y="226"/>
                        <a:pt x="307" y="226"/>
                        <a:pt x="307" y="228"/>
                      </a:cubicBezTo>
                      <a:cubicBezTo>
                        <a:pt x="301" y="229"/>
                        <a:pt x="294" y="231"/>
                        <a:pt x="293" y="237"/>
                      </a:cubicBezTo>
                      <a:cubicBezTo>
                        <a:pt x="293" y="241"/>
                        <a:pt x="294" y="244"/>
                        <a:pt x="297" y="246"/>
                      </a:cubicBezTo>
                      <a:cubicBezTo>
                        <a:pt x="298" y="247"/>
                        <a:pt x="299" y="246"/>
                        <a:pt x="300" y="245"/>
                      </a:cubicBezTo>
                      <a:cubicBezTo>
                        <a:pt x="301" y="245"/>
                        <a:pt x="300" y="244"/>
                        <a:pt x="300" y="243"/>
                      </a:cubicBezTo>
                      <a:cubicBezTo>
                        <a:pt x="299" y="242"/>
                        <a:pt x="298" y="243"/>
                        <a:pt x="297" y="243"/>
                      </a:cubicBezTo>
                      <a:cubicBezTo>
                        <a:pt x="296" y="241"/>
                        <a:pt x="295" y="239"/>
                        <a:pt x="296" y="237"/>
                      </a:cubicBezTo>
                      <a:cubicBezTo>
                        <a:pt x="297" y="233"/>
                        <a:pt x="301" y="231"/>
                        <a:pt x="304" y="230"/>
                      </a:cubicBezTo>
                      <a:cubicBezTo>
                        <a:pt x="307" y="230"/>
                        <a:pt x="311" y="231"/>
                        <a:pt x="312" y="234"/>
                      </a:cubicBezTo>
                      <a:cubicBezTo>
                        <a:pt x="314" y="240"/>
                        <a:pt x="313" y="247"/>
                        <a:pt x="309" y="252"/>
                      </a:cubicBezTo>
                      <a:cubicBezTo>
                        <a:pt x="306" y="256"/>
                        <a:pt x="302" y="254"/>
                        <a:pt x="299" y="256"/>
                      </a:cubicBezTo>
                      <a:cubicBezTo>
                        <a:pt x="296" y="257"/>
                        <a:pt x="293" y="260"/>
                        <a:pt x="291" y="262"/>
                      </a:cubicBezTo>
                      <a:cubicBezTo>
                        <a:pt x="289" y="266"/>
                        <a:pt x="290" y="271"/>
                        <a:pt x="292" y="275"/>
                      </a:cubicBezTo>
                      <a:cubicBezTo>
                        <a:pt x="294" y="275"/>
                        <a:pt x="297" y="277"/>
                        <a:pt x="299" y="276"/>
                      </a:cubicBezTo>
                      <a:cubicBezTo>
                        <a:pt x="300" y="276"/>
                        <a:pt x="300" y="274"/>
                        <a:pt x="301" y="273"/>
                      </a:cubicBezTo>
                      <a:cubicBezTo>
                        <a:pt x="301" y="273"/>
                        <a:pt x="300" y="272"/>
                        <a:pt x="300" y="272"/>
                      </a:cubicBezTo>
                      <a:cubicBezTo>
                        <a:pt x="298" y="272"/>
                        <a:pt x="296" y="276"/>
                        <a:pt x="294" y="273"/>
                      </a:cubicBezTo>
                      <a:cubicBezTo>
                        <a:pt x="292" y="270"/>
                        <a:pt x="292" y="267"/>
                        <a:pt x="293" y="264"/>
                      </a:cubicBezTo>
                      <a:cubicBezTo>
                        <a:pt x="295" y="260"/>
                        <a:pt x="299" y="257"/>
                        <a:pt x="303" y="257"/>
                      </a:cubicBezTo>
                      <a:cubicBezTo>
                        <a:pt x="307" y="257"/>
                        <a:pt x="310" y="259"/>
                        <a:pt x="311" y="263"/>
                      </a:cubicBezTo>
                      <a:cubicBezTo>
                        <a:pt x="314" y="268"/>
                        <a:pt x="313" y="275"/>
                        <a:pt x="310" y="279"/>
                      </a:cubicBezTo>
                      <a:cubicBezTo>
                        <a:pt x="309" y="280"/>
                        <a:pt x="307" y="281"/>
                        <a:pt x="306" y="282"/>
                      </a:cubicBezTo>
                      <a:cubicBezTo>
                        <a:pt x="309" y="285"/>
                        <a:pt x="309" y="288"/>
                        <a:pt x="310" y="291"/>
                      </a:cubicBezTo>
                      <a:cubicBezTo>
                        <a:pt x="310" y="295"/>
                        <a:pt x="308" y="299"/>
                        <a:pt x="304" y="301"/>
                      </a:cubicBezTo>
                      <a:cubicBezTo>
                        <a:pt x="300" y="302"/>
                        <a:pt x="294" y="301"/>
                        <a:pt x="291" y="298"/>
                      </a:cubicBezTo>
                      <a:cubicBezTo>
                        <a:pt x="288" y="298"/>
                        <a:pt x="288" y="298"/>
                        <a:pt x="288" y="298"/>
                      </a:cubicBezTo>
                      <a:cubicBezTo>
                        <a:pt x="285" y="302"/>
                        <a:pt x="280" y="303"/>
                        <a:pt x="275" y="303"/>
                      </a:cubicBezTo>
                      <a:cubicBezTo>
                        <a:pt x="272" y="302"/>
                        <a:pt x="269" y="301"/>
                        <a:pt x="267" y="299"/>
                      </a:cubicBezTo>
                      <a:cubicBezTo>
                        <a:pt x="265" y="295"/>
                        <a:pt x="264" y="290"/>
                        <a:pt x="266" y="285"/>
                      </a:cubicBezTo>
                      <a:cubicBezTo>
                        <a:pt x="268" y="283"/>
                        <a:pt x="270" y="281"/>
                        <a:pt x="273" y="281"/>
                      </a:cubicBezTo>
                      <a:cubicBezTo>
                        <a:pt x="275" y="281"/>
                        <a:pt x="278" y="281"/>
                        <a:pt x="280" y="284"/>
                      </a:cubicBezTo>
                      <a:cubicBezTo>
                        <a:pt x="281" y="286"/>
                        <a:pt x="277" y="287"/>
                        <a:pt x="279" y="289"/>
                      </a:cubicBezTo>
                      <a:cubicBezTo>
                        <a:pt x="279" y="290"/>
                        <a:pt x="280" y="291"/>
                        <a:pt x="281" y="290"/>
                      </a:cubicBezTo>
                      <a:cubicBezTo>
                        <a:pt x="283" y="288"/>
                        <a:pt x="282" y="285"/>
                        <a:pt x="282" y="283"/>
                      </a:cubicBezTo>
                      <a:cubicBezTo>
                        <a:pt x="280" y="280"/>
                        <a:pt x="276" y="279"/>
                        <a:pt x="273" y="279"/>
                      </a:cubicBezTo>
                      <a:cubicBezTo>
                        <a:pt x="269" y="280"/>
                        <a:pt x="265" y="283"/>
                        <a:pt x="263" y="288"/>
                      </a:cubicBezTo>
                      <a:cubicBezTo>
                        <a:pt x="263" y="290"/>
                        <a:pt x="262" y="294"/>
                        <a:pt x="263" y="296"/>
                      </a:cubicBezTo>
                      <a:cubicBezTo>
                        <a:pt x="261" y="299"/>
                        <a:pt x="258" y="302"/>
                        <a:pt x="254" y="302"/>
                      </a:cubicBezTo>
                      <a:cubicBezTo>
                        <a:pt x="249" y="302"/>
                        <a:pt x="244" y="304"/>
                        <a:pt x="241" y="299"/>
                      </a:cubicBezTo>
                      <a:cubicBezTo>
                        <a:pt x="239" y="295"/>
                        <a:pt x="241" y="291"/>
                        <a:pt x="243" y="288"/>
                      </a:cubicBezTo>
                      <a:cubicBezTo>
                        <a:pt x="244" y="287"/>
                        <a:pt x="246" y="285"/>
                        <a:pt x="248" y="286"/>
                      </a:cubicBezTo>
                      <a:cubicBezTo>
                        <a:pt x="248" y="286"/>
                        <a:pt x="249" y="287"/>
                        <a:pt x="249" y="287"/>
                      </a:cubicBezTo>
                      <a:cubicBezTo>
                        <a:pt x="249" y="288"/>
                        <a:pt x="247" y="289"/>
                        <a:pt x="249" y="290"/>
                      </a:cubicBezTo>
                      <a:cubicBezTo>
                        <a:pt x="249" y="290"/>
                        <a:pt x="250" y="290"/>
                        <a:pt x="250" y="290"/>
                      </a:cubicBezTo>
                      <a:cubicBezTo>
                        <a:pt x="251" y="289"/>
                        <a:pt x="252" y="287"/>
                        <a:pt x="251" y="286"/>
                      </a:cubicBezTo>
                      <a:cubicBezTo>
                        <a:pt x="250" y="285"/>
                        <a:pt x="249" y="284"/>
                        <a:pt x="248" y="284"/>
                      </a:cubicBezTo>
                      <a:cubicBezTo>
                        <a:pt x="244" y="284"/>
                        <a:pt x="241" y="288"/>
                        <a:pt x="239" y="291"/>
                      </a:cubicBezTo>
                      <a:cubicBezTo>
                        <a:pt x="238" y="293"/>
                        <a:pt x="238" y="296"/>
                        <a:pt x="238" y="299"/>
                      </a:cubicBezTo>
                      <a:cubicBezTo>
                        <a:pt x="235" y="304"/>
                        <a:pt x="229" y="305"/>
                        <a:pt x="224" y="306"/>
                      </a:cubicBezTo>
                      <a:cubicBezTo>
                        <a:pt x="219" y="306"/>
                        <a:pt x="216" y="302"/>
                        <a:pt x="211" y="302"/>
                      </a:cubicBezTo>
                      <a:cubicBezTo>
                        <a:pt x="207" y="305"/>
                        <a:pt x="203" y="307"/>
                        <a:pt x="198" y="305"/>
                      </a:cubicBezTo>
                      <a:cubicBezTo>
                        <a:pt x="192" y="303"/>
                        <a:pt x="185" y="301"/>
                        <a:pt x="179" y="303"/>
                      </a:cubicBezTo>
                      <a:cubicBezTo>
                        <a:pt x="175" y="304"/>
                        <a:pt x="172" y="307"/>
                        <a:pt x="168" y="305"/>
                      </a:cubicBezTo>
                      <a:cubicBezTo>
                        <a:pt x="168" y="305"/>
                        <a:pt x="170" y="304"/>
                        <a:pt x="170" y="303"/>
                      </a:cubicBezTo>
                      <a:cubicBezTo>
                        <a:pt x="173" y="300"/>
                        <a:pt x="172" y="293"/>
                        <a:pt x="178" y="292"/>
                      </a:cubicBezTo>
                      <a:cubicBezTo>
                        <a:pt x="185" y="290"/>
                        <a:pt x="193" y="295"/>
                        <a:pt x="199" y="291"/>
                      </a:cubicBezTo>
                      <a:cubicBezTo>
                        <a:pt x="203" y="288"/>
                        <a:pt x="208" y="283"/>
                        <a:pt x="214" y="285"/>
                      </a:cubicBezTo>
                      <a:cubicBezTo>
                        <a:pt x="216" y="285"/>
                        <a:pt x="218" y="285"/>
                        <a:pt x="218" y="287"/>
                      </a:cubicBezTo>
                      <a:cubicBezTo>
                        <a:pt x="218" y="289"/>
                        <a:pt x="219" y="292"/>
                        <a:pt x="222" y="293"/>
                      </a:cubicBezTo>
                      <a:cubicBezTo>
                        <a:pt x="224" y="293"/>
                        <a:pt x="226" y="294"/>
                        <a:pt x="228" y="293"/>
                      </a:cubicBezTo>
                      <a:cubicBezTo>
                        <a:pt x="228" y="292"/>
                        <a:pt x="229" y="291"/>
                        <a:pt x="229" y="289"/>
                      </a:cubicBezTo>
                      <a:cubicBezTo>
                        <a:pt x="228" y="289"/>
                        <a:pt x="227" y="288"/>
                        <a:pt x="226" y="289"/>
                      </a:cubicBezTo>
                      <a:cubicBezTo>
                        <a:pt x="225" y="289"/>
                        <a:pt x="225" y="291"/>
                        <a:pt x="224" y="291"/>
                      </a:cubicBezTo>
                      <a:cubicBezTo>
                        <a:pt x="222" y="291"/>
                        <a:pt x="221" y="290"/>
                        <a:pt x="221" y="288"/>
                      </a:cubicBezTo>
                      <a:cubicBezTo>
                        <a:pt x="221" y="284"/>
                        <a:pt x="222" y="281"/>
                        <a:pt x="225" y="278"/>
                      </a:cubicBezTo>
                      <a:cubicBezTo>
                        <a:pt x="227" y="276"/>
                        <a:pt x="231" y="276"/>
                        <a:pt x="234" y="276"/>
                      </a:cubicBezTo>
                      <a:cubicBezTo>
                        <a:pt x="235" y="275"/>
                        <a:pt x="235" y="274"/>
                        <a:pt x="235" y="274"/>
                      </a:cubicBezTo>
                      <a:cubicBezTo>
                        <a:pt x="234" y="273"/>
                        <a:pt x="234" y="272"/>
                        <a:pt x="234" y="271"/>
                      </a:cubicBezTo>
                      <a:cubicBezTo>
                        <a:pt x="235" y="268"/>
                        <a:pt x="237" y="267"/>
                        <a:pt x="239" y="265"/>
                      </a:cubicBezTo>
                      <a:cubicBezTo>
                        <a:pt x="241" y="264"/>
                        <a:pt x="245" y="264"/>
                        <a:pt x="247" y="265"/>
                      </a:cubicBezTo>
                      <a:cubicBezTo>
                        <a:pt x="249" y="265"/>
                        <a:pt x="248" y="262"/>
                        <a:pt x="249" y="261"/>
                      </a:cubicBezTo>
                      <a:cubicBezTo>
                        <a:pt x="250" y="258"/>
                        <a:pt x="253" y="258"/>
                        <a:pt x="256" y="256"/>
                      </a:cubicBezTo>
                      <a:cubicBezTo>
                        <a:pt x="258" y="256"/>
                        <a:pt x="261" y="256"/>
                        <a:pt x="263" y="257"/>
                      </a:cubicBezTo>
                      <a:cubicBezTo>
                        <a:pt x="265" y="261"/>
                        <a:pt x="271" y="265"/>
                        <a:pt x="269" y="270"/>
                      </a:cubicBezTo>
                      <a:cubicBezTo>
                        <a:pt x="268" y="272"/>
                        <a:pt x="267" y="275"/>
                        <a:pt x="264" y="276"/>
                      </a:cubicBezTo>
                      <a:cubicBezTo>
                        <a:pt x="263" y="277"/>
                        <a:pt x="261" y="277"/>
                        <a:pt x="259" y="276"/>
                      </a:cubicBezTo>
                      <a:cubicBezTo>
                        <a:pt x="258" y="275"/>
                        <a:pt x="259" y="272"/>
                        <a:pt x="257" y="271"/>
                      </a:cubicBezTo>
                      <a:cubicBezTo>
                        <a:pt x="256" y="271"/>
                        <a:pt x="256" y="272"/>
                        <a:pt x="255" y="272"/>
                      </a:cubicBezTo>
                      <a:cubicBezTo>
                        <a:pt x="254" y="274"/>
                        <a:pt x="255" y="275"/>
                        <a:pt x="255" y="277"/>
                      </a:cubicBezTo>
                      <a:cubicBezTo>
                        <a:pt x="257" y="279"/>
                        <a:pt x="260" y="280"/>
                        <a:pt x="263" y="279"/>
                      </a:cubicBezTo>
                      <a:cubicBezTo>
                        <a:pt x="266" y="278"/>
                        <a:pt x="269" y="276"/>
                        <a:pt x="271" y="273"/>
                      </a:cubicBezTo>
                      <a:cubicBezTo>
                        <a:pt x="272" y="271"/>
                        <a:pt x="272" y="267"/>
                        <a:pt x="272" y="264"/>
                      </a:cubicBezTo>
                      <a:cubicBezTo>
                        <a:pt x="273" y="263"/>
                        <a:pt x="275" y="264"/>
                        <a:pt x="276" y="264"/>
                      </a:cubicBezTo>
                      <a:cubicBezTo>
                        <a:pt x="280" y="264"/>
                        <a:pt x="283" y="264"/>
                        <a:pt x="286" y="261"/>
                      </a:cubicBezTo>
                      <a:cubicBezTo>
                        <a:pt x="289" y="258"/>
                        <a:pt x="290" y="254"/>
                        <a:pt x="289" y="250"/>
                      </a:cubicBezTo>
                      <a:cubicBezTo>
                        <a:pt x="288" y="247"/>
                        <a:pt x="285" y="246"/>
                        <a:pt x="282" y="245"/>
                      </a:cubicBezTo>
                      <a:cubicBezTo>
                        <a:pt x="280" y="246"/>
                        <a:pt x="278" y="248"/>
                        <a:pt x="277" y="250"/>
                      </a:cubicBezTo>
                      <a:cubicBezTo>
                        <a:pt x="277" y="251"/>
                        <a:pt x="278" y="252"/>
                        <a:pt x="279" y="252"/>
                      </a:cubicBezTo>
                      <a:cubicBezTo>
                        <a:pt x="280" y="253"/>
                        <a:pt x="282" y="252"/>
                        <a:pt x="282" y="251"/>
                      </a:cubicBezTo>
                      <a:cubicBezTo>
                        <a:pt x="283" y="250"/>
                        <a:pt x="281" y="248"/>
                        <a:pt x="282" y="248"/>
                      </a:cubicBezTo>
                      <a:cubicBezTo>
                        <a:pt x="284" y="248"/>
                        <a:pt x="286" y="249"/>
                        <a:pt x="287" y="251"/>
                      </a:cubicBezTo>
                      <a:cubicBezTo>
                        <a:pt x="287" y="254"/>
                        <a:pt x="287" y="257"/>
                        <a:pt x="285" y="260"/>
                      </a:cubicBezTo>
                      <a:cubicBezTo>
                        <a:pt x="282" y="263"/>
                        <a:pt x="276" y="263"/>
                        <a:pt x="272" y="261"/>
                      </a:cubicBezTo>
                      <a:cubicBezTo>
                        <a:pt x="270" y="259"/>
                        <a:pt x="266" y="257"/>
                        <a:pt x="266" y="254"/>
                      </a:cubicBezTo>
                      <a:cubicBezTo>
                        <a:pt x="266" y="251"/>
                        <a:pt x="267" y="249"/>
                        <a:pt x="267" y="246"/>
                      </a:cubicBezTo>
                      <a:cubicBezTo>
                        <a:pt x="269" y="244"/>
                        <a:pt x="270" y="243"/>
                        <a:pt x="272" y="241"/>
                      </a:cubicBezTo>
                      <a:cubicBezTo>
                        <a:pt x="272" y="235"/>
                        <a:pt x="275" y="229"/>
                        <a:pt x="281" y="226"/>
                      </a:cubicBezTo>
                      <a:cubicBezTo>
                        <a:pt x="282" y="226"/>
                        <a:pt x="285" y="226"/>
                        <a:pt x="286" y="225"/>
                      </a:cubicBezTo>
                      <a:cubicBezTo>
                        <a:pt x="283" y="221"/>
                        <a:pt x="286" y="218"/>
                        <a:pt x="288" y="215"/>
                      </a:cubicBezTo>
                      <a:cubicBezTo>
                        <a:pt x="290" y="213"/>
                        <a:pt x="294" y="211"/>
                        <a:pt x="297" y="213"/>
                      </a:cubicBezTo>
                      <a:cubicBezTo>
                        <a:pt x="299" y="214"/>
                        <a:pt x="299" y="216"/>
                        <a:pt x="300" y="217"/>
                      </a:cubicBezTo>
                      <a:cubicBezTo>
                        <a:pt x="299" y="219"/>
                        <a:pt x="299" y="220"/>
                        <a:pt x="299" y="221"/>
                      </a:cubicBezTo>
                      <a:cubicBezTo>
                        <a:pt x="297" y="221"/>
                        <a:pt x="297" y="219"/>
                        <a:pt x="296" y="219"/>
                      </a:cubicBezTo>
                      <a:cubicBezTo>
                        <a:pt x="295" y="220"/>
                        <a:pt x="293" y="220"/>
                        <a:pt x="293" y="221"/>
                      </a:cubicBezTo>
                      <a:cubicBezTo>
                        <a:pt x="293" y="222"/>
                        <a:pt x="293" y="223"/>
                        <a:pt x="294" y="224"/>
                      </a:cubicBezTo>
                      <a:cubicBezTo>
                        <a:pt x="295" y="225"/>
                        <a:pt x="297" y="225"/>
                        <a:pt x="298" y="224"/>
                      </a:cubicBezTo>
                      <a:cubicBezTo>
                        <a:pt x="301" y="222"/>
                        <a:pt x="302" y="219"/>
                        <a:pt x="302" y="215"/>
                      </a:cubicBezTo>
                      <a:cubicBezTo>
                        <a:pt x="301" y="211"/>
                        <a:pt x="297" y="211"/>
                        <a:pt x="294" y="210"/>
                      </a:cubicBezTo>
                      <a:cubicBezTo>
                        <a:pt x="294" y="206"/>
                        <a:pt x="293" y="201"/>
                        <a:pt x="295" y="197"/>
                      </a:cubicBezTo>
                      <a:cubicBezTo>
                        <a:pt x="296" y="192"/>
                        <a:pt x="302" y="188"/>
                        <a:pt x="301" y="181"/>
                      </a:cubicBezTo>
                      <a:cubicBezTo>
                        <a:pt x="300" y="176"/>
                        <a:pt x="301" y="171"/>
                        <a:pt x="304" y="167"/>
                      </a:cubicBezTo>
                      <a:cubicBezTo>
                        <a:pt x="307" y="166"/>
                        <a:pt x="309" y="165"/>
                        <a:pt x="312" y="164"/>
                      </a:cubicBezTo>
                      <a:close/>
                      <a:moveTo>
                        <a:pt x="17" y="173"/>
                      </a:moveTo>
                      <a:cubicBezTo>
                        <a:pt x="19" y="179"/>
                        <a:pt x="19" y="186"/>
                        <a:pt x="17" y="192"/>
                      </a:cubicBezTo>
                      <a:cubicBezTo>
                        <a:pt x="22" y="196"/>
                        <a:pt x="25" y="203"/>
                        <a:pt x="23" y="209"/>
                      </a:cubicBezTo>
                      <a:cubicBezTo>
                        <a:pt x="23" y="210"/>
                        <a:pt x="22" y="212"/>
                        <a:pt x="23" y="213"/>
                      </a:cubicBezTo>
                      <a:cubicBezTo>
                        <a:pt x="27" y="215"/>
                        <a:pt x="32" y="219"/>
                        <a:pt x="31" y="224"/>
                      </a:cubicBezTo>
                      <a:cubicBezTo>
                        <a:pt x="34" y="227"/>
                        <a:pt x="37" y="226"/>
                        <a:pt x="39" y="228"/>
                      </a:cubicBezTo>
                      <a:cubicBezTo>
                        <a:pt x="44" y="230"/>
                        <a:pt x="46" y="235"/>
                        <a:pt x="45" y="240"/>
                      </a:cubicBezTo>
                      <a:cubicBezTo>
                        <a:pt x="49" y="243"/>
                        <a:pt x="53" y="247"/>
                        <a:pt x="52" y="251"/>
                      </a:cubicBezTo>
                      <a:cubicBezTo>
                        <a:pt x="53" y="255"/>
                        <a:pt x="49" y="257"/>
                        <a:pt x="48" y="260"/>
                      </a:cubicBezTo>
                      <a:cubicBezTo>
                        <a:pt x="46" y="263"/>
                        <a:pt x="41" y="263"/>
                        <a:pt x="37" y="262"/>
                      </a:cubicBezTo>
                      <a:cubicBezTo>
                        <a:pt x="35" y="261"/>
                        <a:pt x="32" y="260"/>
                        <a:pt x="30" y="258"/>
                      </a:cubicBezTo>
                      <a:cubicBezTo>
                        <a:pt x="29" y="254"/>
                        <a:pt x="30" y="250"/>
                        <a:pt x="31" y="248"/>
                      </a:cubicBezTo>
                      <a:cubicBezTo>
                        <a:pt x="32" y="247"/>
                        <a:pt x="33" y="247"/>
                        <a:pt x="34" y="247"/>
                      </a:cubicBezTo>
                      <a:cubicBezTo>
                        <a:pt x="35" y="249"/>
                        <a:pt x="36" y="249"/>
                        <a:pt x="38" y="249"/>
                      </a:cubicBezTo>
                      <a:cubicBezTo>
                        <a:pt x="38" y="249"/>
                        <a:pt x="39" y="249"/>
                        <a:pt x="39" y="248"/>
                      </a:cubicBezTo>
                      <a:cubicBezTo>
                        <a:pt x="39" y="246"/>
                        <a:pt x="38" y="245"/>
                        <a:pt x="36" y="245"/>
                      </a:cubicBezTo>
                      <a:cubicBezTo>
                        <a:pt x="34" y="244"/>
                        <a:pt x="32" y="246"/>
                        <a:pt x="30" y="246"/>
                      </a:cubicBezTo>
                      <a:cubicBezTo>
                        <a:pt x="28" y="249"/>
                        <a:pt x="27" y="253"/>
                        <a:pt x="28" y="256"/>
                      </a:cubicBezTo>
                      <a:cubicBezTo>
                        <a:pt x="29" y="262"/>
                        <a:pt x="35" y="264"/>
                        <a:pt x="40" y="265"/>
                      </a:cubicBezTo>
                      <a:cubicBezTo>
                        <a:pt x="42" y="265"/>
                        <a:pt x="43" y="264"/>
                        <a:pt x="44" y="265"/>
                      </a:cubicBezTo>
                      <a:cubicBezTo>
                        <a:pt x="42" y="268"/>
                        <a:pt x="44" y="272"/>
                        <a:pt x="44" y="274"/>
                      </a:cubicBezTo>
                      <a:cubicBezTo>
                        <a:pt x="44" y="278"/>
                        <a:pt x="48" y="280"/>
                        <a:pt x="50" y="282"/>
                      </a:cubicBezTo>
                      <a:cubicBezTo>
                        <a:pt x="52" y="282"/>
                        <a:pt x="55" y="283"/>
                        <a:pt x="58" y="282"/>
                      </a:cubicBezTo>
                      <a:cubicBezTo>
                        <a:pt x="60" y="281"/>
                        <a:pt x="63" y="279"/>
                        <a:pt x="63" y="276"/>
                      </a:cubicBezTo>
                      <a:cubicBezTo>
                        <a:pt x="63" y="275"/>
                        <a:pt x="61" y="274"/>
                        <a:pt x="61" y="274"/>
                      </a:cubicBezTo>
                      <a:cubicBezTo>
                        <a:pt x="60" y="273"/>
                        <a:pt x="59" y="273"/>
                        <a:pt x="58" y="274"/>
                      </a:cubicBezTo>
                      <a:cubicBezTo>
                        <a:pt x="58" y="274"/>
                        <a:pt x="57" y="275"/>
                        <a:pt x="58" y="276"/>
                      </a:cubicBezTo>
                      <a:cubicBezTo>
                        <a:pt x="59" y="276"/>
                        <a:pt x="59" y="277"/>
                        <a:pt x="60" y="278"/>
                      </a:cubicBezTo>
                      <a:cubicBezTo>
                        <a:pt x="59" y="280"/>
                        <a:pt x="57" y="280"/>
                        <a:pt x="56" y="281"/>
                      </a:cubicBezTo>
                      <a:cubicBezTo>
                        <a:pt x="52" y="281"/>
                        <a:pt x="49" y="280"/>
                        <a:pt x="47" y="277"/>
                      </a:cubicBezTo>
                      <a:cubicBezTo>
                        <a:pt x="46" y="273"/>
                        <a:pt x="44" y="268"/>
                        <a:pt x="48" y="265"/>
                      </a:cubicBezTo>
                      <a:cubicBezTo>
                        <a:pt x="51" y="262"/>
                        <a:pt x="55" y="260"/>
                        <a:pt x="59" y="261"/>
                      </a:cubicBezTo>
                      <a:cubicBezTo>
                        <a:pt x="60" y="261"/>
                        <a:pt x="61" y="261"/>
                        <a:pt x="62" y="261"/>
                      </a:cubicBezTo>
                      <a:cubicBezTo>
                        <a:pt x="64" y="262"/>
                        <a:pt x="66" y="263"/>
                        <a:pt x="67" y="266"/>
                      </a:cubicBezTo>
                      <a:cubicBezTo>
                        <a:pt x="68" y="266"/>
                        <a:pt x="69" y="265"/>
                        <a:pt x="71" y="265"/>
                      </a:cubicBezTo>
                      <a:cubicBezTo>
                        <a:pt x="76" y="266"/>
                        <a:pt x="80" y="269"/>
                        <a:pt x="83" y="273"/>
                      </a:cubicBezTo>
                      <a:cubicBezTo>
                        <a:pt x="84" y="275"/>
                        <a:pt x="83" y="277"/>
                        <a:pt x="83" y="279"/>
                      </a:cubicBezTo>
                      <a:cubicBezTo>
                        <a:pt x="83" y="279"/>
                        <a:pt x="84" y="280"/>
                        <a:pt x="85" y="279"/>
                      </a:cubicBezTo>
                      <a:cubicBezTo>
                        <a:pt x="87" y="277"/>
                        <a:pt x="90" y="279"/>
                        <a:pt x="92" y="279"/>
                      </a:cubicBezTo>
                      <a:cubicBezTo>
                        <a:pt x="95" y="281"/>
                        <a:pt x="96" y="283"/>
                        <a:pt x="97" y="286"/>
                      </a:cubicBezTo>
                      <a:cubicBezTo>
                        <a:pt x="98" y="289"/>
                        <a:pt x="95" y="291"/>
                        <a:pt x="93" y="292"/>
                      </a:cubicBezTo>
                      <a:cubicBezTo>
                        <a:pt x="91" y="293"/>
                        <a:pt x="90" y="293"/>
                        <a:pt x="89" y="293"/>
                      </a:cubicBezTo>
                      <a:cubicBezTo>
                        <a:pt x="88" y="291"/>
                        <a:pt x="88" y="290"/>
                        <a:pt x="87" y="289"/>
                      </a:cubicBezTo>
                      <a:cubicBezTo>
                        <a:pt x="86" y="289"/>
                        <a:pt x="85" y="290"/>
                        <a:pt x="85" y="291"/>
                      </a:cubicBezTo>
                      <a:cubicBezTo>
                        <a:pt x="86" y="293"/>
                        <a:pt x="88" y="294"/>
                        <a:pt x="91" y="295"/>
                      </a:cubicBezTo>
                      <a:cubicBezTo>
                        <a:pt x="95" y="294"/>
                        <a:pt x="98" y="290"/>
                        <a:pt x="100" y="287"/>
                      </a:cubicBezTo>
                      <a:cubicBezTo>
                        <a:pt x="110" y="283"/>
                        <a:pt x="117" y="296"/>
                        <a:pt x="127" y="291"/>
                      </a:cubicBezTo>
                      <a:cubicBezTo>
                        <a:pt x="130" y="290"/>
                        <a:pt x="134" y="291"/>
                        <a:pt x="137" y="292"/>
                      </a:cubicBezTo>
                      <a:cubicBezTo>
                        <a:pt x="143" y="294"/>
                        <a:pt x="144" y="301"/>
                        <a:pt x="149" y="304"/>
                      </a:cubicBezTo>
                      <a:cubicBezTo>
                        <a:pt x="150" y="304"/>
                        <a:pt x="149" y="304"/>
                        <a:pt x="149" y="305"/>
                      </a:cubicBezTo>
                      <a:cubicBezTo>
                        <a:pt x="144" y="308"/>
                        <a:pt x="139" y="304"/>
                        <a:pt x="134" y="303"/>
                      </a:cubicBezTo>
                      <a:cubicBezTo>
                        <a:pt x="126" y="300"/>
                        <a:pt x="121" y="307"/>
                        <a:pt x="114" y="306"/>
                      </a:cubicBezTo>
                      <a:cubicBezTo>
                        <a:pt x="109" y="306"/>
                        <a:pt x="104" y="302"/>
                        <a:pt x="99" y="302"/>
                      </a:cubicBezTo>
                      <a:cubicBezTo>
                        <a:pt x="94" y="305"/>
                        <a:pt x="87" y="304"/>
                        <a:pt x="82" y="303"/>
                      </a:cubicBezTo>
                      <a:cubicBezTo>
                        <a:pt x="81" y="302"/>
                        <a:pt x="79" y="302"/>
                        <a:pt x="79" y="300"/>
                      </a:cubicBezTo>
                      <a:cubicBezTo>
                        <a:pt x="80" y="296"/>
                        <a:pt x="79" y="292"/>
                        <a:pt x="76" y="289"/>
                      </a:cubicBezTo>
                      <a:cubicBezTo>
                        <a:pt x="74" y="288"/>
                        <a:pt x="72" y="287"/>
                        <a:pt x="70" y="287"/>
                      </a:cubicBezTo>
                      <a:cubicBezTo>
                        <a:pt x="67" y="287"/>
                        <a:pt x="67" y="290"/>
                        <a:pt x="65" y="291"/>
                      </a:cubicBezTo>
                      <a:cubicBezTo>
                        <a:pt x="64" y="292"/>
                        <a:pt x="65" y="293"/>
                        <a:pt x="65" y="293"/>
                      </a:cubicBezTo>
                      <a:cubicBezTo>
                        <a:pt x="66" y="294"/>
                        <a:pt x="67" y="294"/>
                        <a:pt x="67" y="294"/>
                      </a:cubicBezTo>
                      <a:cubicBezTo>
                        <a:pt x="70" y="293"/>
                        <a:pt x="67" y="291"/>
                        <a:pt x="69" y="290"/>
                      </a:cubicBezTo>
                      <a:cubicBezTo>
                        <a:pt x="71" y="289"/>
                        <a:pt x="73" y="290"/>
                        <a:pt x="74" y="290"/>
                      </a:cubicBezTo>
                      <a:cubicBezTo>
                        <a:pt x="76" y="292"/>
                        <a:pt x="77" y="294"/>
                        <a:pt x="77" y="297"/>
                      </a:cubicBezTo>
                      <a:cubicBezTo>
                        <a:pt x="76" y="299"/>
                        <a:pt x="76" y="302"/>
                        <a:pt x="73" y="302"/>
                      </a:cubicBezTo>
                      <a:cubicBezTo>
                        <a:pt x="67" y="305"/>
                        <a:pt x="59" y="305"/>
                        <a:pt x="54" y="300"/>
                      </a:cubicBezTo>
                      <a:cubicBezTo>
                        <a:pt x="52" y="298"/>
                        <a:pt x="53" y="297"/>
                        <a:pt x="53" y="294"/>
                      </a:cubicBezTo>
                      <a:cubicBezTo>
                        <a:pt x="53" y="291"/>
                        <a:pt x="52" y="288"/>
                        <a:pt x="50" y="286"/>
                      </a:cubicBezTo>
                      <a:cubicBezTo>
                        <a:pt x="47" y="282"/>
                        <a:pt x="42" y="279"/>
                        <a:pt x="37" y="281"/>
                      </a:cubicBezTo>
                      <a:cubicBezTo>
                        <a:pt x="35" y="282"/>
                        <a:pt x="33" y="283"/>
                        <a:pt x="32" y="285"/>
                      </a:cubicBezTo>
                      <a:cubicBezTo>
                        <a:pt x="31" y="287"/>
                        <a:pt x="32" y="289"/>
                        <a:pt x="33" y="291"/>
                      </a:cubicBezTo>
                      <a:cubicBezTo>
                        <a:pt x="34" y="291"/>
                        <a:pt x="35" y="292"/>
                        <a:pt x="36" y="291"/>
                      </a:cubicBezTo>
                      <a:cubicBezTo>
                        <a:pt x="37" y="291"/>
                        <a:pt x="36" y="290"/>
                        <a:pt x="36" y="289"/>
                      </a:cubicBezTo>
                      <a:cubicBezTo>
                        <a:pt x="35" y="288"/>
                        <a:pt x="34" y="288"/>
                        <a:pt x="34" y="287"/>
                      </a:cubicBezTo>
                      <a:cubicBezTo>
                        <a:pt x="34" y="285"/>
                        <a:pt x="35" y="284"/>
                        <a:pt x="37" y="283"/>
                      </a:cubicBezTo>
                      <a:cubicBezTo>
                        <a:pt x="40" y="283"/>
                        <a:pt x="44" y="283"/>
                        <a:pt x="47" y="285"/>
                      </a:cubicBezTo>
                      <a:cubicBezTo>
                        <a:pt x="51" y="288"/>
                        <a:pt x="52" y="292"/>
                        <a:pt x="50" y="297"/>
                      </a:cubicBezTo>
                      <a:cubicBezTo>
                        <a:pt x="47" y="303"/>
                        <a:pt x="38" y="305"/>
                        <a:pt x="31" y="304"/>
                      </a:cubicBezTo>
                      <a:cubicBezTo>
                        <a:pt x="29" y="303"/>
                        <a:pt x="27" y="303"/>
                        <a:pt x="26" y="301"/>
                      </a:cubicBezTo>
                      <a:cubicBezTo>
                        <a:pt x="24" y="301"/>
                        <a:pt x="24" y="303"/>
                        <a:pt x="22" y="303"/>
                      </a:cubicBezTo>
                      <a:cubicBezTo>
                        <a:pt x="17" y="305"/>
                        <a:pt x="11" y="305"/>
                        <a:pt x="7" y="301"/>
                      </a:cubicBezTo>
                      <a:cubicBezTo>
                        <a:pt x="4" y="298"/>
                        <a:pt x="5" y="293"/>
                        <a:pt x="5" y="290"/>
                      </a:cubicBezTo>
                      <a:cubicBezTo>
                        <a:pt x="6" y="287"/>
                        <a:pt x="8" y="286"/>
                        <a:pt x="10" y="283"/>
                      </a:cubicBezTo>
                      <a:cubicBezTo>
                        <a:pt x="10" y="282"/>
                        <a:pt x="7" y="281"/>
                        <a:pt x="7" y="280"/>
                      </a:cubicBezTo>
                      <a:cubicBezTo>
                        <a:pt x="3" y="276"/>
                        <a:pt x="4" y="269"/>
                        <a:pt x="6" y="265"/>
                      </a:cubicBezTo>
                      <a:cubicBezTo>
                        <a:pt x="8" y="261"/>
                        <a:pt x="12" y="260"/>
                        <a:pt x="15" y="259"/>
                      </a:cubicBezTo>
                      <a:cubicBezTo>
                        <a:pt x="18" y="260"/>
                        <a:pt x="21" y="260"/>
                        <a:pt x="24" y="262"/>
                      </a:cubicBezTo>
                      <a:cubicBezTo>
                        <a:pt x="27" y="263"/>
                        <a:pt x="28" y="266"/>
                        <a:pt x="28" y="269"/>
                      </a:cubicBezTo>
                      <a:cubicBezTo>
                        <a:pt x="28" y="271"/>
                        <a:pt x="27" y="273"/>
                        <a:pt x="25" y="273"/>
                      </a:cubicBezTo>
                      <a:cubicBezTo>
                        <a:pt x="22" y="274"/>
                        <a:pt x="22" y="274"/>
                        <a:pt x="22" y="274"/>
                      </a:cubicBezTo>
                      <a:cubicBezTo>
                        <a:pt x="21" y="273"/>
                        <a:pt x="21" y="271"/>
                        <a:pt x="20" y="270"/>
                      </a:cubicBezTo>
                      <a:cubicBezTo>
                        <a:pt x="18" y="270"/>
                        <a:pt x="18" y="271"/>
                        <a:pt x="18" y="272"/>
                      </a:cubicBezTo>
                      <a:cubicBezTo>
                        <a:pt x="18" y="274"/>
                        <a:pt x="19" y="274"/>
                        <a:pt x="20" y="275"/>
                      </a:cubicBezTo>
                      <a:cubicBezTo>
                        <a:pt x="23" y="276"/>
                        <a:pt x="25" y="276"/>
                        <a:pt x="27" y="274"/>
                      </a:cubicBezTo>
                      <a:cubicBezTo>
                        <a:pt x="29" y="273"/>
                        <a:pt x="30" y="271"/>
                        <a:pt x="30" y="269"/>
                      </a:cubicBezTo>
                      <a:cubicBezTo>
                        <a:pt x="31" y="265"/>
                        <a:pt x="27" y="262"/>
                        <a:pt x="24" y="260"/>
                      </a:cubicBezTo>
                      <a:cubicBezTo>
                        <a:pt x="21" y="258"/>
                        <a:pt x="17" y="257"/>
                        <a:pt x="13" y="258"/>
                      </a:cubicBezTo>
                      <a:cubicBezTo>
                        <a:pt x="9" y="255"/>
                        <a:pt x="4" y="251"/>
                        <a:pt x="4" y="246"/>
                      </a:cubicBezTo>
                      <a:cubicBezTo>
                        <a:pt x="4" y="242"/>
                        <a:pt x="4" y="237"/>
                        <a:pt x="8" y="235"/>
                      </a:cubicBezTo>
                      <a:cubicBezTo>
                        <a:pt x="11" y="233"/>
                        <a:pt x="15" y="233"/>
                        <a:pt x="18" y="234"/>
                      </a:cubicBezTo>
                      <a:cubicBezTo>
                        <a:pt x="20" y="236"/>
                        <a:pt x="21" y="239"/>
                        <a:pt x="20" y="242"/>
                      </a:cubicBezTo>
                      <a:cubicBezTo>
                        <a:pt x="20" y="245"/>
                        <a:pt x="14" y="243"/>
                        <a:pt x="17" y="247"/>
                      </a:cubicBezTo>
                      <a:cubicBezTo>
                        <a:pt x="18" y="248"/>
                        <a:pt x="19" y="247"/>
                        <a:pt x="20" y="247"/>
                      </a:cubicBezTo>
                      <a:cubicBezTo>
                        <a:pt x="23" y="243"/>
                        <a:pt x="23" y="238"/>
                        <a:pt x="21" y="235"/>
                      </a:cubicBezTo>
                      <a:cubicBezTo>
                        <a:pt x="19" y="232"/>
                        <a:pt x="16" y="231"/>
                        <a:pt x="13" y="231"/>
                      </a:cubicBezTo>
                      <a:cubicBezTo>
                        <a:pt x="12" y="231"/>
                        <a:pt x="13" y="230"/>
                        <a:pt x="13" y="229"/>
                      </a:cubicBezTo>
                      <a:cubicBezTo>
                        <a:pt x="10" y="226"/>
                        <a:pt x="9" y="223"/>
                        <a:pt x="9" y="219"/>
                      </a:cubicBezTo>
                      <a:cubicBezTo>
                        <a:pt x="9" y="215"/>
                        <a:pt x="11" y="211"/>
                        <a:pt x="14" y="208"/>
                      </a:cubicBezTo>
                      <a:cubicBezTo>
                        <a:pt x="12" y="203"/>
                        <a:pt x="9" y="200"/>
                        <a:pt x="8" y="195"/>
                      </a:cubicBezTo>
                      <a:cubicBezTo>
                        <a:pt x="8" y="189"/>
                        <a:pt x="11" y="184"/>
                        <a:pt x="13" y="178"/>
                      </a:cubicBezTo>
                      <a:cubicBezTo>
                        <a:pt x="13" y="178"/>
                        <a:pt x="13" y="178"/>
                        <a:pt x="13" y="178"/>
                      </a:cubicBezTo>
                      <a:cubicBezTo>
                        <a:pt x="15" y="183"/>
                        <a:pt x="15" y="187"/>
                        <a:pt x="13" y="191"/>
                      </a:cubicBezTo>
                      <a:cubicBezTo>
                        <a:pt x="13" y="194"/>
                        <a:pt x="14" y="196"/>
                        <a:pt x="16" y="197"/>
                      </a:cubicBezTo>
                      <a:cubicBezTo>
                        <a:pt x="21" y="200"/>
                        <a:pt x="20" y="208"/>
                        <a:pt x="19" y="213"/>
                      </a:cubicBezTo>
                      <a:cubicBezTo>
                        <a:pt x="19" y="215"/>
                        <a:pt x="16" y="217"/>
                        <a:pt x="19" y="219"/>
                      </a:cubicBezTo>
                      <a:cubicBezTo>
                        <a:pt x="22" y="221"/>
                        <a:pt x="28" y="222"/>
                        <a:pt x="29" y="227"/>
                      </a:cubicBezTo>
                      <a:cubicBezTo>
                        <a:pt x="27" y="231"/>
                        <a:pt x="32" y="230"/>
                        <a:pt x="33" y="231"/>
                      </a:cubicBezTo>
                      <a:cubicBezTo>
                        <a:pt x="36" y="232"/>
                        <a:pt x="40" y="234"/>
                        <a:pt x="40" y="238"/>
                      </a:cubicBezTo>
                      <a:cubicBezTo>
                        <a:pt x="40" y="239"/>
                        <a:pt x="40" y="240"/>
                        <a:pt x="39" y="241"/>
                      </a:cubicBezTo>
                      <a:cubicBezTo>
                        <a:pt x="41" y="242"/>
                        <a:pt x="42" y="243"/>
                        <a:pt x="44" y="243"/>
                      </a:cubicBezTo>
                      <a:cubicBezTo>
                        <a:pt x="44" y="242"/>
                        <a:pt x="43" y="241"/>
                        <a:pt x="42" y="240"/>
                      </a:cubicBezTo>
                      <a:cubicBezTo>
                        <a:pt x="43" y="237"/>
                        <a:pt x="42" y="235"/>
                        <a:pt x="40" y="233"/>
                      </a:cubicBezTo>
                      <a:cubicBezTo>
                        <a:pt x="37" y="230"/>
                        <a:pt x="34" y="230"/>
                        <a:pt x="31" y="228"/>
                      </a:cubicBezTo>
                      <a:cubicBezTo>
                        <a:pt x="30" y="227"/>
                        <a:pt x="31" y="225"/>
                        <a:pt x="30" y="224"/>
                      </a:cubicBezTo>
                      <a:cubicBezTo>
                        <a:pt x="28" y="220"/>
                        <a:pt x="24" y="219"/>
                        <a:pt x="20" y="217"/>
                      </a:cubicBezTo>
                      <a:cubicBezTo>
                        <a:pt x="20" y="217"/>
                        <a:pt x="20" y="217"/>
                        <a:pt x="20" y="217"/>
                      </a:cubicBezTo>
                      <a:cubicBezTo>
                        <a:pt x="22" y="211"/>
                        <a:pt x="23" y="204"/>
                        <a:pt x="20" y="199"/>
                      </a:cubicBezTo>
                      <a:cubicBezTo>
                        <a:pt x="18" y="196"/>
                        <a:pt x="13" y="194"/>
                        <a:pt x="15" y="191"/>
                      </a:cubicBezTo>
                      <a:cubicBezTo>
                        <a:pt x="17" y="184"/>
                        <a:pt x="16" y="176"/>
                        <a:pt x="11" y="171"/>
                      </a:cubicBezTo>
                      <a:cubicBezTo>
                        <a:pt x="8" y="172"/>
                        <a:pt x="12" y="174"/>
                        <a:pt x="11" y="176"/>
                      </a:cubicBezTo>
                      <a:cubicBezTo>
                        <a:pt x="11" y="184"/>
                        <a:pt x="3" y="192"/>
                        <a:pt x="8" y="201"/>
                      </a:cubicBezTo>
                      <a:cubicBezTo>
                        <a:pt x="11" y="207"/>
                        <a:pt x="11" y="207"/>
                        <a:pt x="11" y="207"/>
                      </a:cubicBezTo>
                      <a:cubicBezTo>
                        <a:pt x="9" y="212"/>
                        <a:pt x="5" y="218"/>
                        <a:pt x="7" y="224"/>
                      </a:cubicBezTo>
                      <a:cubicBezTo>
                        <a:pt x="8" y="227"/>
                        <a:pt x="9" y="229"/>
                        <a:pt x="11" y="231"/>
                      </a:cubicBezTo>
                      <a:cubicBezTo>
                        <a:pt x="11" y="232"/>
                        <a:pt x="10" y="232"/>
                        <a:pt x="10" y="232"/>
                      </a:cubicBezTo>
                      <a:cubicBezTo>
                        <a:pt x="7" y="232"/>
                        <a:pt x="6" y="229"/>
                        <a:pt x="5" y="227"/>
                      </a:cubicBezTo>
                      <a:cubicBezTo>
                        <a:pt x="3" y="222"/>
                        <a:pt x="3" y="216"/>
                        <a:pt x="5" y="211"/>
                      </a:cubicBezTo>
                      <a:cubicBezTo>
                        <a:pt x="7" y="208"/>
                        <a:pt x="7" y="208"/>
                        <a:pt x="7" y="208"/>
                      </a:cubicBezTo>
                      <a:cubicBezTo>
                        <a:pt x="4" y="203"/>
                        <a:pt x="2" y="196"/>
                        <a:pt x="4" y="190"/>
                      </a:cubicBezTo>
                      <a:cubicBezTo>
                        <a:pt x="7" y="184"/>
                        <a:pt x="9" y="176"/>
                        <a:pt x="6" y="169"/>
                      </a:cubicBezTo>
                      <a:cubicBezTo>
                        <a:pt x="4" y="168"/>
                        <a:pt x="3" y="165"/>
                        <a:pt x="4" y="163"/>
                      </a:cubicBezTo>
                      <a:cubicBezTo>
                        <a:pt x="8" y="167"/>
                        <a:pt x="14" y="168"/>
                        <a:pt x="17" y="173"/>
                      </a:cubicBezTo>
                      <a:close/>
                      <a:moveTo>
                        <a:pt x="309" y="168"/>
                      </a:moveTo>
                      <a:cubicBezTo>
                        <a:pt x="308" y="169"/>
                        <a:pt x="307" y="170"/>
                        <a:pt x="307" y="171"/>
                      </a:cubicBezTo>
                      <a:cubicBezTo>
                        <a:pt x="305" y="177"/>
                        <a:pt x="305" y="183"/>
                        <a:pt x="309" y="188"/>
                      </a:cubicBezTo>
                      <a:cubicBezTo>
                        <a:pt x="312" y="194"/>
                        <a:pt x="309" y="201"/>
                        <a:pt x="306" y="206"/>
                      </a:cubicBezTo>
                      <a:cubicBezTo>
                        <a:pt x="306" y="208"/>
                        <a:pt x="308" y="210"/>
                        <a:pt x="309" y="212"/>
                      </a:cubicBezTo>
                      <a:cubicBezTo>
                        <a:pt x="310" y="216"/>
                        <a:pt x="309" y="221"/>
                        <a:pt x="306" y="224"/>
                      </a:cubicBezTo>
                      <a:cubicBezTo>
                        <a:pt x="306" y="224"/>
                        <a:pt x="305" y="224"/>
                        <a:pt x="305" y="224"/>
                      </a:cubicBezTo>
                      <a:cubicBezTo>
                        <a:pt x="305" y="221"/>
                        <a:pt x="308" y="219"/>
                        <a:pt x="307" y="216"/>
                      </a:cubicBezTo>
                      <a:cubicBezTo>
                        <a:pt x="307" y="213"/>
                        <a:pt x="306" y="210"/>
                        <a:pt x="304" y="208"/>
                      </a:cubicBezTo>
                      <a:cubicBezTo>
                        <a:pt x="305" y="204"/>
                        <a:pt x="307" y="201"/>
                        <a:pt x="308" y="198"/>
                      </a:cubicBezTo>
                      <a:cubicBezTo>
                        <a:pt x="309" y="194"/>
                        <a:pt x="308" y="190"/>
                        <a:pt x="305" y="187"/>
                      </a:cubicBezTo>
                      <a:cubicBezTo>
                        <a:pt x="305" y="187"/>
                        <a:pt x="305" y="187"/>
                        <a:pt x="305" y="187"/>
                      </a:cubicBezTo>
                      <a:cubicBezTo>
                        <a:pt x="302" y="193"/>
                        <a:pt x="297" y="198"/>
                        <a:pt x="299" y="205"/>
                      </a:cubicBezTo>
                      <a:cubicBezTo>
                        <a:pt x="299" y="206"/>
                        <a:pt x="299" y="207"/>
                        <a:pt x="298" y="207"/>
                      </a:cubicBezTo>
                      <a:cubicBezTo>
                        <a:pt x="297" y="207"/>
                        <a:pt x="297" y="206"/>
                        <a:pt x="297" y="205"/>
                      </a:cubicBezTo>
                      <a:cubicBezTo>
                        <a:pt x="295" y="196"/>
                        <a:pt x="304" y="190"/>
                        <a:pt x="303" y="181"/>
                      </a:cubicBezTo>
                      <a:cubicBezTo>
                        <a:pt x="302" y="177"/>
                        <a:pt x="302" y="172"/>
                        <a:pt x="306" y="169"/>
                      </a:cubicBezTo>
                      <a:cubicBezTo>
                        <a:pt x="307" y="168"/>
                        <a:pt x="308" y="168"/>
                        <a:pt x="309" y="168"/>
                      </a:cubicBezTo>
                      <a:close/>
                      <a:moveTo>
                        <a:pt x="64" y="168"/>
                      </a:moveTo>
                      <a:cubicBezTo>
                        <a:pt x="66" y="172"/>
                        <a:pt x="63" y="175"/>
                        <a:pt x="63" y="179"/>
                      </a:cubicBezTo>
                      <a:cubicBezTo>
                        <a:pt x="63" y="184"/>
                        <a:pt x="63" y="190"/>
                        <a:pt x="65" y="194"/>
                      </a:cubicBezTo>
                      <a:cubicBezTo>
                        <a:pt x="65" y="195"/>
                        <a:pt x="65" y="195"/>
                        <a:pt x="65" y="195"/>
                      </a:cubicBezTo>
                      <a:cubicBezTo>
                        <a:pt x="63" y="195"/>
                        <a:pt x="63" y="195"/>
                        <a:pt x="63" y="195"/>
                      </a:cubicBezTo>
                      <a:cubicBezTo>
                        <a:pt x="60" y="191"/>
                        <a:pt x="61" y="184"/>
                        <a:pt x="61" y="179"/>
                      </a:cubicBezTo>
                      <a:cubicBezTo>
                        <a:pt x="62" y="175"/>
                        <a:pt x="63" y="170"/>
                        <a:pt x="60" y="167"/>
                      </a:cubicBezTo>
                      <a:cubicBezTo>
                        <a:pt x="61" y="165"/>
                        <a:pt x="64" y="167"/>
                        <a:pt x="64" y="168"/>
                      </a:cubicBezTo>
                      <a:close/>
                      <a:moveTo>
                        <a:pt x="244" y="179"/>
                      </a:moveTo>
                      <a:cubicBezTo>
                        <a:pt x="246" y="185"/>
                        <a:pt x="244" y="190"/>
                        <a:pt x="243" y="196"/>
                      </a:cubicBezTo>
                      <a:cubicBezTo>
                        <a:pt x="241" y="197"/>
                        <a:pt x="240" y="199"/>
                        <a:pt x="239" y="199"/>
                      </a:cubicBezTo>
                      <a:cubicBezTo>
                        <a:pt x="238" y="198"/>
                        <a:pt x="238" y="198"/>
                        <a:pt x="238" y="198"/>
                      </a:cubicBezTo>
                      <a:cubicBezTo>
                        <a:pt x="239" y="193"/>
                        <a:pt x="240" y="187"/>
                        <a:pt x="239" y="182"/>
                      </a:cubicBezTo>
                      <a:cubicBezTo>
                        <a:pt x="238" y="181"/>
                        <a:pt x="237" y="180"/>
                        <a:pt x="235" y="181"/>
                      </a:cubicBezTo>
                      <a:cubicBezTo>
                        <a:pt x="233" y="180"/>
                        <a:pt x="232" y="182"/>
                        <a:pt x="231" y="183"/>
                      </a:cubicBezTo>
                      <a:cubicBezTo>
                        <a:pt x="230" y="180"/>
                        <a:pt x="230" y="177"/>
                        <a:pt x="232" y="175"/>
                      </a:cubicBezTo>
                      <a:cubicBezTo>
                        <a:pt x="234" y="173"/>
                        <a:pt x="237" y="172"/>
                        <a:pt x="239" y="173"/>
                      </a:cubicBezTo>
                      <a:cubicBezTo>
                        <a:pt x="242" y="174"/>
                        <a:pt x="243" y="177"/>
                        <a:pt x="244" y="179"/>
                      </a:cubicBezTo>
                      <a:close/>
                      <a:moveTo>
                        <a:pt x="83" y="175"/>
                      </a:moveTo>
                      <a:cubicBezTo>
                        <a:pt x="84" y="176"/>
                        <a:pt x="84" y="178"/>
                        <a:pt x="84" y="179"/>
                      </a:cubicBezTo>
                      <a:cubicBezTo>
                        <a:pt x="82" y="179"/>
                        <a:pt x="79" y="179"/>
                        <a:pt x="78" y="180"/>
                      </a:cubicBezTo>
                      <a:cubicBezTo>
                        <a:pt x="76" y="182"/>
                        <a:pt x="75" y="185"/>
                        <a:pt x="74" y="187"/>
                      </a:cubicBezTo>
                      <a:cubicBezTo>
                        <a:pt x="74" y="192"/>
                        <a:pt x="77" y="197"/>
                        <a:pt x="81" y="200"/>
                      </a:cubicBezTo>
                      <a:cubicBezTo>
                        <a:pt x="81" y="201"/>
                        <a:pt x="80" y="202"/>
                        <a:pt x="80" y="203"/>
                      </a:cubicBezTo>
                      <a:cubicBezTo>
                        <a:pt x="78" y="202"/>
                        <a:pt x="77" y="201"/>
                        <a:pt x="76" y="200"/>
                      </a:cubicBezTo>
                      <a:cubicBezTo>
                        <a:pt x="74" y="196"/>
                        <a:pt x="72" y="193"/>
                        <a:pt x="71" y="190"/>
                      </a:cubicBezTo>
                      <a:cubicBezTo>
                        <a:pt x="69" y="186"/>
                        <a:pt x="70" y="181"/>
                        <a:pt x="71" y="177"/>
                      </a:cubicBezTo>
                      <a:cubicBezTo>
                        <a:pt x="73" y="174"/>
                        <a:pt x="76" y="173"/>
                        <a:pt x="79" y="172"/>
                      </a:cubicBezTo>
                      <a:cubicBezTo>
                        <a:pt x="80" y="172"/>
                        <a:pt x="82" y="173"/>
                        <a:pt x="83" y="175"/>
                      </a:cubicBezTo>
                      <a:close/>
                      <a:moveTo>
                        <a:pt x="238" y="186"/>
                      </a:moveTo>
                      <a:cubicBezTo>
                        <a:pt x="238" y="190"/>
                        <a:pt x="237" y="194"/>
                        <a:pt x="236" y="198"/>
                      </a:cubicBezTo>
                      <a:cubicBezTo>
                        <a:pt x="233" y="197"/>
                        <a:pt x="236" y="194"/>
                        <a:pt x="236" y="191"/>
                      </a:cubicBezTo>
                      <a:cubicBezTo>
                        <a:pt x="236" y="189"/>
                        <a:pt x="237" y="188"/>
                        <a:pt x="236" y="185"/>
                      </a:cubicBezTo>
                      <a:cubicBezTo>
                        <a:pt x="236" y="184"/>
                        <a:pt x="233" y="185"/>
                        <a:pt x="235" y="183"/>
                      </a:cubicBezTo>
                      <a:cubicBezTo>
                        <a:pt x="237" y="182"/>
                        <a:pt x="237" y="185"/>
                        <a:pt x="238" y="186"/>
                      </a:cubicBezTo>
                      <a:close/>
                      <a:moveTo>
                        <a:pt x="81" y="182"/>
                      </a:moveTo>
                      <a:cubicBezTo>
                        <a:pt x="79" y="184"/>
                        <a:pt x="79" y="187"/>
                        <a:pt x="78" y="189"/>
                      </a:cubicBezTo>
                      <a:cubicBezTo>
                        <a:pt x="79" y="193"/>
                        <a:pt x="81" y="195"/>
                        <a:pt x="82" y="198"/>
                      </a:cubicBezTo>
                      <a:cubicBezTo>
                        <a:pt x="80" y="197"/>
                        <a:pt x="79" y="195"/>
                        <a:pt x="78" y="194"/>
                      </a:cubicBezTo>
                      <a:cubicBezTo>
                        <a:pt x="76" y="191"/>
                        <a:pt x="75" y="186"/>
                        <a:pt x="78" y="183"/>
                      </a:cubicBezTo>
                      <a:cubicBezTo>
                        <a:pt x="79" y="182"/>
                        <a:pt x="80" y="181"/>
                        <a:pt x="81" y="182"/>
                      </a:cubicBezTo>
                      <a:close/>
                      <a:moveTo>
                        <a:pt x="129" y="185"/>
                      </a:moveTo>
                      <a:cubicBezTo>
                        <a:pt x="130" y="188"/>
                        <a:pt x="129" y="192"/>
                        <a:pt x="127" y="194"/>
                      </a:cubicBezTo>
                      <a:cubicBezTo>
                        <a:pt x="126" y="195"/>
                        <a:pt x="124" y="195"/>
                        <a:pt x="122" y="194"/>
                      </a:cubicBezTo>
                      <a:cubicBezTo>
                        <a:pt x="120" y="192"/>
                        <a:pt x="120" y="189"/>
                        <a:pt x="121" y="187"/>
                      </a:cubicBezTo>
                      <a:cubicBezTo>
                        <a:pt x="122" y="185"/>
                        <a:pt x="123" y="184"/>
                        <a:pt x="125" y="183"/>
                      </a:cubicBezTo>
                      <a:cubicBezTo>
                        <a:pt x="127" y="183"/>
                        <a:pt x="128" y="184"/>
                        <a:pt x="129" y="185"/>
                      </a:cubicBezTo>
                      <a:close/>
                      <a:moveTo>
                        <a:pt x="129" y="187"/>
                      </a:moveTo>
                      <a:cubicBezTo>
                        <a:pt x="128" y="189"/>
                        <a:pt x="129" y="191"/>
                        <a:pt x="126" y="192"/>
                      </a:cubicBezTo>
                      <a:cubicBezTo>
                        <a:pt x="125" y="193"/>
                        <a:pt x="124" y="193"/>
                        <a:pt x="123" y="193"/>
                      </a:cubicBezTo>
                      <a:cubicBezTo>
                        <a:pt x="122" y="192"/>
                        <a:pt x="121" y="189"/>
                        <a:pt x="122" y="188"/>
                      </a:cubicBezTo>
                      <a:cubicBezTo>
                        <a:pt x="123" y="186"/>
                        <a:pt x="125" y="186"/>
                        <a:pt x="126" y="185"/>
                      </a:cubicBezTo>
                      <a:cubicBezTo>
                        <a:pt x="128" y="184"/>
                        <a:pt x="128" y="186"/>
                        <a:pt x="129" y="187"/>
                      </a:cubicBezTo>
                      <a:close/>
                      <a:moveTo>
                        <a:pt x="198" y="189"/>
                      </a:moveTo>
                      <a:cubicBezTo>
                        <a:pt x="199" y="190"/>
                        <a:pt x="198" y="192"/>
                        <a:pt x="198" y="193"/>
                      </a:cubicBezTo>
                      <a:cubicBezTo>
                        <a:pt x="197" y="195"/>
                        <a:pt x="194" y="194"/>
                        <a:pt x="193" y="194"/>
                      </a:cubicBezTo>
                      <a:cubicBezTo>
                        <a:pt x="192" y="193"/>
                        <a:pt x="191" y="192"/>
                        <a:pt x="190" y="190"/>
                      </a:cubicBezTo>
                      <a:cubicBezTo>
                        <a:pt x="190" y="189"/>
                        <a:pt x="191" y="188"/>
                        <a:pt x="191" y="187"/>
                      </a:cubicBezTo>
                      <a:cubicBezTo>
                        <a:pt x="194" y="186"/>
                        <a:pt x="197" y="186"/>
                        <a:pt x="198" y="189"/>
                      </a:cubicBezTo>
                      <a:close/>
                      <a:moveTo>
                        <a:pt x="173" y="188"/>
                      </a:moveTo>
                      <a:cubicBezTo>
                        <a:pt x="175" y="190"/>
                        <a:pt x="175" y="192"/>
                        <a:pt x="175" y="195"/>
                      </a:cubicBezTo>
                      <a:cubicBezTo>
                        <a:pt x="175" y="198"/>
                        <a:pt x="171" y="200"/>
                        <a:pt x="168" y="201"/>
                      </a:cubicBezTo>
                      <a:cubicBezTo>
                        <a:pt x="167" y="205"/>
                        <a:pt x="166" y="209"/>
                        <a:pt x="163" y="211"/>
                      </a:cubicBezTo>
                      <a:cubicBezTo>
                        <a:pt x="160" y="212"/>
                        <a:pt x="157" y="213"/>
                        <a:pt x="154" y="211"/>
                      </a:cubicBezTo>
                      <a:cubicBezTo>
                        <a:pt x="152" y="210"/>
                        <a:pt x="151" y="209"/>
                        <a:pt x="149" y="207"/>
                      </a:cubicBezTo>
                      <a:cubicBezTo>
                        <a:pt x="149" y="205"/>
                        <a:pt x="149" y="203"/>
                        <a:pt x="149" y="201"/>
                      </a:cubicBezTo>
                      <a:cubicBezTo>
                        <a:pt x="149" y="198"/>
                        <a:pt x="145" y="200"/>
                        <a:pt x="145" y="197"/>
                      </a:cubicBezTo>
                      <a:cubicBezTo>
                        <a:pt x="144" y="196"/>
                        <a:pt x="144" y="193"/>
                        <a:pt x="144" y="191"/>
                      </a:cubicBezTo>
                      <a:cubicBezTo>
                        <a:pt x="146" y="189"/>
                        <a:pt x="148" y="187"/>
                        <a:pt x="151" y="187"/>
                      </a:cubicBezTo>
                      <a:cubicBezTo>
                        <a:pt x="152" y="187"/>
                        <a:pt x="154" y="187"/>
                        <a:pt x="154" y="188"/>
                      </a:cubicBezTo>
                      <a:cubicBezTo>
                        <a:pt x="154" y="190"/>
                        <a:pt x="156" y="190"/>
                        <a:pt x="155" y="191"/>
                      </a:cubicBezTo>
                      <a:cubicBezTo>
                        <a:pt x="154" y="192"/>
                        <a:pt x="153" y="191"/>
                        <a:pt x="151" y="192"/>
                      </a:cubicBezTo>
                      <a:cubicBezTo>
                        <a:pt x="150" y="193"/>
                        <a:pt x="150" y="195"/>
                        <a:pt x="150" y="196"/>
                      </a:cubicBezTo>
                      <a:cubicBezTo>
                        <a:pt x="150" y="198"/>
                        <a:pt x="152" y="199"/>
                        <a:pt x="153" y="200"/>
                      </a:cubicBezTo>
                      <a:cubicBezTo>
                        <a:pt x="153" y="202"/>
                        <a:pt x="153" y="204"/>
                        <a:pt x="154" y="206"/>
                      </a:cubicBezTo>
                      <a:cubicBezTo>
                        <a:pt x="156" y="208"/>
                        <a:pt x="157" y="208"/>
                        <a:pt x="159" y="209"/>
                      </a:cubicBezTo>
                      <a:cubicBezTo>
                        <a:pt x="163" y="209"/>
                        <a:pt x="164" y="204"/>
                        <a:pt x="165" y="202"/>
                      </a:cubicBezTo>
                      <a:cubicBezTo>
                        <a:pt x="168" y="199"/>
                        <a:pt x="172" y="196"/>
                        <a:pt x="171" y="192"/>
                      </a:cubicBezTo>
                      <a:cubicBezTo>
                        <a:pt x="170" y="190"/>
                        <a:pt x="164" y="193"/>
                        <a:pt x="166" y="189"/>
                      </a:cubicBezTo>
                      <a:cubicBezTo>
                        <a:pt x="166" y="188"/>
                        <a:pt x="167" y="187"/>
                        <a:pt x="168" y="187"/>
                      </a:cubicBezTo>
                      <a:cubicBezTo>
                        <a:pt x="170" y="187"/>
                        <a:pt x="172" y="187"/>
                        <a:pt x="173" y="188"/>
                      </a:cubicBezTo>
                      <a:close/>
                      <a:moveTo>
                        <a:pt x="197" y="190"/>
                      </a:moveTo>
                      <a:cubicBezTo>
                        <a:pt x="197" y="191"/>
                        <a:pt x="196" y="192"/>
                        <a:pt x="195" y="193"/>
                      </a:cubicBezTo>
                      <a:cubicBezTo>
                        <a:pt x="194" y="192"/>
                        <a:pt x="192" y="192"/>
                        <a:pt x="192" y="190"/>
                      </a:cubicBezTo>
                      <a:cubicBezTo>
                        <a:pt x="192" y="189"/>
                        <a:pt x="193" y="188"/>
                        <a:pt x="194" y="188"/>
                      </a:cubicBezTo>
                      <a:cubicBezTo>
                        <a:pt x="195" y="187"/>
                        <a:pt x="197" y="188"/>
                        <a:pt x="197" y="190"/>
                      </a:cubicBezTo>
                      <a:close/>
                      <a:moveTo>
                        <a:pt x="228" y="193"/>
                      </a:moveTo>
                      <a:cubicBezTo>
                        <a:pt x="231" y="195"/>
                        <a:pt x="235" y="198"/>
                        <a:pt x="235" y="203"/>
                      </a:cubicBezTo>
                      <a:cubicBezTo>
                        <a:pt x="235" y="203"/>
                        <a:pt x="235" y="203"/>
                        <a:pt x="235" y="203"/>
                      </a:cubicBezTo>
                      <a:cubicBezTo>
                        <a:pt x="232" y="200"/>
                        <a:pt x="230" y="197"/>
                        <a:pt x="227" y="197"/>
                      </a:cubicBezTo>
                      <a:cubicBezTo>
                        <a:pt x="225" y="199"/>
                        <a:pt x="225" y="204"/>
                        <a:pt x="226" y="207"/>
                      </a:cubicBezTo>
                      <a:cubicBezTo>
                        <a:pt x="225" y="207"/>
                        <a:pt x="224" y="206"/>
                        <a:pt x="224" y="206"/>
                      </a:cubicBezTo>
                      <a:cubicBezTo>
                        <a:pt x="223" y="201"/>
                        <a:pt x="224" y="196"/>
                        <a:pt x="226" y="193"/>
                      </a:cubicBezTo>
                      <a:cubicBezTo>
                        <a:pt x="227" y="192"/>
                        <a:pt x="227" y="192"/>
                        <a:pt x="228" y="193"/>
                      </a:cubicBezTo>
                      <a:close/>
                      <a:moveTo>
                        <a:pt x="147" y="201"/>
                      </a:moveTo>
                      <a:cubicBezTo>
                        <a:pt x="147" y="206"/>
                        <a:pt x="147" y="206"/>
                        <a:pt x="147" y="206"/>
                      </a:cubicBezTo>
                      <a:cubicBezTo>
                        <a:pt x="148" y="210"/>
                        <a:pt x="151" y="213"/>
                        <a:pt x="155" y="214"/>
                      </a:cubicBezTo>
                      <a:cubicBezTo>
                        <a:pt x="155" y="215"/>
                        <a:pt x="153" y="214"/>
                        <a:pt x="152" y="214"/>
                      </a:cubicBezTo>
                      <a:cubicBezTo>
                        <a:pt x="148" y="213"/>
                        <a:pt x="147" y="209"/>
                        <a:pt x="145" y="206"/>
                      </a:cubicBezTo>
                      <a:cubicBezTo>
                        <a:pt x="145" y="203"/>
                        <a:pt x="143" y="201"/>
                        <a:pt x="141" y="199"/>
                      </a:cubicBezTo>
                      <a:cubicBezTo>
                        <a:pt x="139" y="199"/>
                        <a:pt x="140" y="201"/>
                        <a:pt x="138" y="202"/>
                      </a:cubicBezTo>
                      <a:cubicBezTo>
                        <a:pt x="136" y="204"/>
                        <a:pt x="133" y="204"/>
                        <a:pt x="130" y="206"/>
                      </a:cubicBezTo>
                      <a:cubicBezTo>
                        <a:pt x="130" y="207"/>
                        <a:pt x="131" y="207"/>
                        <a:pt x="132" y="207"/>
                      </a:cubicBezTo>
                      <a:cubicBezTo>
                        <a:pt x="134" y="208"/>
                        <a:pt x="137" y="207"/>
                        <a:pt x="138" y="208"/>
                      </a:cubicBezTo>
                      <a:cubicBezTo>
                        <a:pt x="140" y="216"/>
                        <a:pt x="148" y="222"/>
                        <a:pt x="155" y="224"/>
                      </a:cubicBezTo>
                      <a:cubicBezTo>
                        <a:pt x="158" y="228"/>
                        <a:pt x="159" y="222"/>
                        <a:pt x="162" y="223"/>
                      </a:cubicBezTo>
                      <a:cubicBezTo>
                        <a:pt x="165" y="221"/>
                        <a:pt x="169" y="220"/>
                        <a:pt x="172" y="217"/>
                      </a:cubicBezTo>
                      <a:cubicBezTo>
                        <a:pt x="174" y="215"/>
                        <a:pt x="174" y="213"/>
                        <a:pt x="175" y="211"/>
                      </a:cubicBezTo>
                      <a:cubicBezTo>
                        <a:pt x="180" y="210"/>
                        <a:pt x="184" y="208"/>
                        <a:pt x="187" y="205"/>
                      </a:cubicBezTo>
                      <a:cubicBezTo>
                        <a:pt x="188" y="205"/>
                        <a:pt x="189" y="205"/>
                        <a:pt x="189" y="204"/>
                      </a:cubicBezTo>
                      <a:cubicBezTo>
                        <a:pt x="189" y="203"/>
                        <a:pt x="189" y="203"/>
                        <a:pt x="189" y="203"/>
                      </a:cubicBezTo>
                      <a:cubicBezTo>
                        <a:pt x="190" y="203"/>
                        <a:pt x="190" y="203"/>
                        <a:pt x="190" y="204"/>
                      </a:cubicBezTo>
                      <a:cubicBezTo>
                        <a:pt x="189" y="207"/>
                        <a:pt x="186" y="209"/>
                        <a:pt x="184" y="210"/>
                      </a:cubicBezTo>
                      <a:cubicBezTo>
                        <a:pt x="182" y="212"/>
                        <a:pt x="179" y="212"/>
                        <a:pt x="175" y="213"/>
                      </a:cubicBezTo>
                      <a:cubicBezTo>
                        <a:pt x="174" y="219"/>
                        <a:pt x="168" y="223"/>
                        <a:pt x="162" y="225"/>
                      </a:cubicBezTo>
                      <a:cubicBezTo>
                        <a:pt x="160" y="225"/>
                        <a:pt x="159" y="229"/>
                        <a:pt x="156" y="227"/>
                      </a:cubicBezTo>
                      <a:cubicBezTo>
                        <a:pt x="151" y="224"/>
                        <a:pt x="144" y="222"/>
                        <a:pt x="140" y="216"/>
                      </a:cubicBezTo>
                      <a:cubicBezTo>
                        <a:pt x="139" y="214"/>
                        <a:pt x="137" y="212"/>
                        <a:pt x="137" y="210"/>
                      </a:cubicBezTo>
                      <a:cubicBezTo>
                        <a:pt x="136" y="208"/>
                        <a:pt x="133" y="209"/>
                        <a:pt x="131" y="208"/>
                      </a:cubicBezTo>
                      <a:cubicBezTo>
                        <a:pt x="130" y="208"/>
                        <a:pt x="128" y="206"/>
                        <a:pt x="128" y="204"/>
                      </a:cubicBezTo>
                      <a:cubicBezTo>
                        <a:pt x="132" y="203"/>
                        <a:pt x="137" y="202"/>
                        <a:pt x="139" y="198"/>
                      </a:cubicBezTo>
                      <a:cubicBezTo>
                        <a:pt x="141" y="194"/>
                        <a:pt x="141" y="194"/>
                        <a:pt x="141" y="194"/>
                      </a:cubicBezTo>
                      <a:cubicBezTo>
                        <a:pt x="142" y="197"/>
                        <a:pt x="143" y="201"/>
                        <a:pt x="147" y="201"/>
                      </a:cubicBezTo>
                      <a:close/>
                      <a:moveTo>
                        <a:pt x="91" y="195"/>
                      </a:moveTo>
                      <a:cubicBezTo>
                        <a:pt x="93" y="199"/>
                        <a:pt x="97" y="203"/>
                        <a:pt x="94" y="208"/>
                      </a:cubicBezTo>
                      <a:cubicBezTo>
                        <a:pt x="94" y="209"/>
                        <a:pt x="94" y="209"/>
                        <a:pt x="93" y="209"/>
                      </a:cubicBezTo>
                      <a:cubicBezTo>
                        <a:pt x="92" y="205"/>
                        <a:pt x="93" y="200"/>
                        <a:pt x="89" y="197"/>
                      </a:cubicBezTo>
                      <a:cubicBezTo>
                        <a:pt x="87" y="197"/>
                        <a:pt x="87" y="200"/>
                        <a:pt x="86" y="201"/>
                      </a:cubicBezTo>
                      <a:cubicBezTo>
                        <a:pt x="85" y="202"/>
                        <a:pt x="84" y="204"/>
                        <a:pt x="82" y="206"/>
                      </a:cubicBezTo>
                      <a:cubicBezTo>
                        <a:pt x="81" y="202"/>
                        <a:pt x="84" y="199"/>
                        <a:pt x="86" y="196"/>
                      </a:cubicBezTo>
                      <a:cubicBezTo>
                        <a:pt x="87" y="195"/>
                        <a:pt x="89" y="192"/>
                        <a:pt x="91" y="195"/>
                      </a:cubicBezTo>
                      <a:close/>
                      <a:moveTo>
                        <a:pt x="256" y="197"/>
                      </a:moveTo>
                      <a:cubicBezTo>
                        <a:pt x="256" y="198"/>
                        <a:pt x="256" y="199"/>
                        <a:pt x="255" y="198"/>
                      </a:cubicBezTo>
                      <a:cubicBezTo>
                        <a:pt x="246" y="198"/>
                        <a:pt x="238" y="204"/>
                        <a:pt x="233" y="211"/>
                      </a:cubicBezTo>
                      <a:cubicBezTo>
                        <a:pt x="233" y="212"/>
                        <a:pt x="233" y="213"/>
                        <a:pt x="232" y="214"/>
                      </a:cubicBezTo>
                      <a:cubicBezTo>
                        <a:pt x="232" y="207"/>
                        <a:pt x="237" y="202"/>
                        <a:pt x="243" y="199"/>
                      </a:cubicBezTo>
                      <a:cubicBezTo>
                        <a:pt x="247" y="197"/>
                        <a:pt x="251" y="195"/>
                        <a:pt x="256" y="197"/>
                      </a:cubicBezTo>
                      <a:cubicBezTo>
                        <a:pt x="256" y="197"/>
                        <a:pt x="256" y="197"/>
                        <a:pt x="256" y="197"/>
                      </a:cubicBezTo>
                      <a:close/>
                      <a:moveTo>
                        <a:pt x="74" y="201"/>
                      </a:moveTo>
                      <a:cubicBezTo>
                        <a:pt x="80" y="206"/>
                        <a:pt x="84" y="212"/>
                        <a:pt x="84" y="219"/>
                      </a:cubicBezTo>
                      <a:cubicBezTo>
                        <a:pt x="84" y="221"/>
                        <a:pt x="84" y="221"/>
                        <a:pt x="84" y="221"/>
                      </a:cubicBezTo>
                      <a:cubicBezTo>
                        <a:pt x="83" y="218"/>
                        <a:pt x="82" y="214"/>
                        <a:pt x="80" y="211"/>
                      </a:cubicBezTo>
                      <a:cubicBezTo>
                        <a:pt x="77" y="206"/>
                        <a:pt x="72" y="203"/>
                        <a:pt x="66" y="202"/>
                      </a:cubicBezTo>
                      <a:cubicBezTo>
                        <a:pt x="64" y="201"/>
                        <a:pt x="62" y="201"/>
                        <a:pt x="59" y="202"/>
                      </a:cubicBezTo>
                      <a:cubicBezTo>
                        <a:pt x="59" y="201"/>
                        <a:pt x="58" y="199"/>
                        <a:pt x="58" y="198"/>
                      </a:cubicBezTo>
                      <a:cubicBezTo>
                        <a:pt x="64" y="197"/>
                        <a:pt x="69" y="199"/>
                        <a:pt x="74" y="201"/>
                      </a:cubicBezTo>
                      <a:close/>
                      <a:moveTo>
                        <a:pt x="232" y="205"/>
                      </a:moveTo>
                      <a:cubicBezTo>
                        <a:pt x="233" y="207"/>
                        <a:pt x="231" y="208"/>
                        <a:pt x="231" y="210"/>
                      </a:cubicBezTo>
                      <a:cubicBezTo>
                        <a:pt x="229" y="209"/>
                        <a:pt x="229" y="207"/>
                        <a:pt x="228" y="205"/>
                      </a:cubicBezTo>
                      <a:cubicBezTo>
                        <a:pt x="228" y="204"/>
                        <a:pt x="227" y="201"/>
                        <a:pt x="228" y="200"/>
                      </a:cubicBezTo>
                      <a:cubicBezTo>
                        <a:pt x="230" y="201"/>
                        <a:pt x="232" y="203"/>
                        <a:pt x="232" y="205"/>
                      </a:cubicBezTo>
                      <a:close/>
                      <a:moveTo>
                        <a:pt x="253" y="201"/>
                      </a:moveTo>
                      <a:cubicBezTo>
                        <a:pt x="253" y="204"/>
                        <a:pt x="251" y="205"/>
                        <a:pt x="249" y="207"/>
                      </a:cubicBezTo>
                      <a:cubicBezTo>
                        <a:pt x="245" y="211"/>
                        <a:pt x="240" y="214"/>
                        <a:pt x="235" y="215"/>
                      </a:cubicBezTo>
                      <a:cubicBezTo>
                        <a:pt x="235" y="217"/>
                        <a:pt x="236" y="218"/>
                        <a:pt x="235" y="219"/>
                      </a:cubicBezTo>
                      <a:cubicBezTo>
                        <a:pt x="235" y="220"/>
                        <a:pt x="235" y="221"/>
                        <a:pt x="234" y="221"/>
                      </a:cubicBezTo>
                      <a:cubicBezTo>
                        <a:pt x="232" y="220"/>
                        <a:pt x="234" y="218"/>
                        <a:pt x="234" y="216"/>
                      </a:cubicBezTo>
                      <a:cubicBezTo>
                        <a:pt x="236" y="209"/>
                        <a:pt x="242" y="204"/>
                        <a:pt x="249" y="202"/>
                      </a:cubicBezTo>
                      <a:cubicBezTo>
                        <a:pt x="251" y="202"/>
                        <a:pt x="252" y="201"/>
                        <a:pt x="253" y="201"/>
                      </a:cubicBezTo>
                      <a:close/>
                      <a:moveTo>
                        <a:pt x="90" y="205"/>
                      </a:moveTo>
                      <a:cubicBezTo>
                        <a:pt x="90" y="212"/>
                        <a:pt x="90" y="212"/>
                        <a:pt x="90" y="212"/>
                      </a:cubicBezTo>
                      <a:cubicBezTo>
                        <a:pt x="89" y="213"/>
                        <a:pt x="88" y="215"/>
                        <a:pt x="86" y="216"/>
                      </a:cubicBezTo>
                      <a:cubicBezTo>
                        <a:pt x="86" y="212"/>
                        <a:pt x="82" y="209"/>
                        <a:pt x="85" y="204"/>
                      </a:cubicBezTo>
                      <a:cubicBezTo>
                        <a:pt x="86" y="203"/>
                        <a:pt x="87" y="202"/>
                        <a:pt x="89" y="201"/>
                      </a:cubicBezTo>
                      <a:cubicBezTo>
                        <a:pt x="90" y="201"/>
                        <a:pt x="90" y="204"/>
                        <a:pt x="90" y="205"/>
                      </a:cubicBezTo>
                      <a:close/>
                      <a:moveTo>
                        <a:pt x="228" y="215"/>
                      </a:moveTo>
                      <a:cubicBezTo>
                        <a:pt x="229" y="218"/>
                        <a:pt x="229" y="218"/>
                        <a:pt x="229" y="218"/>
                      </a:cubicBezTo>
                      <a:cubicBezTo>
                        <a:pt x="226" y="213"/>
                        <a:pt x="220" y="207"/>
                        <a:pt x="213" y="206"/>
                      </a:cubicBezTo>
                      <a:cubicBezTo>
                        <a:pt x="212" y="206"/>
                        <a:pt x="212" y="208"/>
                        <a:pt x="213" y="209"/>
                      </a:cubicBezTo>
                      <a:cubicBezTo>
                        <a:pt x="212" y="213"/>
                        <a:pt x="214" y="217"/>
                        <a:pt x="218" y="219"/>
                      </a:cubicBezTo>
                      <a:cubicBezTo>
                        <a:pt x="220" y="222"/>
                        <a:pt x="223" y="222"/>
                        <a:pt x="226" y="224"/>
                      </a:cubicBezTo>
                      <a:cubicBezTo>
                        <a:pt x="226" y="224"/>
                        <a:pt x="226" y="224"/>
                        <a:pt x="226" y="224"/>
                      </a:cubicBezTo>
                      <a:cubicBezTo>
                        <a:pt x="221" y="225"/>
                        <a:pt x="217" y="221"/>
                        <a:pt x="214" y="218"/>
                      </a:cubicBezTo>
                      <a:cubicBezTo>
                        <a:pt x="211" y="214"/>
                        <a:pt x="209" y="209"/>
                        <a:pt x="210" y="204"/>
                      </a:cubicBezTo>
                      <a:cubicBezTo>
                        <a:pt x="215" y="202"/>
                        <a:pt x="220" y="205"/>
                        <a:pt x="224" y="208"/>
                      </a:cubicBezTo>
                      <a:cubicBezTo>
                        <a:pt x="225" y="210"/>
                        <a:pt x="227" y="213"/>
                        <a:pt x="228" y="215"/>
                      </a:cubicBezTo>
                      <a:close/>
                      <a:moveTo>
                        <a:pt x="199" y="204"/>
                      </a:moveTo>
                      <a:cubicBezTo>
                        <a:pt x="199" y="206"/>
                        <a:pt x="198" y="207"/>
                        <a:pt x="197" y="209"/>
                      </a:cubicBezTo>
                      <a:cubicBezTo>
                        <a:pt x="192" y="214"/>
                        <a:pt x="187" y="217"/>
                        <a:pt x="180" y="218"/>
                      </a:cubicBezTo>
                      <a:cubicBezTo>
                        <a:pt x="178" y="221"/>
                        <a:pt x="177" y="225"/>
                        <a:pt x="174" y="227"/>
                      </a:cubicBezTo>
                      <a:cubicBezTo>
                        <a:pt x="171" y="230"/>
                        <a:pt x="166" y="231"/>
                        <a:pt x="163" y="234"/>
                      </a:cubicBezTo>
                      <a:cubicBezTo>
                        <a:pt x="161" y="235"/>
                        <a:pt x="161" y="237"/>
                        <a:pt x="159" y="238"/>
                      </a:cubicBezTo>
                      <a:cubicBezTo>
                        <a:pt x="152" y="231"/>
                        <a:pt x="143" y="230"/>
                        <a:pt x="137" y="223"/>
                      </a:cubicBezTo>
                      <a:cubicBezTo>
                        <a:pt x="135" y="220"/>
                        <a:pt x="132" y="218"/>
                        <a:pt x="131" y="214"/>
                      </a:cubicBezTo>
                      <a:cubicBezTo>
                        <a:pt x="131" y="213"/>
                        <a:pt x="130" y="215"/>
                        <a:pt x="129" y="214"/>
                      </a:cubicBezTo>
                      <a:cubicBezTo>
                        <a:pt x="124" y="213"/>
                        <a:pt x="121" y="210"/>
                        <a:pt x="118" y="206"/>
                      </a:cubicBezTo>
                      <a:cubicBezTo>
                        <a:pt x="118" y="205"/>
                        <a:pt x="118" y="205"/>
                        <a:pt x="118" y="205"/>
                      </a:cubicBezTo>
                      <a:cubicBezTo>
                        <a:pt x="121" y="205"/>
                        <a:pt x="125" y="204"/>
                        <a:pt x="126" y="207"/>
                      </a:cubicBezTo>
                      <a:cubicBezTo>
                        <a:pt x="128" y="210"/>
                        <a:pt x="132" y="211"/>
                        <a:pt x="135" y="211"/>
                      </a:cubicBezTo>
                      <a:cubicBezTo>
                        <a:pt x="137" y="218"/>
                        <a:pt x="143" y="224"/>
                        <a:pt x="150" y="227"/>
                      </a:cubicBezTo>
                      <a:cubicBezTo>
                        <a:pt x="153" y="228"/>
                        <a:pt x="156" y="229"/>
                        <a:pt x="158" y="231"/>
                      </a:cubicBezTo>
                      <a:cubicBezTo>
                        <a:pt x="162" y="231"/>
                        <a:pt x="162" y="225"/>
                        <a:pt x="166" y="225"/>
                      </a:cubicBezTo>
                      <a:cubicBezTo>
                        <a:pt x="171" y="224"/>
                        <a:pt x="175" y="219"/>
                        <a:pt x="178" y="214"/>
                      </a:cubicBezTo>
                      <a:cubicBezTo>
                        <a:pt x="184" y="214"/>
                        <a:pt x="190" y="210"/>
                        <a:pt x="193" y="205"/>
                      </a:cubicBezTo>
                      <a:cubicBezTo>
                        <a:pt x="195" y="204"/>
                        <a:pt x="198" y="204"/>
                        <a:pt x="199" y="204"/>
                      </a:cubicBezTo>
                      <a:close/>
                      <a:moveTo>
                        <a:pt x="79" y="213"/>
                      </a:moveTo>
                      <a:cubicBezTo>
                        <a:pt x="81" y="216"/>
                        <a:pt x="83" y="220"/>
                        <a:pt x="82" y="224"/>
                      </a:cubicBezTo>
                      <a:cubicBezTo>
                        <a:pt x="80" y="224"/>
                        <a:pt x="80" y="221"/>
                        <a:pt x="80" y="219"/>
                      </a:cubicBezTo>
                      <a:cubicBezTo>
                        <a:pt x="79" y="217"/>
                        <a:pt x="79" y="217"/>
                        <a:pt x="79" y="217"/>
                      </a:cubicBezTo>
                      <a:cubicBezTo>
                        <a:pt x="72" y="216"/>
                        <a:pt x="64" y="212"/>
                        <a:pt x="61" y="204"/>
                      </a:cubicBezTo>
                      <a:cubicBezTo>
                        <a:pt x="62" y="202"/>
                        <a:pt x="65" y="204"/>
                        <a:pt x="67" y="204"/>
                      </a:cubicBezTo>
                      <a:cubicBezTo>
                        <a:pt x="72" y="206"/>
                        <a:pt x="77" y="208"/>
                        <a:pt x="79" y="213"/>
                      </a:cubicBezTo>
                      <a:close/>
                      <a:moveTo>
                        <a:pt x="108" y="209"/>
                      </a:moveTo>
                      <a:cubicBezTo>
                        <a:pt x="108" y="214"/>
                        <a:pt x="105" y="217"/>
                        <a:pt x="102" y="220"/>
                      </a:cubicBezTo>
                      <a:cubicBezTo>
                        <a:pt x="99" y="223"/>
                        <a:pt x="96" y="225"/>
                        <a:pt x="92" y="226"/>
                      </a:cubicBezTo>
                      <a:cubicBezTo>
                        <a:pt x="95" y="224"/>
                        <a:pt x="100" y="221"/>
                        <a:pt x="103" y="216"/>
                      </a:cubicBezTo>
                      <a:cubicBezTo>
                        <a:pt x="105" y="211"/>
                        <a:pt x="105" y="211"/>
                        <a:pt x="105" y="211"/>
                      </a:cubicBezTo>
                      <a:cubicBezTo>
                        <a:pt x="104" y="209"/>
                        <a:pt x="102" y="210"/>
                        <a:pt x="101" y="210"/>
                      </a:cubicBezTo>
                      <a:cubicBezTo>
                        <a:pt x="101" y="210"/>
                        <a:pt x="101" y="210"/>
                        <a:pt x="101" y="210"/>
                      </a:cubicBezTo>
                      <a:cubicBezTo>
                        <a:pt x="97" y="212"/>
                        <a:pt x="92" y="215"/>
                        <a:pt x="89" y="219"/>
                      </a:cubicBezTo>
                      <a:cubicBezTo>
                        <a:pt x="91" y="212"/>
                        <a:pt x="99" y="207"/>
                        <a:pt x="106" y="207"/>
                      </a:cubicBezTo>
                      <a:cubicBezTo>
                        <a:pt x="108" y="207"/>
                        <a:pt x="108" y="208"/>
                        <a:pt x="108" y="209"/>
                      </a:cubicBezTo>
                      <a:close/>
                      <a:moveTo>
                        <a:pt x="228" y="221"/>
                      </a:moveTo>
                      <a:cubicBezTo>
                        <a:pt x="228" y="222"/>
                        <a:pt x="228" y="222"/>
                        <a:pt x="228" y="222"/>
                      </a:cubicBezTo>
                      <a:cubicBezTo>
                        <a:pt x="223" y="220"/>
                        <a:pt x="215" y="217"/>
                        <a:pt x="215" y="211"/>
                      </a:cubicBezTo>
                      <a:cubicBezTo>
                        <a:pt x="215" y="210"/>
                        <a:pt x="215" y="209"/>
                        <a:pt x="215" y="209"/>
                      </a:cubicBezTo>
                      <a:cubicBezTo>
                        <a:pt x="217" y="209"/>
                        <a:pt x="218" y="210"/>
                        <a:pt x="219" y="210"/>
                      </a:cubicBezTo>
                      <a:cubicBezTo>
                        <a:pt x="223" y="213"/>
                        <a:pt x="225" y="217"/>
                        <a:pt x="228" y="221"/>
                      </a:cubicBezTo>
                      <a:close/>
                      <a:moveTo>
                        <a:pt x="102" y="212"/>
                      </a:moveTo>
                      <a:cubicBezTo>
                        <a:pt x="100" y="218"/>
                        <a:pt x="94" y="223"/>
                        <a:pt x="88" y="225"/>
                      </a:cubicBezTo>
                      <a:cubicBezTo>
                        <a:pt x="88" y="223"/>
                        <a:pt x="90" y="221"/>
                        <a:pt x="91" y="219"/>
                      </a:cubicBezTo>
                      <a:cubicBezTo>
                        <a:pt x="94" y="216"/>
                        <a:pt x="98" y="214"/>
                        <a:pt x="101" y="212"/>
                      </a:cubicBezTo>
                      <a:cubicBezTo>
                        <a:pt x="102" y="212"/>
                        <a:pt x="102" y="212"/>
                        <a:pt x="102" y="212"/>
                      </a:cubicBezTo>
                      <a:close/>
                      <a:moveTo>
                        <a:pt x="297" y="216"/>
                      </a:moveTo>
                      <a:cubicBezTo>
                        <a:pt x="296" y="219"/>
                        <a:pt x="293" y="215"/>
                        <a:pt x="292" y="217"/>
                      </a:cubicBezTo>
                      <a:cubicBezTo>
                        <a:pt x="288" y="220"/>
                        <a:pt x="289" y="224"/>
                        <a:pt x="290" y="228"/>
                      </a:cubicBezTo>
                      <a:cubicBezTo>
                        <a:pt x="289" y="228"/>
                        <a:pt x="289" y="228"/>
                        <a:pt x="289" y="228"/>
                      </a:cubicBezTo>
                      <a:cubicBezTo>
                        <a:pt x="285" y="229"/>
                        <a:pt x="280" y="230"/>
                        <a:pt x="278" y="235"/>
                      </a:cubicBezTo>
                      <a:cubicBezTo>
                        <a:pt x="277" y="238"/>
                        <a:pt x="276" y="241"/>
                        <a:pt x="277" y="244"/>
                      </a:cubicBezTo>
                      <a:cubicBezTo>
                        <a:pt x="275" y="245"/>
                        <a:pt x="272" y="247"/>
                        <a:pt x="272" y="249"/>
                      </a:cubicBezTo>
                      <a:cubicBezTo>
                        <a:pt x="271" y="252"/>
                        <a:pt x="272" y="254"/>
                        <a:pt x="274" y="256"/>
                      </a:cubicBezTo>
                      <a:cubicBezTo>
                        <a:pt x="277" y="258"/>
                        <a:pt x="279" y="257"/>
                        <a:pt x="282" y="256"/>
                      </a:cubicBezTo>
                      <a:cubicBezTo>
                        <a:pt x="284" y="255"/>
                        <a:pt x="283" y="251"/>
                        <a:pt x="286" y="252"/>
                      </a:cubicBezTo>
                      <a:cubicBezTo>
                        <a:pt x="286" y="255"/>
                        <a:pt x="283" y="256"/>
                        <a:pt x="282" y="258"/>
                      </a:cubicBezTo>
                      <a:cubicBezTo>
                        <a:pt x="279" y="259"/>
                        <a:pt x="276" y="259"/>
                        <a:pt x="274" y="258"/>
                      </a:cubicBezTo>
                      <a:cubicBezTo>
                        <a:pt x="271" y="256"/>
                        <a:pt x="269" y="253"/>
                        <a:pt x="270" y="249"/>
                      </a:cubicBezTo>
                      <a:cubicBezTo>
                        <a:pt x="270" y="247"/>
                        <a:pt x="272" y="245"/>
                        <a:pt x="274" y="243"/>
                      </a:cubicBezTo>
                      <a:cubicBezTo>
                        <a:pt x="275" y="238"/>
                        <a:pt x="276" y="232"/>
                        <a:pt x="281" y="229"/>
                      </a:cubicBezTo>
                      <a:cubicBezTo>
                        <a:pt x="283" y="227"/>
                        <a:pt x="286" y="228"/>
                        <a:pt x="287" y="226"/>
                      </a:cubicBezTo>
                      <a:cubicBezTo>
                        <a:pt x="287" y="223"/>
                        <a:pt x="287" y="220"/>
                        <a:pt x="289" y="217"/>
                      </a:cubicBezTo>
                      <a:cubicBezTo>
                        <a:pt x="290" y="215"/>
                        <a:pt x="293" y="215"/>
                        <a:pt x="296" y="215"/>
                      </a:cubicBezTo>
                      <a:cubicBezTo>
                        <a:pt x="297" y="216"/>
                        <a:pt x="297" y="216"/>
                        <a:pt x="297" y="216"/>
                      </a:cubicBezTo>
                      <a:close/>
                      <a:moveTo>
                        <a:pt x="214" y="223"/>
                      </a:moveTo>
                      <a:cubicBezTo>
                        <a:pt x="210" y="223"/>
                        <a:pt x="203" y="221"/>
                        <a:pt x="200" y="226"/>
                      </a:cubicBezTo>
                      <a:cubicBezTo>
                        <a:pt x="200" y="228"/>
                        <a:pt x="200" y="228"/>
                        <a:pt x="200" y="228"/>
                      </a:cubicBezTo>
                      <a:cubicBezTo>
                        <a:pt x="202" y="230"/>
                        <a:pt x="204" y="231"/>
                        <a:pt x="207" y="233"/>
                      </a:cubicBezTo>
                      <a:cubicBezTo>
                        <a:pt x="206" y="234"/>
                        <a:pt x="204" y="233"/>
                        <a:pt x="202" y="233"/>
                      </a:cubicBezTo>
                      <a:cubicBezTo>
                        <a:pt x="200" y="231"/>
                        <a:pt x="198" y="229"/>
                        <a:pt x="197" y="227"/>
                      </a:cubicBezTo>
                      <a:cubicBezTo>
                        <a:pt x="197" y="224"/>
                        <a:pt x="200" y="224"/>
                        <a:pt x="201" y="222"/>
                      </a:cubicBezTo>
                      <a:cubicBezTo>
                        <a:pt x="205" y="221"/>
                        <a:pt x="211" y="219"/>
                        <a:pt x="214" y="223"/>
                      </a:cubicBezTo>
                      <a:close/>
                      <a:moveTo>
                        <a:pt x="120" y="228"/>
                      </a:moveTo>
                      <a:cubicBezTo>
                        <a:pt x="121" y="228"/>
                        <a:pt x="120" y="229"/>
                        <a:pt x="120" y="230"/>
                      </a:cubicBezTo>
                      <a:cubicBezTo>
                        <a:pt x="116" y="232"/>
                        <a:pt x="113" y="234"/>
                        <a:pt x="109" y="235"/>
                      </a:cubicBezTo>
                      <a:cubicBezTo>
                        <a:pt x="109" y="234"/>
                        <a:pt x="109" y="234"/>
                        <a:pt x="109" y="234"/>
                      </a:cubicBezTo>
                      <a:cubicBezTo>
                        <a:pt x="112" y="233"/>
                        <a:pt x="115" y="231"/>
                        <a:pt x="116" y="229"/>
                      </a:cubicBezTo>
                      <a:cubicBezTo>
                        <a:pt x="113" y="225"/>
                        <a:pt x="107" y="225"/>
                        <a:pt x="101" y="224"/>
                      </a:cubicBezTo>
                      <a:cubicBezTo>
                        <a:pt x="101" y="223"/>
                        <a:pt x="102" y="223"/>
                        <a:pt x="103" y="223"/>
                      </a:cubicBezTo>
                      <a:cubicBezTo>
                        <a:pt x="109" y="222"/>
                        <a:pt x="113" y="225"/>
                        <a:pt x="118" y="227"/>
                      </a:cubicBezTo>
                      <a:cubicBezTo>
                        <a:pt x="120" y="228"/>
                        <a:pt x="120" y="228"/>
                        <a:pt x="120" y="228"/>
                      </a:cubicBezTo>
                      <a:close/>
                      <a:moveTo>
                        <a:pt x="218" y="226"/>
                      </a:moveTo>
                      <a:cubicBezTo>
                        <a:pt x="217" y="228"/>
                        <a:pt x="214" y="229"/>
                        <a:pt x="212" y="230"/>
                      </a:cubicBezTo>
                      <a:cubicBezTo>
                        <a:pt x="210" y="232"/>
                        <a:pt x="209" y="231"/>
                        <a:pt x="208" y="231"/>
                      </a:cubicBezTo>
                      <a:cubicBezTo>
                        <a:pt x="206" y="229"/>
                        <a:pt x="204" y="229"/>
                        <a:pt x="203" y="227"/>
                      </a:cubicBezTo>
                      <a:cubicBezTo>
                        <a:pt x="203" y="226"/>
                        <a:pt x="204" y="226"/>
                        <a:pt x="205" y="225"/>
                      </a:cubicBezTo>
                      <a:cubicBezTo>
                        <a:pt x="209" y="225"/>
                        <a:pt x="214" y="224"/>
                        <a:pt x="218" y="226"/>
                      </a:cubicBezTo>
                      <a:close/>
                      <a:moveTo>
                        <a:pt x="297" y="228"/>
                      </a:moveTo>
                      <a:cubicBezTo>
                        <a:pt x="293" y="231"/>
                        <a:pt x="290" y="235"/>
                        <a:pt x="291" y="240"/>
                      </a:cubicBezTo>
                      <a:cubicBezTo>
                        <a:pt x="291" y="244"/>
                        <a:pt x="292" y="247"/>
                        <a:pt x="295" y="248"/>
                      </a:cubicBezTo>
                      <a:cubicBezTo>
                        <a:pt x="296" y="248"/>
                        <a:pt x="298" y="248"/>
                        <a:pt x="298" y="249"/>
                      </a:cubicBezTo>
                      <a:cubicBezTo>
                        <a:pt x="298" y="250"/>
                        <a:pt x="297" y="250"/>
                        <a:pt x="297" y="250"/>
                      </a:cubicBezTo>
                      <a:cubicBezTo>
                        <a:pt x="294" y="250"/>
                        <a:pt x="291" y="248"/>
                        <a:pt x="290" y="245"/>
                      </a:cubicBezTo>
                      <a:cubicBezTo>
                        <a:pt x="288" y="241"/>
                        <a:pt x="288" y="235"/>
                        <a:pt x="291" y="231"/>
                      </a:cubicBezTo>
                      <a:cubicBezTo>
                        <a:pt x="296" y="227"/>
                        <a:pt x="296" y="227"/>
                        <a:pt x="296" y="227"/>
                      </a:cubicBezTo>
                      <a:cubicBezTo>
                        <a:pt x="297" y="227"/>
                        <a:pt x="297" y="228"/>
                        <a:pt x="297" y="228"/>
                      </a:cubicBezTo>
                      <a:close/>
                      <a:moveTo>
                        <a:pt x="113" y="229"/>
                      </a:moveTo>
                      <a:cubicBezTo>
                        <a:pt x="113" y="230"/>
                        <a:pt x="110" y="231"/>
                        <a:pt x="109" y="232"/>
                      </a:cubicBezTo>
                      <a:cubicBezTo>
                        <a:pt x="106" y="234"/>
                        <a:pt x="103" y="230"/>
                        <a:pt x="100" y="230"/>
                      </a:cubicBezTo>
                      <a:cubicBezTo>
                        <a:pt x="94" y="229"/>
                        <a:pt x="94" y="229"/>
                        <a:pt x="94" y="229"/>
                      </a:cubicBezTo>
                      <a:cubicBezTo>
                        <a:pt x="94" y="228"/>
                        <a:pt x="95" y="228"/>
                        <a:pt x="96" y="227"/>
                      </a:cubicBezTo>
                      <a:cubicBezTo>
                        <a:pt x="98" y="226"/>
                        <a:pt x="99" y="226"/>
                        <a:pt x="101" y="226"/>
                      </a:cubicBezTo>
                      <a:cubicBezTo>
                        <a:pt x="105" y="226"/>
                        <a:pt x="110" y="226"/>
                        <a:pt x="113" y="229"/>
                      </a:cubicBezTo>
                      <a:close/>
                      <a:moveTo>
                        <a:pt x="227" y="228"/>
                      </a:moveTo>
                      <a:cubicBezTo>
                        <a:pt x="226" y="230"/>
                        <a:pt x="223" y="230"/>
                        <a:pt x="221" y="231"/>
                      </a:cubicBezTo>
                      <a:cubicBezTo>
                        <a:pt x="218" y="233"/>
                        <a:pt x="219" y="236"/>
                        <a:pt x="218" y="239"/>
                      </a:cubicBezTo>
                      <a:cubicBezTo>
                        <a:pt x="216" y="243"/>
                        <a:pt x="212" y="247"/>
                        <a:pt x="208" y="249"/>
                      </a:cubicBezTo>
                      <a:cubicBezTo>
                        <a:pt x="207" y="248"/>
                        <a:pt x="208" y="245"/>
                        <a:pt x="209" y="244"/>
                      </a:cubicBezTo>
                      <a:cubicBezTo>
                        <a:pt x="211" y="236"/>
                        <a:pt x="219" y="230"/>
                        <a:pt x="226" y="228"/>
                      </a:cubicBezTo>
                      <a:cubicBezTo>
                        <a:pt x="227" y="228"/>
                        <a:pt x="227" y="228"/>
                        <a:pt x="227" y="228"/>
                      </a:cubicBezTo>
                      <a:close/>
                      <a:moveTo>
                        <a:pt x="218" y="229"/>
                      </a:moveTo>
                      <a:cubicBezTo>
                        <a:pt x="211" y="235"/>
                        <a:pt x="204" y="241"/>
                        <a:pt x="205" y="251"/>
                      </a:cubicBezTo>
                      <a:cubicBezTo>
                        <a:pt x="201" y="253"/>
                        <a:pt x="201" y="253"/>
                        <a:pt x="201" y="253"/>
                      </a:cubicBezTo>
                      <a:cubicBezTo>
                        <a:pt x="200" y="247"/>
                        <a:pt x="203" y="241"/>
                        <a:pt x="207" y="237"/>
                      </a:cubicBezTo>
                      <a:cubicBezTo>
                        <a:pt x="210" y="234"/>
                        <a:pt x="213" y="231"/>
                        <a:pt x="217" y="230"/>
                      </a:cubicBezTo>
                      <a:cubicBezTo>
                        <a:pt x="217" y="229"/>
                        <a:pt x="218" y="229"/>
                        <a:pt x="218" y="229"/>
                      </a:cubicBezTo>
                      <a:close/>
                      <a:moveTo>
                        <a:pt x="26" y="233"/>
                      </a:moveTo>
                      <a:cubicBezTo>
                        <a:pt x="29" y="238"/>
                        <a:pt x="27" y="244"/>
                        <a:pt x="24" y="249"/>
                      </a:cubicBezTo>
                      <a:cubicBezTo>
                        <a:pt x="24" y="249"/>
                        <a:pt x="23" y="250"/>
                        <a:pt x="22" y="250"/>
                      </a:cubicBezTo>
                      <a:cubicBezTo>
                        <a:pt x="23" y="248"/>
                        <a:pt x="24" y="247"/>
                        <a:pt x="25" y="245"/>
                      </a:cubicBezTo>
                      <a:cubicBezTo>
                        <a:pt x="26" y="241"/>
                        <a:pt x="27" y="236"/>
                        <a:pt x="24" y="233"/>
                      </a:cubicBezTo>
                      <a:cubicBezTo>
                        <a:pt x="22" y="231"/>
                        <a:pt x="21" y="230"/>
                        <a:pt x="19" y="229"/>
                      </a:cubicBezTo>
                      <a:cubicBezTo>
                        <a:pt x="17" y="229"/>
                        <a:pt x="15" y="229"/>
                        <a:pt x="13" y="229"/>
                      </a:cubicBezTo>
                      <a:cubicBezTo>
                        <a:pt x="13" y="229"/>
                        <a:pt x="13" y="228"/>
                        <a:pt x="14" y="228"/>
                      </a:cubicBezTo>
                      <a:cubicBezTo>
                        <a:pt x="19" y="226"/>
                        <a:pt x="24" y="229"/>
                        <a:pt x="26" y="233"/>
                      </a:cubicBezTo>
                      <a:close/>
                      <a:moveTo>
                        <a:pt x="143" y="232"/>
                      </a:moveTo>
                      <a:cubicBezTo>
                        <a:pt x="144" y="234"/>
                        <a:pt x="144" y="236"/>
                        <a:pt x="143" y="237"/>
                      </a:cubicBezTo>
                      <a:cubicBezTo>
                        <a:pt x="139" y="243"/>
                        <a:pt x="132" y="243"/>
                        <a:pt x="125" y="243"/>
                      </a:cubicBezTo>
                      <a:cubicBezTo>
                        <a:pt x="122" y="241"/>
                        <a:pt x="118" y="242"/>
                        <a:pt x="115" y="239"/>
                      </a:cubicBezTo>
                      <a:cubicBezTo>
                        <a:pt x="114" y="241"/>
                        <a:pt x="113" y="239"/>
                        <a:pt x="113" y="238"/>
                      </a:cubicBezTo>
                      <a:cubicBezTo>
                        <a:pt x="112" y="237"/>
                        <a:pt x="113" y="236"/>
                        <a:pt x="114" y="236"/>
                      </a:cubicBezTo>
                      <a:cubicBezTo>
                        <a:pt x="115" y="235"/>
                        <a:pt x="116" y="236"/>
                        <a:pt x="116" y="237"/>
                      </a:cubicBezTo>
                      <a:cubicBezTo>
                        <a:pt x="122" y="238"/>
                        <a:pt x="127" y="239"/>
                        <a:pt x="133" y="238"/>
                      </a:cubicBezTo>
                      <a:cubicBezTo>
                        <a:pt x="135" y="237"/>
                        <a:pt x="137" y="236"/>
                        <a:pt x="137" y="234"/>
                      </a:cubicBezTo>
                      <a:cubicBezTo>
                        <a:pt x="138" y="232"/>
                        <a:pt x="136" y="231"/>
                        <a:pt x="135" y="230"/>
                      </a:cubicBezTo>
                      <a:cubicBezTo>
                        <a:pt x="135" y="228"/>
                        <a:pt x="136" y="229"/>
                        <a:pt x="137" y="229"/>
                      </a:cubicBezTo>
                      <a:cubicBezTo>
                        <a:pt x="139" y="229"/>
                        <a:pt x="142" y="230"/>
                        <a:pt x="143" y="232"/>
                      </a:cubicBezTo>
                      <a:close/>
                      <a:moveTo>
                        <a:pt x="178" y="232"/>
                      </a:moveTo>
                      <a:cubicBezTo>
                        <a:pt x="177" y="234"/>
                        <a:pt x="178" y="235"/>
                        <a:pt x="178" y="236"/>
                      </a:cubicBezTo>
                      <a:cubicBezTo>
                        <a:pt x="182" y="241"/>
                        <a:pt x="190" y="240"/>
                        <a:pt x="196" y="239"/>
                      </a:cubicBezTo>
                      <a:cubicBezTo>
                        <a:pt x="198" y="239"/>
                        <a:pt x="201" y="236"/>
                        <a:pt x="204" y="237"/>
                      </a:cubicBezTo>
                      <a:cubicBezTo>
                        <a:pt x="203" y="238"/>
                        <a:pt x="203" y="240"/>
                        <a:pt x="202" y="241"/>
                      </a:cubicBezTo>
                      <a:cubicBezTo>
                        <a:pt x="199" y="241"/>
                        <a:pt x="197" y="243"/>
                        <a:pt x="195" y="243"/>
                      </a:cubicBezTo>
                      <a:cubicBezTo>
                        <a:pt x="187" y="245"/>
                        <a:pt x="178" y="246"/>
                        <a:pt x="172" y="241"/>
                      </a:cubicBezTo>
                      <a:cubicBezTo>
                        <a:pt x="170" y="239"/>
                        <a:pt x="169" y="238"/>
                        <a:pt x="169" y="236"/>
                      </a:cubicBezTo>
                      <a:cubicBezTo>
                        <a:pt x="169" y="233"/>
                        <a:pt x="172" y="232"/>
                        <a:pt x="174" y="232"/>
                      </a:cubicBezTo>
                      <a:cubicBezTo>
                        <a:pt x="175" y="232"/>
                        <a:pt x="178" y="230"/>
                        <a:pt x="178" y="232"/>
                      </a:cubicBezTo>
                      <a:close/>
                      <a:moveTo>
                        <a:pt x="309" y="235"/>
                      </a:moveTo>
                      <a:cubicBezTo>
                        <a:pt x="311" y="239"/>
                        <a:pt x="310" y="244"/>
                        <a:pt x="308" y="248"/>
                      </a:cubicBezTo>
                      <a:cubicBezTo>
                        <a:pt x="304" y="252"/>
                        <a:pt x="304" y="252"/>
                        <a:pt x="304" y="252"/>
                      </a:cubicBezTo>
                      <a:cubicBezTo>
                        <a:pt x="298" y="252"/>
                        <a:pt x="292" y="256"/>
                        <a:pt x="289" y="261"/>
                      </a:cubicBezTo>
                      <a:cubicBezTo>
                        <a:pt x="288" y="265"/>
                        <a:pt x="287" y="269"/>
                        <a:pt x="289" y="273"/>
                      </a:cubicBezTo>
                      <a:cubicBezTo>
                        <a:pt x="290" y="275"/>
                        <a:pt x="292" y="277"/>
                        <a:pt x="294" y="278"/>
                      </a:cubicBezTo>
                      <a:cubicBezTo>
                        <a:pt x="295" y="279"/>
                        <a:pt x="294" y="280"/>
                        <a:pt x="293" y="280"/>
                      </a:cubicBezTo>
                      <a:cubicBezTo>
                        <a:pt x="290" y="278"/>
                        <a:pt x="287" y="275"/>
                        <a:pt x="285" y="271"/>
                      </a:cubicBezTo>
                      <a:cubicBezTo>
                        <a:pt x="285" y="270"/>
                        <a:pt x="287" y="267"/>
                        <a:pt x="284" y="267"/>
                      </a:cubicBezTo>
                      <a:cubicBezTo>
                        <a:pt x="282" y="268"/>
                        <a:pt x="280" y="269"/>
                        <a:pt x="278" y="268"/>
                      </a:cubicBezTo>
                      <a:cubicBezTo>
                        <a:pt x="275" y="269"/>
                        <a:pt x="275" y="272"/>
                        <a:pt x="274" y="275"/>
                      </a:cubicBezTo>
                      <a:cubicBezTo>
                        <a:pt x="279" y="275"/>
                        <a:pt x="283" y="277"/>
                        <a:pt x="285" y="281"/>
                      </a:cubicBezTo>
                      <a:cubicBezTo>
                        <a:pt x="285" y="283"/>
                        <a:pt x="287" y="284"/>
                        <a:pt x="286" y="285"/>
                      </a:cubicBezTo>
                      <a:cubicBezTo>
                        <a:pt x="285" y="285"/>
                        <a:pt x="284" y="285"/>
                        <a:pt x="284" y="285"/>
                      </a:cubicBezTo>
                      <a:cubicBezTo>
                        <a:pt x="284" y="281"/>
                        <a:pt x="281" y="278"/>
                        <a:pt x="277" y="277"/>
                      </a:cubicBezTo>
                      <a:cubicBezTo>
                        <a:pt x="275" y="277"/>
                        <a:pt x="273" y="277"/>
                        <a:pt x="271" y="278"/>
                      </a:cubicBezTo>
                      <a:cubicBezTo>
                        <a:pt x="270" y="277"/>
                        <a:pt x="272" y="275"/>
                        <a:pt x="272" y="274"/>
                      </a:cubicBezTo>
                      <a:cubicBezTo>
                        <a:pt x="274" y="272"/>
                        <a:pt x="275" y="269"/>
                        <a:pt x="275" y="267"/>
                      </a:cubicBezTo>
                      <a:cubicBezTo>
                        <a:pt x="276" y="266"/>
                        <a:pt x="278" y="267"/>
                        <a:pt x="280" y="266"/>
                      </a:cubicBezTo>
                      <a:cubicBezTo>
                        <a:pt x="283" y="265"/>
                        <a:pt x="286" y="266"/>
                        <a:pt x="287" y="263"/>
                      </a:cubicBezTo>
                      <a:cubicBezTo>
                        <a:pt x="288" y="258"/>
                        <a:pt x="292" y="254"/>
                        <a:pt x="296" y="252"/>
                      </a:cubicBezTo>
                      <a:cubicBezTo>
                        <a:pt x="299" y="252"/>
                        <a:pt x="301" y="251"/>
                        <a:pt x="304" y="250"/>
                      </a:cubicBezTo>
                      <a:cubicBezTo>
                        <a:pt x="307" y="247"/>
                        <a:pt x="309" y="242"/>
                        <a:pt x="308" y="237"/>
                      </a:cubicBezTo>
                      <a:cubicBezTo>
                        <a:pt x="307" y="236"/>
                        <a:pt x="306" y="234"/>
                        <a:pt x="304" y="235"/>
                      </a:cubicBezTo>
                      <a:cubicBezTo>
                        <a:pt x="303" y="234"/>
                        <a:pt x="302" y="235"/>
                        <a:pt x="301" y="236"/>
                      </a:cubicBezTo>
                      <a:cubicBezTo>
                        <a:pt x="301" y="238"/>
                        <a:pt x="301" y="239"/>
                        <a:pt x="299" y="239"/>
                      </a:cubicBezTo>
                      <a:cubicBezTo>
                        <a:pt x="298" y="238"/>
                        <a:pt x="300" y="236"/>
                        <a:pt x="300" y="235"/>
                      </a:cubicBezTo>
                      <a:cubicBezTo>
                        <a:pt x="301" y="234"/>
                        <a:pt x="303" y="233"/>
                        <a:pt x="304" y="233"/>
                      </a:cubicBezTo>
                      <a:cubicBezTo>
                        <a:pt x="306" y="233"/>
                        <a:pt x="308" y="234"/>
                        <a:pt x="309" y="235"/>
                      </a:cubicBezTo>
                      <a:close/>
                      <a:moveTo>
                        <a:pt x="135" y="233"/>
                      </a:moveTo>
                      <a:cubicBezTo>
                        <a:pt x="134" y="235"/>
                        <a:pt x="133" y="236"/>
                        <a:pt x="132" y="236"/>
                      </a:cubicBezTo>
                      <a:cubicBezTo>
                        <a:pt x="127" y="236"/>
                        <a:pt x="122" y="237"/>
                        <a:pt x="118" y="234"/>
                      </a:cubicBezTo>
                      <a:cubicBezTo>
                        <a:pt x="118" y="234"/>
                        <a:pt x="119" y="233"/>
                        <a:pt x="120" y="234"/>
                      </a:cubicBezTo>
                      <a:cubicBezTo>
                        <a:pt x="123" y="235"/>
                        <a:pt x="127" y="236"/>
                        <a:pt x="131" y="235"/>
                      </a:cubicBezTo>
                      <a:cubicBezTo>
                        <a:pt x="132" y="235"/>
                        <a:pt x="134" y="229"/>
                        <a:pt x="135" y="233"/>
                      </a:cubicBezTo>
                      <a:close/>
                      <a:moveTo>
                        <a:pt x="118" y="252"/>
                      </a:moveTo>
                      <a:cubicBezTo>
                        <a:pt x="118" y="253"/>
                        <a:pt x="118" y="254"/>
                        <a:pt x="117" y="254"/>
                      </a:cubicBezTo>
                      <a:cubicBezTo>
                        <a:pt x="115" y="254"/>
                        <a:pt x="115" y="251"/>
                        <a:pt x="115" y="250"/>
                      </a:cubicBezTo>
                      <a:cubicBezTo>
                        <a:pt x="113" y="241"/>
                        <a:pt x="105" y="237"/>
                        <a:pt x="99" y="232"/>
                      </a:cubicBezTo>
                      <a:cubicBezTo>
                        <a:pt x="109" y="234"/>
                        <a:pt x="115" y="244"/>
                        <a:pt x="118" y="252"/>
                      </a:cubicBezTo>
                      <a:close/>
                      <a:moveTo>
                        <a:pt x="194" y="235"/>
                      </a:moveTo>
                      <a:cubicBezTo>
                        <a:pt x="196" y="235"/>
                        <a:pt x="199" y="234"/>
                        <a:pt x="201" y="235"/>
                      </a:cubicBezTo>
                      <a:cubicBezTo>
                        <a:pt x="200" y="235"/>
                        <a:pt x="200" y="235"/>
                        <a:pt x="200" y="235"/>
                      </a:cubicBezTo>
                      <a:cubicBezTo>
                        <a:pt x="194" y="237"/>
                        <a:pt x="186" y="241"/>
                        <a:pt x="180" y="235"/>
                      </a:cubicBezTo>
                      <a:cubicBezTo>
                        <a:pt x="180" y="235"/>
                        <a:pt x="179" y="234"/>
                        <a:pt x="180" y="233"/>
                      </a:cubicBezTo>
                      <a:cubicBezTo>
                        <a:pt x="184" y="237"/>
                        <a:pt x="189" y="236"/>
                        <a:pt x="194" y="235"/>
                      </a:cubicBezTo>
                      <a:close/>
                      <a:moveTo>
                        <a:pt x="113" y="252"/>
                      </a:moveTo>
                      <a:cubicBezTo>
                        <a:pt x="106" y="250"/>
                        <a:pt x="99" y="243"/>
                        <a:pt x="96" y="236"/>
                      </a:cubicBezTo>
                      <a:cubicBezTo>
                        <a:pt x="96" y="235"/>
                        <a:pt x="95" y="234"/>
                        <a:pt x="96" y="234"/>
                      </a:cubicBezTo>
                      <a:cubicBezTo>
                        <a:pt x="104" y="237"/>
                        <a:pt x="113" y="243"/>
                        <a:pt x="113" y="252"/>
                      </a:cubicBezTo>
                      <a:close/>
                      <a:moveTo>
                        <a:pt x="16" y="239"/>
                      </a:moveTo>
                      <a:cubicBezTo>
                        <a:pt x="16" y="241"/>
                        <a:pt x="14" y="241"/>
                        <a:pt x="14" y="240"/>
                      </a:cubicBezTo>
                      <a:cubicBezTo>
                        <a:pt x="13" y="240"/>
                        <a:pt x="12" y="240"/>
                        <a:pt x="12" y="240"/>
                      </a:cubicBezTo>
                      <a:cubicBezTo>
                        <a:pt x="10" y="241"/>
                        <a:pt x="10" y="243"/>
                        <a:pt x="9" y="246"/>
                      </a:cubicBezTo>
                      <a:cubicBezTo>
                        <a:pt x="10" y="249"/>
                        <a:pt x="11" y="252"/>
                        <a:pt x="14" y="253"/>
                      </a:cubicBezTo>
                      <a:cubicBezTo>
                        <a:pt x="14" y="254"/>
                        <a:pt x="14" y="255"/>
                        <a:pt x="14" y="255"/>
                      </a:cubicBezTo>
                      <a:cubicBezTo>
                        <a:pt x="11" y="253"/>
                        <a:pt x="9" y="250"/>
                        <a:pt x="8" y="247"/>
                      </a:cubicBezTo>
                      <a:cubicBezTo>
                        <a:pt x="8" y="244"/>
                        <a:pt x="8" y="241"/>
                        <a:pt x="11" y="239"/>
                      </a:cubicBezTo>
                      <a:cubicBezTo>
                        <a:pt x="12" y="238"/>
                        <a:pt x="14" y="238"/>
                        <a:pt x="16" y="239"/>
                      </a:cubicBezTo>
                      <a:cubicBezTo>
                        <a:pt x="16" y="239"/>
                        <a:pt x="16" y="239"/>
                        <a:pt x="16" y="239"/>
                      </a:cubicBezTo>
                      <a:close/>
                      <a:moveTo>
                        <a:pt x="157" y="246"/>
                      </a:moveTo>
                      <a:cubicBezTo>
                        <a:pt x="157" y="248"/>
                        <a:pt x="157" y="250"/>
                        <a:pt x="155" y="251"/>
                      </a:cubicBezTo>
                      <a:cubicBezTo>
                        <a:pt x="154" y="252"/>
                        <a:pt x="153" y="253"/>
                        <a:pt x="151" y="253"/>
                      </a:cubicBezTo>
                      <a:cubicBezTo>
                        <a:pt x="151" y="251"/>
                        <a:pt x="153" y="249"/>
                        <a:pt x="151" y="248"/>
                      </a:cubicBezTo>
                      <a:cubicBezTo>
                        <a:pt x="150" y="246"/>
                        <a:pt x="148" y="246"/>
                        <a:pt x="146" y="245"/>
                      </a:cubicBezTo>
                      <a:cubicBezTo>
                        <a:pt x="137" y="247"/>
                        <a:pt x="126" y="250"/>
                        <a:pt x="117" y="244"/>
                      </a:cubicBezTo>
                      <a:cubicBezTo>
                        <a:pt x="117" y="244"/>
                        <a:pt x="117" y="244"/>
                        <a:pt x="117" y="243"/>
                      </a:cubicBezTo>
                      <a:cubicBezTo>
                        <a:pt x="120" y="244"/>
                        <a:pt x="124" y="244"/>
                        <a:pt x="128" y="245"/>
                      </a:cubicBezTo>
                      <a:cubicBezTo>
                        <a:pt x="133" y="245"/>
                        <a:pt x="139" y="245"/>
                        <a:pt x="143" y="240"/>
                      </a:cubicBezTo>
                      <a:cubicBezTo>
                        <a:pt x="148" y="239"/>
                        <a:pt x="155" y="240"/>
                        <a:pt x="157" y="246"/>
                      </a:cubicBezTo>
                      <a:close/>
                      <a:moveTo>
                        <a:pt x="200" y="244"/>
                      </a:moveTo>
                      <a:cubicBezTo>
                        <a:pt x="201" y="246"/>
                        <a:pt x="198" y="247"/>
                        <a:pt x="197" y="248"/>
                      </a:cubicBezTo>
                      <a:cubicBezTo>
                        <a:pt x="188" y="252"/>
                        <a:pt x="180" y="249"/>
                        <a:pt x="171" y="248"/>
                      </a:cubicBezTo>
                      <a:cubicBezTo>
                        <a:pt x="167" y="247"/>
                        <a:pt x="164" y="250"/>
                        <a:pt x="162" y="253"/>
                      </a:cubicBezTo>
                      <a:cubicBezTo>
                        <a:pt x="161" y="253"/>
                        <a:pt x="161" y="252"/>
                        <a:pt x="161" y="251"/>
                      </a:cubicBezTo>
                      <a:cubicBezTo>
                        <a:pt x="162" y="247"/>
                        <a:pt x="165" y="244"/>
                        <a:pt x="168" y="244"/>
                      </a:cubicBezTo>
                      <a:cubicBezTo>
                        <a:pt x="174" y="244"/>
                        <a:pt x="179" y="247"/>
                        <a:pt x="184" y="246"/>
                      </a:cubicBezTo>
                      <a:cubicBezTo>
                        <a:pt x="190" y="246"/>
                        <a:pt x="195" y="244"/>
                        <a:pt x="200" y="244"/>
                      </a:cubicBezTo>
                      <a:close/>
                      <a:moveTo>
                        <a:pt x="265" y="246"/>
                      </a:moveTo>
                      <a:cubicBezTo>
                        <a:pt x="264" y="248"/>
                        <a:pt x="264" y="248"/>
                        <a:pt x="264" y="248"/>
                      </a:cubicBezTo>
                      <a:cubicBezTo>
                        <a:pt x="264" y="248"/>
                        <a:pt x="263" y="247"/>
                        <a:pt x="262" y="248"/>
                      </a:cubicBezTo>
                      <a:cubicBezTo>
                        <a:pt x="261" y="248"/>
                        <a:pt x="259" y="249"/>
                        <a:pt x="259" y="251"/>
                      </a:cubicBezTo>
                      <a:cubicBezTo>
                        <a:pt x="259" y="251"/>
                        <a:pt x="259" y="252"/>
                        <a:pt x="260" y="252"/>
                      </a:cubicBezTo>
                      <a:cubicBezTo>
                        <a:pt x="261" y="252"/>
                        <a:pt x="261" y="251"/>
                        <a:pt x="262" y="250"/>
                      </a:cubicBezTo>
                      <a:cubicBezTo>
                        <a:pt x="264" y="249"/>
                        <a:pt x="264" y="249"/>
                        <a:pt x="264" y="249"/>
                      </a:cubicBezTo>
                      <a:cubicBezTo>
                        <a:pt x="264" y="254"/>
                        <a:pt x="264" y="254"/>
                        <a:pt x="264" y="254"/>
                      </a:cubicBezTo>
                      <a:cubicBezTo>
                        <a:pt x="262" y="254"/>
                        <a:pt x="259" y="253"/>
                        <a:pt x="257" y="254"/>
                      </a:cubicBezTo>
                      <a:cubicBezTo>
                        <a:pt x="256" y="254"/>
                        <a:pt x="256" y="253"/>
                        <a:pt x="256" y="252"/>
                      </a:cubicBezTo>
                      <a:cubicBezTo>
                        <a:pt x="257" y="250"/>
                        <a:pt x="258" y="247"/>
                        <a:pt x="260" y="246"/>
                      </a:cubicBezTo>
                      <a:cubicBezTo>
                        <a:pt x="262" y="246"/>
                        <a:pt x="264" y="244"/>
                        <a:pt x="265" y="246"/>
                      </a:cubicBezTo>
                      <a:close/>
                      <a:moveTo>
                        <a:pt x="45" y="244"/>
                      </a:moveTo>
                      <a:cubicBezTo>
                        <a:pt x="47" y="246"/>
                        <a:pt x="49" y="249"/>
                        <a:pt x="48" y="252"/>
                      </a:cubicBezTo>
                      <a:cubicBezTo>
                        <a:pt x="47" y="255"/>
                        <a:pt x="45" y="259"/>
                        <a:pt x="42" y="259"/>
                      </a:cubicBezTo>
                      <a:cubicBezTo>
                        <a:pt x="39" y="260"/>
                        <a:pt x="37" y="259"/>
                        <a:pt x="35" y="257"/>
                      </a:cubicBezTo>
                      <a:cubicBezTo>
                        <a:pt x="34" y="255"/>
                        <a:pt x="33" y="254"/>
                        <a:pt x="33" y="252"/>
                      </a:cubicBezTo>
                      <a:cubicBezTo>
                        <a:pt x="35" y="251"/>
                        <a:pt x="35" y="254"/>
                        <a:pt x="36" y="255"/>
                      </a:cubicBezTo>
                      <a:cubicBezTo>
                        <a:pt x="37" y="257"/>
                        <a:pt x="39" y="258"/>
                        <a:pt x="41" y="257"/>
                      </a:cubicBezTo>
                      <a:cubicBezTo>
                        <a:pt x="42" y="257"/>
                        <a:pt x="44" y="256"/>
                        <a:pt x="45" y="255"/>
                      </a:cubicBezTo>
                      <a:cubicBezTo>
                        <a:pt x="46" y="253"/>
                        <a:pt x="46" y="251"/>
                        <a:pt x="46" y="249"/>
                      </a:cubicBezTo>
                      <a:cubicBezTo>
                        <a:pt x="46" y="247"/>
                        <a:pt x="43" y="246"/>
                        <a:pt x="44" y="244"/>
                      </a:cubicBezTo>
                      <a:cubicBezTo>
                        <a:pt x="45" y="244"/>
                        <a:pt x="45" y="244"/>
                        <a:pt x="45" y="244"/>
                      </a:cubicBezTo>
                      <a:close/>
                      <a:moveTo>
                        <a:pt x="149" y="249"/>
                      </a:moveTo>
                      <a:cubicBezTo>
                        <a:pt x="149" y="251"/>
                        <a:pt x="149" y="251"/>
                        <a:pt x="148" y="252"/>
                      </a:cubicBezTo>
                      <a:cubicBezTo>
                        <a:pt x="148" y="251"/>
                        <a:pt x="147" y="250"/>
                        <a:pt x="146" y="250"/>
                      </a:cubicBezTo>
                      <a:cubicBezTo>
                        <a:pt x="144" y="249"/>
                        <a:pt x="142" y="249"/>
                        <a:pt x="139" y="250"/>
                      </a:cubicBezTo>
                      <a:cubicBezTo>
                        <a:pt x="133" y="251"/>
                        <a:pt x="126" y="252"/>
                        <a:pt x="120" y="250"/>
                      </a:cubicBezTo>
                      <a:cubicBezTo>
                        <a:pt x="120" y="250"/>
                        <a:pt x="120" y="249"/>
                        <a:pt x="120" y="248"/>
                      </a:cubicBezTo>
                      <a:cubicBezTo>
                        <a:pt x="124" y="248"/>
                        <a:pt x="127" y="250"/>
                        <a:pt x="131" y="250"/>
                      </a:cubicBezTo>
                      <a:cubicBezTo>
                        <a:pt x="136" y="250"/>
                        <a:pt x="141" y="248"/>
                        <a:pt x="146" y="248"/>
                      </a:cubicBezTo>
                      <a:cubicBezTo>
                        <a:pt x="147" y="248"/>
                        <a:pt x="149" y="248"/>
                        <a:pt x="149" y="249"/>
                      </a:cubicBezTo>
                      <a:close/>
                      <a:moveTo>
                        <a:pt x="62" y="251"/>
                      </a:moveTo>
                      <a:cubicBezTo>
                        <a:pt x="63" y="253"/>
                        <a:pt x="64" y="256"/>
                        <a:pt x="63" y="259"/>
                      </a:cubicBezTo>
                      <a:cubicBezTo>
                        <a:pt x="63" y="260"/>
                        <a:pt x="62" y="259"/>
                        <a:pt x="61" y="259"/>
                      </a:cubicBezTo>
                      <a:cubicBezTo>
                        <a:pt x="61" y="256"/>
                        <a:pt x="61" y="252"/>
                        <a:pt x="57" y="251"/>
                      </a:cubicBezTo>
                      <a:cubicBezTo>
                        <a:pt x="56" y="252"/>
                        <a:pt x="55" y="249"/>
                        <a:pt x="54" y="250"/>
                      </a:cubicBezTo>
                      <a:cubicBezTo>
                        <a:pt x="54" y="249"/>
                        <a:pt x="53" y="247"/>
                        <a:pt x="54" y="247"/>
                      </a:cubicBezTo>
                      <a:cubicBezTo>
                        <a:pt x="57" y="247"/>
                        <a:pt x="60" y="249"/>
                        <a:pt x="62" y="251"/>
                      </a:cubicBezTo>
                      <a:close/>
                      <a:moveTo>
                        <a:pt x="58" y="255"/>
                      </a:moveTo>
                      <a:cubicBezTo>
                        <a:pt x="59" y="256"/>
                        <a:pt x="59" y="257"/>
                        <a:pt x="59" y="259"/>
                      </a:cubicBezTo>
                      <a:cubicBezTo>
                        <a:pt x="57" y="259"/>
                        <a:pt x="54" y="259"/>
                        <a:pt x="51" y="259"/>
                      </a:cubicBezTo>
                      <a:cubicBezTo>
                        <a:pt x="52" y="258"/>
                        <a:pt x="53" y="257"/>
                        <a:pt x="53" y="255"/>
                      </a:cubicBezTo>
                      <a:cubicBezTo>
                        <a:pt x="53" y="254"/>
                        <a:pt x="54" y="253"/>
                        <a:pt x="54" y="252"/>
                      </a:cubicBezTo>
                      <a:cubicBezTo>
                        <a:pt x="56" y="252"/>
                        <a:pt x="57" y="253"/>
                        <a:pt x="58" y="255"/>
                      </a:cubicBezTo>
                      <a:close/>
                      <a:moveTo>
                        <a:pt x="265" y="264"/>
                      </a:moveTo>
                      <a:cubicBezTo>
                        <a:pt x="265" y="267"/>
                        <a:pt x="266" y="271"/>
                        <a:pt x="263" y="273"/>
                      </a:cubicBezTo>
                      <a:cubicBezTo>
                        <a:pt x="263" y="273"/>
                        <a:pt x="262" y="274"/>
                        <a:pt x="261" y="273"/>
                      </a:cubicBezTo>
                      <a:cubicBezTo>
                        <a:pt x="261" y="272"/>
                        <a:pt x="263" y="271"/>
                        <a:pt x="263" y="269"/>
                      </a:cubicBezTo>
                      <a:cubicBezTo>
                        <a:pt x="263" y="267"/>
                        <a:pt x="263" y="265"/>
                        <a:pt x="261" y="263"/>
                      </a:cubicBezTo>
                      <a:cubicBezTo>
                        <a:pt x="260" y="262"/>
                        <a:pt x="258" y="261"/>
                        <a:pt x="256" y="261"/>
                      </a:cubicBezTo>
                      <a:cubicBezTo>
                        <a:pt x="255" y="261"/>
                        <a:pt x="253" y="263"/>
                        <a:pt x="252" y="264"/>
                      </a:cubicBezTo>
                      <a:cubicBezTo>
                        <a:pt x="251" y="266"/>
                        <a:pt x="252" y="269"/>
                        <a:pt x="250" y="269"/>
                      </a:cubicBezTo>
                      <a:cubicBezTo>
                        <a:pt x="247" y="270"/>
                        <a:pt x="241" y="267"/>
                        <a:pt x="240" y="272"/>
                      </a:cubicBezTo>
                      <a:cubicBezTo>
                        <a:pt x="239" y="274"/>
                        <a:pt x="241" y="280"/>
                        <a:pt x="237" y="280"/>
                      </a:cubicBezTo>
                      <a:cubicBezTo>
                        <a:pt x="234" y="280"/>
                        <a:pt x="230" y="279"/>
                        <a:pt x="228" y="283"/>
                      </a:cubicBezTo>
                      <a:cubicBezTo>
                        <a:pt x="228" y="284"/>
                        <a:pt x="228" y="285"/>
                        <a:pt x="227" y="285"/>
                      </a:cubicBezTo>
                      <a:cubicBezTo>
                        <a:pt x="226" y="285"/>
                        <a:pt x="226" y="285"/>
                        <a:pt x="226" y="284"/>
                      </a:cubicBezTo>
                      <a:cubicBezTo>
                        <a:pt x="226" y="281"/>
                        <a:pt x="228" y="280"/>
                        <a:pt x="230" y="278"/>
                      </a:cubicBezTo>
                      <a:cubicBezTo>
                        <a:pt x="232" y="277"/>
                        <a:pt x="236" y="279"/>
                        <a:pt x="238" y="277"/>
                      </a:cubicBezTo>
                      <a:cubicBezTo>
                        <a:pt x="237" y="274"/>
                        <a:pt x="237" y="270"/>
                        <a:pt x="240" y="268"/>
                      </a:cubicBezTo>
                      <a:cubicBezTo>
                        <a:pt x="242" y="267"/>
                        <a:pt x="245" y="267"/>
                        <a:pt x="248" y="268"/>
                      </a:cubicBezTo>
                      <a:cubicBezTo>
                        <a:pt x="251" y="267"/>
                        <a:pt x="250" y="263"/>
                        <a:pt x="252" y="262"/>
                      </a:cubicBezTo>
                      <a:cubicBezTo>
                        <a:pt x="254" y="260"/>
                        <a:pt x="257" y="259"/>
                        <a:pt x="260" y="260"/>
                      </a:cubicBezTo>
                      <a:cubicBezTo>
                        <a:pt x="262" y="260"/>
                        <a:pt x="264" y="262"/>
                        <a:pt x="265" y="264"/>
                      </a:cubicBezTo>
                      <a:close/>
                      <a:moveTo>
                        <a:pt x="308" y="262"/>
                      </a:moveTo>
                      <a:cubicBezTo>
                        <a:pt x="310" y="265"/>
                        <a:pt x="310" y="268"/>
                        <a:pt x="310" y="271"/>
                      </a:cubicBezTo>
                      <a:cubicBezTo>
                        <a:pt x="309" y="275"/>
                        <a:pt x="306" y="278"/>
                        <a:pt x="303" y="281"/>
                      </a:cubicBezTo>
                      <a:cubicBezTo>
                        <a:pt x="303" y="284"/>
                        <a:pt x="305" y="285"/>
                        <a:pt x="306" y="286"/>
                      </a:cubicBezTo>
                      <a:cubicBezTo>
                        <a:pt x="307" y="289"/>
                        <a:pt x="307" y="294"/>
                        <a:pt x="305" y="296"/>
                      </a:cubicBezTo>
                      <a:cubicBezTo>
                        <a:pt x="302" y="299"/>
                        <a:pt x="299" y="298"/>
                        <a:pt x="295" y="298"/>
                      </a:cubicBezTo>
                      <a:cubicBezTo>
                        <a:pt x="293" y="298"/>
                        <a:pt x="292" y="296"/>
                        <a:pt x="290" y="294"/>
                      </a:cubicBezTo>
                      <a:cubicBezTo>
                        <a:pt x="285" y="298"/>
                        <a:pt x="278" y="302"/>
                        <a:pt x="271" y="299"/>
                      </a:cubicBezTo>
                      <a:cubicBezTo>
                        <a:pt x="270" y="297"/>
                        <a:pt x="268" y="295"/>
                        <a:pt x="268" y="292"/>
                      </a:cubicBezTo>
                      <a:cubicBezTo>
                        <a:pt x="268" y="289"/>
                        <a:pt x="269" y="286"/>
                        <a:pt x="273" y="285"/>
                      </a:cubicBezTo>
                      <a:cubicBezTo>
                        <a:pt x="274" y="284"/>
                        <a:pt x="275" y="283"/>
                        <a:pt x="276" y="285"/>
                      </a:cubicBezTo>
                      <a:cubicBezTo>
                        <a:pt x="275" y="286"/>
                        <a:pt x="273" y="286"/>
                        <a:pt x="272" y="287"/>
                      </a:cubicBezTo>
                      <a:cubicBezTo>
                        <a:pt x="270" y="289"/>
                        <a:pt x="270" y="292"/>
                        <a:pt x="271" y="295"/>
                      </a:cubicBezTo>
                      <a:cubicBezTo>
                        <a:pt x="272" y="297"/>
                        <a:pt x="274" y="298"/>
                        <a:pt x="277" y="298"/>
                      </a:cubicBezTo>
                      <a:cubicBezTo>
                        <a:pt x="282" y="298"/>
                        <a:pt x="286" y="295"/>
                        <a:pt x="290" y="291"/>
                      </a:cubicBezTo>
                      <a:cubicBezTo>
                        <a:pt x="292" y="292"/>
                        <a:pt x="292" y="294"/>
                        <a:pt x="293" y="295"/>
                      </a:cubicBezTo>
                      <a:cubicBezTo>
                        <a:pt x="296" y="297"/>
                        <a:pt x="299" y="297"/>
                        <a:pt x="302" y="296"/>
                      </a:cubicBezTo>
                      <a:cubicBezTo>
                        <a:pt x="305" y="294"/>
                        <a:pt x="305" y="290"/>
                        <a:pt x="304" y="288"/>
                      </a:cubicBezTo>
                      <a:cubicBezTo>
                        <a:pt x="303" y="286"/>
                        <a:pt x="302" y="284"/>
                        <a:pt x="301" y="283"/>
                      </a:cubicBezTo>
                      <a:cubicBezTo>
                        <a:pt x="300" y="279"/>
                        <a:pt x="305" y="279"/>
                        <a:pt x="306" y="276"/>
                      </a:cubicBezTo>
                      <a:cubicBezTo>
                        <a:pt x="308" y="272"/>
                        <a:pt x="308" y="268"/>
                        <a:pt x="307" y="265"/>
                      </a:cubicBezTo>
                      <a:cubicBezTo>
                        <a:pt x="306" y="263"/>
                        <a:pt x="304" y="263"/>
                        <a:pt x="303" y="263"/>
                      </a:cubicBezTo>
                      <a:cubicBezTo>
                        <a:pt x="301" y="263"/>
                        <a:pt x="300" y="264"/>
                        <a:pt x="298" y="265"/>
                      </a:cubicBezTo>
                      <a:cubicBezTo>
                        <a:pt x="297" y="266"/>
                        <a:pt x="298" y="268"/>
                        <a:pt x="298" y="269"/>
                      </a:cubicBezTo>
                      <a:cubicBezTo>
                        <a:pt x="296" y="270"/>
                        <a:pt x="296" y="269"/>
                        <a:pt x="296" y="268"/>
                      </a:cubicBezTo>
                      <a:cubicBezTo>
                        <a:pt x="295" y="265"/>
                        <a:pt x="297" y="263"/>
                        <a:pt x="300" y="262"/>
                      </a:cubicBezTo>
                      <a:cubicBezTo>
                        <a:pt x="302" y="261"/>
                        <a:pt x="306" y="260"/>
                        <a:pt x="308" y="262"/>
                      </a:cubicBezTo>
                      <a:close/>
                      <a:moveTo>
                        <a:pt x="93" y="261"/>
                      </a:moveTo>
                      <a:cubicBezTo>
                        <a:pt x="93" y="261"/>
                        <a:pt x="93" y="261"/>
                        <a:pt x="93" y="261"/>
                      </a:cubicBezTo>
                      <a:cubicBezTo>
                        <a:pt x="93" y="261"/>
                        <a:pt x="93" y="261"/>
                        <a:pt x="93" y="261"/>
                      </a:cubicBezTo>
                      <a:cubicBezTo>
                        <a:pt x="93" y="261"/>
                        <a:pt x="93" y="261"/>
                        <a:pt x="93" y="261"/>
                      </a:cubicBezTo>
                      <a:close/>
                      <a:moveTo>
                        <a:pt x="24" y="266"/>
                      </a:moveTo>
                      <a:cubicBezTo>
                        <a:pt x="24" y="267"/>
                        <a:pt x="24" y="268"/>
                        <a:pt x="24" y="269"/>
                      </a:cubicBezTo>
                      <a:cubicBezTo>
                        <a:pt x="24" y="270"/>
                        <a:pt x="23" y="270"/>
                        <a:pt x="23" y="270"/>
                      </a:cubicBezTo>
                      <a:cubicBezTo>
                        <a:pt x="23" y="267"/>
                        <a:pt x="21" y="265"/>
                        <a:pt x="19" y="265"/>
                      </a:cubicBezTo>
                      <a:cubicBezTo>
                        <a:pt x="17" y="264"/>
                        <a:pt x="15" y="263"/>
                        <a:pt x="13" y="265"/>
                      </a:cubicBezTo>
                      <a:cubicBezTo>
                        <a:pt x="11" y="267"/>
                        <a:pt x="11" y="269"/>
                        <a:pt x="10" y="272"/>
                      </a:cubicBezTo>
                      <a:cubicBezTo>
                        <a:pt x="10" y="276"/>
                        <a:pt x="15" y="279"/>
                        <a:pt x="17" y="282"/>
                      </a:cubicBezTo>
                      <a:cubicBezTo>
                        <a:pt x="16" y="284"/>
                        <a:pt x="19" y="284"/>
                        <a:pt x="17" y="285"/>
                      </a:cubicBezTo>
                      <a:cubicBezTo>
                        <a:pt x="15" y="286"/>
                        <a:pt x="13" y="288"/>
                        <a:pt x="12" y="290"/>
                      </a:cubicBezTo>
                      <a:cubicBezTo>
                        <a:pt x="11" y="293"/>
                        <a:pt x="12" y="295"/>
                        <a:pt x="14" y="297"/>
                      </a:cubicBezTo>
                      <a:cubicBezTo>
                        <a:pt x="17" y="299"/>
                        <a:pt x="22" y="298"/>
                        <a:pt x="24" y="296"/>
                      </a:cubicBezTo>
                      <a:cubicBezTo>
                        <a:pt x="27" y="295"/>
                        <a:pt x="28" y="298"/>
                        <a:pt x="30" y="298"/>
                      </a:cubicBezTo>
                      <a:cubicBezTo>
                        <a:pt x="35" y="299"/>
                        <a:pt x="41" y="299"/>
                        <a:pt x="44" y="295"/>
                      </a:cubicBezTo>
                      <a:cubicBezTo>
                        <a:pt x="46" y="294"/>
                        <a:pt x="46" y="292"/>
                        <a:pt x="45" y="290"/>
                      </a:cubicBezTo>
                      <a:cubicBezTo>
                        <a:pt x="44" y="289"/>
                        <a:pt x="43" y="288"/>
                        <a:pt x="41" y="287"/>
                      </a:cubicBezTo>
                      <a:cubicBezTo>
                        <a:pt x="40" y="287"/>
                        <a:pt x="38" y="288"/>
                        <a:pt x="37" y="287"/>
                      </a:cubicBezTo>
                      <a:cubicBezTo>
                        <a:pt x="38" y="285"/>
                        <a:pt x="40" y="286"/>
                        <a:pt x="41" y="286"/>
                      </a:cubicBezTo>
                      <a:cubicBezTo>
                        <a:pt x="43" y="286"/>
                        <a:pt x="44" y="286"/>
                        <a:pt x="46" y="288"/>
                      </a:cubicBezTo>
                      <a:cubicBezTo>
                        <a:pt x="46" y="290"/>
                        <a:pt x="49" y="292"/>
                        <a:pt x="47" y="295"/>
                      </a:cubicBezTo>
                      <a:cubicBezTo>
                        <a:pt x="45" y="298"/>
                        <a:pt x="42" y="300"/>
                        <a:pt x="38" y="300"/>
                      </a:cubicBezTo>
                      <a:cubicBezTo>
                        <a:pt x="35" y="300"/>
                        <a:pt x="29" y="301"/>
                        <a:pt x="26" y="298"/>
                      </a:cubicBezTo>
                      <a:cubicBezTo>
                        <a:pt x="24" y="299"/>
                        <a:pt x="21" y="299"/>
                        <a:pt x="18" y="300"/>
                      </a:cubicBezTo>
                      <a:cubicBezTo>
                        <a:pt x="14" y="300"/>
                        <a:pt x="11" y="297"/>
                        <a:pt x="10" y="294"/>
                      </a:cubicBezTo>
                      <a:cubicBezTo>
                        <a:pt x="10" y="292"/>
                        <a:pt x="10" y="289"/>
                        <a:pt x="11" y="288"/>
                      </a:cubicBezTo>
                      <a:cubicBezTo>
                        <a:pt x="13" y="286"/>
                        <a:pt x="15" y="285"/>
                        <a:pt x="16" y="284"/>
                      </a:cubicBezTo>
                      <a:cubicBezTo>
                        <a:pt x="14" y="281"/>
                        <a:pt x="12" y="279"/>
                        <a:pt x="11" y="276"/>
                      </a:cubicBezTo>
                      <a:cubicBezTo>
                        <a:pt x="9" y="274"/>
                        <a:pt x="8" y="270"/>
                        <a:pt x="9" y="267"/>
                      </a:cubicBezTo>
                      <a:cubicBezTo>
                        <a:pt x="10" y="265"/>
                        <a:pt x="11" y="264"/>
                        <a:pt x="13" y="263"/>
                      </a:cubicBezTo>
                      <a:cubicBezTo>
                        <a:pt x="17" y="262"/>
                        <a:pt x="22" y="262"/>
                        <a:pt x="24" y="266"/>
                      </a:cubicBezTo>
                      <a:close/>
                      <a:moveTo>
                        <a:pt x="66" y="269"/>
                      </a:moveTo>
                      <a:cubicBezTo>
                        <a:pt x="71" y="268"/>
                        <a:pt x="75" y="270"/>
                        <a:pt x="78" y="273"/>
                      </a:cubicBezTo>
                      <a:cubicBezTo>
                        <a:pt x="81" y="275"/>
                        <a:pt x="81" y="278"/>
                        <a:pt x="82" y="282"/>
                      </a:cubicBezTo>
                      <a:cubicBezTo>
                        <a:pt x="83" y="282"/>
                        <a:pt x="85" y="281"/>
                        <a:pt x="87" y="281"/>
                      </a:cubicBezTo>
                      <a:cubicBezTo>
                        <a:pt x="90" y="281"/>
                        <a:pt x="92" y="282"/>
                        <a:pt x="93" y="285"/>
                      </a:cubicBezTo>
                      <a:cubicBezTo>
                        <a:pt x="94" y="286"/>
                        <a:pt x="94" y="288"/>
                        <a:pt x="93" y="289"/>
                      </a:cubicBezTo>
                      <a:cubicBezTo>
                        <a:pt x="92" y="289"/>
                        <a:pt x="92" y="290"/>
                        <a:pt x="91" y="290"/>
                      </a:cubicBezTo>
                      <a:cubicBezTo>
                        <a:pt x="90" y="288"/>
                        <a:pt x="93" y="287"/>
                        <a:pt x="92" y="285"/>
                      </a:cubicBezTo>
                      <a:cubicBezTo>
                        <a:pt x="90" y="283"/>
                        <a:pt x="89" y="283"/>
                        <a:pt x="87" y="283"/>
                      </a:cubicBezTo>
                      <a:cubicBezTo>
                        <a:pt x="85" y="283"/>
                        <a:pt x="83" y="284"/>
                        <a:pt x="81" y="285"/>
                      </a:cubicBezTo>
                      <a:cubicBezTo>
                        <a:pt x="80" y="285"/>
                        <a:pt x="80" y="285"/>
                        <a:pt x="80" y="285"/>
                      </a:cubicBezTo>
                      <a:cubicBezTo>
                        <a:pt x="80" y="279"/>
                        <a:pt x="78" y="273"/>
                        <a:pt x="73" y="271"/>
                      </a:cubicBezTo>
                      <a:cubicBezTo>
                        <a:pt x="70" y="270"/>
                        <a:pt x="68" y="271"/>
                        <a:pt x="66" y="271"/>
                      </a:cubicBezTo>
                      <a:cubicBezTo>
                        <a:pt x="65" y="270"/>
                        <a:pt x="65" y="269"/>
                        <a:pt x="64" y="268"/>
                      </a:cubicBezTo>
                      <a:cubicBezTo>
                        <a:pt x="61" y="267"/>
                        <a:pt x="58" y="265"/>
                        <a:pt x="55" y="266"/>
                      </a:cubicBezTo>
                      <a:cubicBezTo>
                        <a:pt x="54" y="267"/>
                        <a:pt x="52" y="268"/>
                        <a:pt x="51" y="270"/>
                      </a:cubicBezTo>
                      <a:cubicBezTo>
                        <a:pt x="51" y="271"/>
                        <a:pt x="50" y="273"/>
                        <a:pt x="52" y="275"/>
                      </a:cubicBezTo>
                      <a:cubicBezTo>
                        <a:pt x="52" y="276"/>
                        <a:pt x="55" y="276"/>
                        <a:pt x="54" y="278"/>
                      </a:cubicBezTo>
                      <a:cubicBezTo>
                        <a:pt x="52" y="277"/>
                        <a:pt x="51" y="276"/>
                        <a:pt x="50" y="274"/>
                      </a:cubicBezTo>
                      <a:cubicBezTo>
                        <a:pt x="49" y="272"/>
                        <a:pt x="49" y="269"/>
                        <a:pt x="50" y="268"/>
                      </a:cubicBezTo>
                      <a:cubicBezTo>
                        <a:pt x="53" y="264"/>
                        <a:pt x="58" y="264"/>
                        <a:pt x="62" y="265"/>
                      </a:cubicBezTo>
                      <a:cubicBezTo>
                        <a:pt x="64" y="266"/>
                        <a:pt x="66" y="267"/>
                        <a:pt x="66" y="269"/>
                      </a:cubicBezTo>
                      <a:close/>
                      <a:moveTo>
                        <a:pt x="41" y="271"/>
                      </a:moveTo>
                      <a:cubicBezTo>
                        <a:pt x="41" y="273"/>
                        <a:pt x="41" y="276"/>
                        <a:pt x="41" y="278"/>
                      </a:cubicBezTo>
                      <a:cubicBezTo>
                        <a:pt x="40" y="278"/>
                        <a:pt x="38" y="278"/>
                        <a:pt x="37" y="278"/>
                      </a:cubicBezTo>
                      <a:cubicBezTo>
                        <a:pt x="34" y="278"/>
                        <a:pt x="31" y="281"/>
                        <a:pt x="30" y="283"/>
                      </a:cubicBezTo>
                      <a:cubicBezTo>
                        <a:pt x="30" y="284"/>
                        <a:pt x="29" y="283"/>
                        <a:pt x="29" y="283"/>
                      </a:cubicBezTo>
                      <a:cubicBezTo>
                        <a:pt x="30" y="282"/>
                        <a:pt x="31" y="281"/>
                        <a:pt x="31" y="280"/>
                      </a:cubicBezTo>
                      <a:cubicBezTo>
                        <a:pt x="32" y="277"/>
                        <a:pt x="35" y="276"/>
                        <a:pt x="39" y="276"/>
                      </a:cubicBezTo>
                      <a:cubicBezTo>
                        <a:pt x="40" y="274"/>
                        <a:pt x="39" y="272"/>
                        <a:pt x="39" y="270"/>
                      </a:cubicBezTo>
                      <a:cubicBezTo>
                        <a:pt x="38" y="269"/>
                        <a:pt x="37" y="269"/>
                        <a:pt x="35" y="268"/>
                      </a:cubicBezTo>
                      <a:cubicBezTo>
                        <a:pt x="33" y="270"/>
                        <a:pt x="34" y="273"/>
                        <a:pt x="31" y="275"/>
                      </a:cubicBezTo>
                      <a:cubicBezTo>
                        <a:pt x="30" y="277"/>
                        <a:pt x="28" y="278"/>
                        <a:pt x="26" y="278"/>
                      </a:cubicBezTo>
                      <a:cubicBezTo>
                        <a:pt x="25" y="279"/>
                        <a:pt x="24" y="278"/>
                        <a:pt x="24" y="278"/>
                      </a:cubicBezTo>
                      <a:cubicBezTo>
                        <a:pt x="23" y="278"/>
                        <a:pt x="23" y="278"/>
                        <a:pt x="23" y="277"/>
                      </a:cubicBezTo>
                      <a:cubicBezTo>
                        <a:pt x="26" y="276"/>
                        <a:pt x="30" y="275"/>
                        <a:pt x="31" y="272"/>
                      </a:cubicBezTo>
                      <a:cubicBezTo>
                        <a:pt x="33" y="266"/>
                        <a:pt x="33" y="266"/>
                        <a:pt x="33" y="266"/>
                      </a:cubicBezTo>
                      <a:cubicBezTo>
                        <a:pt x="34" y="266"/>
                        <a:pt x="34" y="266"/>
                        <a:pt x="34" y="266"/>
                      </a:cubicBezTo>
                      <a:cubicBezTo>
                        <a:pt x="36" y="267"/>
                        <a:pt x="42" y="267"/>
                        <a:pt x="41" y="271"/>
                      </a:cubicBezTo>
                      <a:close/>
                      <a:moveTo>
                        <a:pt x="68" y="278"/>
                      </a:moveTo>
                      <a:cubicBezTo>
                        <a:pt x="67" y="282"/>
                        <a:pt x="64" y="285"/>
                        <a:pt x="61" y="286"/>
                      </a:cubicBezTo>
                      <a:cubicBezTo>
                        <a:pt x="59" y="286"/>
                        <a:pt x="57" y="287"/>
                        <a:pt x="56" y="287"/>
                      </a:cubicBezTo>
                      <a:cubicBezTo>
                        <a:pt x="55" y="287"/>
                        <a:pt x="54" y="287"/>
                        <a:pt x="54" y="287"/>
                      </a:cubicBezTo>
                      <a:cubicBezTo>
                        <a:pt x="54" y="287"/>
                        <a:pt x="53" y="286"/>
                        <a:pt x="54" y="286"/>
                      </a:cubicBezTo>
                      <a:cubicBezTo>
                        <a:pt x="57" y="285"/>
                        <a:pt x="60" y="285"/>
                        <a:pt x="62" y="283"/>
                      </a:cubicBezTo>
                      <a:cubicBezTo>
                        <a:pt x="64" y="282"/>
                        <a:pt x="66" y="280"/>
                        <a:pt x="66" y="278"/>
                      </a:cubicBezTo>
                      <a:cubicBezTo>
                        <a:pt x="66" y="277"/>
                        <a:pt x="65" y="276"/>
                        <a:pt x="66" y="275"/>
                      </a:cubicBezTo>
                      <a:cubicBezTo>
                        <a:pt x="68" y="275"/>
                        <a:pt x="67" y="277"/>
                        <a:pt x="68" y="278"/>
                      </a:cubicBezTo>
                      <a:close/>
                      <a:moveTo>
                        <a:pt x="248" y="282"/>
                      </a:moveTo>
                      <a:cubicBezTo>
                        <a:pt x="248" y="282"/>
                        <a:pt x="248" y="282"/>
                        <a:pt x="248" y="282"/>
                      </a:cubicBezTo>
                      <a:cubicBezTo>
                        <a:pt x="243" y="282"/>
                        <a:pt x="239" y="284"/>
                        <a:pt x="236" y="289"/>
                      </a:cubicBezTo>
                      <a:cubicBezTo>
                        <a:pt x="235" y="291"/>
                        <a:pt x="235" y="295"/>
                        <a:pt x="235" y="298"/>
                      </a:cubicBezTo>
                      <a:cubicBezTo>
                        <a:pt x="235" y="298"/>
                        <a:pt x="233" y="298"/>
                        <a:pt x="233" y="297"/>
                      </a:cubicBezTo>
                      <a:cubicBezTo>
                        <a:pt x="233" y="293"/>
                        <a:pt x="233" y="289"/>
                        <a:pt x="236" y="286"/>
                      </a:cubicBezTo>
                      <a:cubicBezTo>
                        <a:pt x="239" y="283"/>
                        <a:pt x="243" y="282"/>
                        <a:pt x="247" y="281"/>
                      </a:cubicBezTo>
                      <a:cubicBezTo>
                        <a:pt x="247" y="281"/>
                        <a:pt x="248" y="281"/>
                        <a:pt x="248" y="282"/>
                      </a:cubicBezTo>
                      <a:close/>
                      <a:moveTo>
                        <a:pt x="261" y="285"/>
                      </a:moveTo>
                      <a:cubicBezTo>
                        <a:pt x="260" y="288"/>
                        <a:pt x="260" y="291"/>
                        <a:pt x="261" y="293"/>
                      </a:cubicBezTo>
                      <a:cubicBezTo>
                        <a:pt x="259" y="294"/>
                        <a:pt x="262" y="296"/>
                        <a:pt x="259" y="297"/>
                      </a:cubicBezTo>
                      <a:cubicBezTo>
                        <a:pt x="256" y="299"/>
                        <a:pt x="251" y="300"/>
                        <a:pt x="247" y="298"/>
                      </a:cubicBezTo>
                      <a:cubicBezTo>
                        <a:pt x="245" y="297"/>
                        <a:pt x="244" y="296"/>
                        <a:pt x="244" y="294"/>
                      </a:cubicBezTo>
                      <a:cubicBezTo>
                        <a:pt x="244" y="293"/>
                        <a:pt x="244" y="291"/>
                        <a:pt x="246" y="290"/>
                      </a:cubicBezTo>
                      <a:cubicBezTo>
                        <a:pt x="247" y="291"/>
                        <a:pt x="245" y="292"/>
                        <a:pt x="246" y="294"/>
                      </a:cubicBezTo>
                      <a:cubicBezTo>
                        <a:pt x="246" y="295"/>
                        <a:pt x="247" y="297"/>
                        <a:pt x="249" y="297"/>
                      </a:cubicBezTo>
                      <a:cubicBezTo>
                        <a:pt x="252" y="298"/>
                        <a:pt x="257" y="297"/>
                        <a:pt x="259" y="294"/>
                      </a:cubicBezTo>
                      <a:cubicBezTo>
                        <a:pt x="257" y="290"/>
                        <a:pt x="258" y="285"/>
                        <a:pt x="261" y="282"/>
                      </a:cubicBezTo>
                      <a:cubicBezTo>
                        <a:pt x="262" y="282"/>
                        <a:pt x="263" y="282"/>
                        <a:pt x="263" y="282"/>
                      </a:cubicBezTo>
                      <a:cubicBezTo>
                        <a:pt x="263" y="283"/>
                        <a:pt x="262" y="284"/>
                        <a:pt x="261" y="285"/>
                      </a:cubicBezTo>
                      <a:close/>
                      <a:moveTo>
                        <a:pt x="216" y="290"/>
                      </a:moveTo>
                      <a:cubicBezTo>
                        <a:pt x="217" y="292"/>
                        <a:pt x="218" y="294"/>
                        <a:pt x="220" y="295"/>
                      </a:cubicBezTo>
                      <a:cubicBezTo>
                        <a:pt x="223" y="296"/>
                        <a:pt x="226" y="297"/>
                        <a:pt x="229" y="295"/>
                      </a:cubicBezTo>
                      <a:cubicBezTo>
                        <a:pt x="229" y="295"/>
                        <a:pt x="230" y="296"/>
                        <a:pt x="230" y="296"/>
                      </a:cubicBezTo>
                      <a:cubicBezTo>
                        <a:pt x="230" y="297"/>
                        <a:pt x="228" y="297"/>
                        <a:pt x="227" y="298"/>
                      </a:cubicBezTo>
                      <a:cubicBezTo>
                        <a:pt x="222" y="299"/>
                        <a:pt x="217" y="295"/>
                        <a:pt x="214" y="290"/>
                      </a:cubicBezTo>
                      <a:cubicBezTo>
                        <a:pt x="213" y="290"/>
                        <a:pt x="211" y="290"/>
                        <a:pt x="210" y="290"/>
                      </a:cubicBezTo>
                      <a:cubicBezTo>
                        <a:pt x="207" y="291"/>
                        <a:pt x="206" y="294"/>
                        <a:pt x="203" y="295"/>
                      </a:cubicBezTo>
                      <a:cubicBezTo>
                        <a:pt x="197" y="299"/>
                        <a:pt x="190" y="296"/>
                        <a:pt x="183" y="296"/>
                      </a:cubicBezTo>
                      <a:cubicBezTo>
                        <a:pt x="182" y="297"/>
                        <a:pt x="181" y="297"/>
                        <a:pt x="180" y="298"/>
                      </a:cubicBezTo>
                      <a:cubicBezTo>
                        <a:pt x="180" y="299"/>
                        <a:pt x="180" y="299"/>
                        <a:pt x="180" y="299"/>
                      </a:cubicBezTo>
                      <a:cubicBezTo>
                        <a:pt x="188" y="298"/>
                        <a:pt x="188" y="298"/>
                        <a:pt x="188" y="298"/>
                      </a:cubicBezTo>
                      <a:cubicBezTo>
                        <a:pt x="194" y="298"/>
                        <a:pt x="199" y="303"/>
                        <a:pt x="205" y="300"/>
                      </a:cubicBezTo>
                      <a:cubicBezTo>
                        <a:pt x="208" y="299"/>
                        <a:pt x="211" y="297"/>
                        <a:pt x="215" y="298"/>
                      </a:cubicBezTo>
                      <a:cubicBezTo>
                        <a:pt x="219" y="300"/>
                        <a:pt x="223" y="302"/>
                        <a:pt x="228" y="301"/>
                      </a:cubicBezTo>
                      <a:cubicBezTo>
                        <a:pt x="230" y="301"/>
                        <a:pt x="231" y="299"/>
                        <a:pt x="233" y="299"/>
                      </a:cubicBezTo>
                      <a:cubicBezTo>
                        <a:pt x="234" y="300"/>
                        <a:pt x="233" y="300"/>
                        <a:pt x="233" y="301"/>
                      </a:cubicBezTo>
                      <a:cubicBezTo>
                        <a:pt x="229" y="304"/>
                        <a:pt x="223" y="304"/>
                        <a:pt x="218" y="302"/>
                      </a:cubicBezTo>
                      <a:cubicBezTo>
                        <a:pt x="217" y="301"/>
                        <a:pt x="215" y="300"/>
                        <a:pt x="212" y="300"/>
                      </a:cubicBezTo>
                      <a:cubicBezTo>
                        <a:pt x="208" y="300"/>
                        <a:pt x="205" y="304"/>
                        <a:pt x="200" y="303"/>
                      </a:cubicBezTo>
                      <a:cubicBezTo>
                        <a:pt x="194" y="302"/>
                        <a:pt x="189" y="299"/>
                        <a:pt x="183" y="300"/>
                      </a:cubicBezTo>
                      <a:cubicBezTo>
                        <a:pt x="181" y="301"/>
                        <a:pt x="178" y="300"/>
                        <a:pt x="177" y="301"/>
                      </a:cubicBezTo>
                      <a:cubicBezTo>
                        <a:pt x="176" y="301"/>
                        <a:pt x="176" y="300"/>
                        <a:pt x="176" y="300"/>
                      </a:cubicBezTo>
                      <a:cubicBezTo>
                        <a:pt x="178" y="299"/>
                        <a:pt x="178" y="296"/>
                        <a:pt x="180" y="295"/>
                      </a:cubicBezTo>
                      <a:cubicBezTo>
                        <a:pt x="186" y="293"/>
                        <a:pt x="192" y="297"/>
                        <a:pt x="199" y="295"/>
                      </a:cubicBezTo>
                      <a:cubicBezTo>
                        <a:pt x="203" y="294"/>
                        <a:pt x="206" y="291"/>
                        <a:pt x="209" y="289"/>
                      </a:cubicBezTo>
                      <a:cubicBezTo>
                        <a:pt x="211" y="288"/>
                        <a:pt x="215" y="287"/>
                        <a:pt x="216" y="290"/>
                      </a:cubicBezTo>
                      <a:close/>
                      <a:moveTo>
                        <a:pt x="117" y="294"/>
                      </a:moveTo>
                      <a:cubicBezTo>
                        <a:pt x="122" y="296"/>
                        <a:pt x="126" y="294"/>
                        <a:pt x="130" y="294"/>
                      </a:cubicBezTo>
                      <a:cubicBezTo>
                        <a:pt x="135" y="293"/>
                        <a:pt x="140" y="295"/>
                        <a:pt x="142" y="299"/>
                      </a:cubicBezTo>
                      <a:cubicBezTo>
                        <a:pt x="142" y="301"/>
                        <a:pt x="144" y="302"/>
                        <a:pt x="144" y="303"/>
                      </a:cubicBezTo>
                      <a:cubicBezTo>
                        <a:pt x="138" y="301"/>
                        <a:pt x="132" y="299"/>
                        <a:pt x="125" y="300"/>
                      </a:cubicBezTo>
                      <a:cubicBezTo>
                        <a:pt x="120" y="304"/>
                        <a:pt x="113" y="304"/>
                        <a:pt x="107" y="301"/>
                      </a:cubicBezTo>
                      <a:cubicBezTo>
                        <a:pt x="100" y="297"/>
                        <a:pt x="92" y="304"/>
                        <a:pt x="85" y="300"/>
                      </a:cubicBezTo>
                      <a:cubicBezTo>
                        <a:pt x="84" y="301"/>
                        <a:pt x="83" y="300"/>
                        <a:pt x="83" y="299"/>
                      </a:cubicBezTo>
                      <a:cubicBezTo>
                        <a:pt x="83" y="299"/>
                        <a:pt x="83" y="299"/>
                        <a:pt x="83" y="299"/>
                      </a:cubicBezTo>
                      <a:cubicBezTo>
                        <a:pt x="85" y="298"/>
                        <a:pt x="86" y="299"/>
                        <a:pt x="87" y="299"/>
                      </a:cubicBezTo>
                      <a:cubicBezTo>
                        <a:pt x="93" y="300"/>
                        <a:pt x="98" y="297"/>
                        <a:pt x="104" y="298"/>
                      </a:cubicBezTo>
                      <a:cubicBezTo>
                        <a:pt x="110" y="300"/>
                        <a:pt x="116" y="304"/>
                        <a:pt x="121" y="300"/>
                      </a:cubicBezTo>
                      <a:cubicBezTo>
                        <a:pt x="126" y="298"/>
                        <a:pt x="134" y="297"/>
                        <a:pt x="139" y="300"/>
                      </a:cubicBezTo>
                      <a:cubicBezTo>
                        <a:pt x="140" y="300"/>
                        <a:pt x="139" y="299"/>
                        <a:pt x="139" y="299"/>
                      </a:cubicBezTo>
                      <a:cubicBezTo>
                        <a:pt x="136" y="296"/>
                        <a:pt x="132" y="294"/>
                        <a:pt x="128" y="296"/>
                      </a:cubicBezTo>
                      <a:cubicBezTo>
                        <a:pt x="122" y="298"/>
                        <a:pt x="116" y="296"/>
                        <a:pt x="111" y="293"/>
                      </a:cubicBezTo>
                      <a:cubicBezTo>
                        <a:pt x="108" y="293"/>
                        <a:pt x="106" y="291"/>
                        <a:pt x="103" y="292"/>
                      </a:cubicBezTo>
                      <a:cubicBezTo>
                        <a:pt x="102" y="294"/>
                        <a:pt x="101" y="296"/>
                        <a:pt x="98" y="296"/>
                      </a:cubicBezTo>
                      <a:cubicBezTo>
                        <a:pt x="97" y="294"/>
                        <a:pt x="100" y="294"/>
                        <a:pt x="101" y="292"/>
                      </a:cubicBezTo>
                      <a:cubicBezTo>
                        <a:pt x="101" y="291"/>
                        <a:pt x="101" y="290"/>
                        <a:pt x="102" y="290"/>
                      </a:cubicBezTo>
                      <a:cubicBezTo>
                        <a:pt x="108" y="289"/>
                        <a:pt x="113" y="291"/>
                        <a:pt x="117" y="294"/>
                      </a:cubicBezTo>
                      <a:close/>
                      <a:moveTo>
                        <a:pt x="74" y="295"/>
                      </a:moveTo>
                      <a:cubicBezTo>
                        <a:pt x="74" y="297"/>
                        <a:pt x="74" y="299"/>
                        <a:pt x="72" y="300"/>
                      </a:cubicBezTo>
                      <a:cubicBezTo>
                        <a:pt x="69" y="302"/>
                        <a:pt x="64" y="302"/>
                        <a:pt x="61" y="300"/>
                      </a:cubicBezTo>
                      <a:cubicBezTo>
                        <a:pt x="59" y="298"/>
                        <a:pt x="56" y="298"/>
                        <a:pt x="57" y="295"/>
                      </a:cubicBezTo>
                      <a:cubicBezTo>
                        <a:pt x="58" y="295"/>
                        <a:pt x="58" y="296"/>
                        <a:pt x="59" y="296"/>
                      </a:cubicBezTo>
                      <a:cubicBezTo>
                        <a:pt x="61" y="298"/>
                        <a:pt x="63" y="299"/>
                        <a:pt x="66" y="300"/>
                      </a:cubicBezTo>
                      <a:cubicBezTo>
                        <a:pt x="69" y="299"/>
                        <a:pt x="71" y="299"/>
                        <a:pt x="72" y="297"/>
                      </a:cubicBezTo>
                      <a:cubicBezTo>
                        <a:pt x="73" y="295"/>
                        <a:pt x="72" y="294"/>
                        <a:pt x="71" y="293"/>
                      </a:cubicBezTo>
                      <a:cubicBezTo>
                        <a:pt x="71" y="293"/>
                        <a:pt x="71" y="293"/>
                        <a:pt x="71" y="293"/>
                      </a:cubicBezTo>
                      <a:cubicBezTo>
                        <a:pt x="73" y="293"/>
                        <a:pt x="74" y="294"/>
                        <a:pt x="74" y="295"/>
                      </a:cubicBezTo>
                      <a:close/>
                    </a:path>
                  </a:pathLst>
                </a:custGeom>
                <a:solidFill>
                  <a:srgbClr val="1E6086">
                    <a:alpha val="15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TextBox 121"/>
                <p:cNvSpPr txBox="1"/>
                <p:nvPr/>
              </p:nvSpPr>
              <p:spPr>
                <a:xfrm>
                  <a:off x="1820467" y="2590355"/>
                  <a:ext cx="400110" cy="964367"/>
                </a:xfrm>
                <a:prstGeom prst="rect">
                  <a:avLst/>
                </a:prstGeom>
                <a:noFill/>
              </p:spPr>
              <p:txBody>
                <a:bodyPr vert="eaVert" wrap="none" rtlCol="0">
                  <a:spAutoFit/>
                </a:bodyPr>
                <a:lstStyle/>
                <a:p>
                  <a:pPr algn="ctr"/>
                  <a:r>
                    <a:rPr lang="zh-CN" altLang="en-US" sz="1400" b="1" spc="300" dirty="0">
                      <a:latin typeface="微软雅黑" pitchFamily="34" charset="-122"/>
                      <a:ea typeface="微软雅黑" pitchFamily="34" charset="-122"/>
                    </a:rPr>
                    <a:t>成功</a:t>
                  </a:r>
                  <a:r>
                    <a:rPr lang="zh-CN" altLang="en-US" sz="1400" b="1" spc="300" dirty="0">
                      <a:solidFill>
                        <a:srgbClr val="FF0000"/>
                      </a:solidFill>
                      <a:latin typeface="微软雅黑" pitchFamily="34" charset="-122"/>
                      <a:ea typeface="微软雅黑" pitchFamily="34" charset="-122"/>
                    </a:rPr>
                    <a:t>开业</a:t>
                  </a:r>
                </a:p>
              </p:txBody>
            </p:sp>
          </p:grpSp>
        </p:grpSp>
        <p:pic>
          <p:nvPicPr>
            <p:cNvPr id="1034" name="Picture 10"/>
            <p:cNvPicPr>
              <a:picLocks noChangeAspect="1" noChangeArrowheads="1"/>
            </p:cNvPicPr>
            <p:nvPr/>
          </p:nvPicPr>
          <p:blipFill>
            <a:blip r:embed="rId15" cstate="print">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717492" y="1955304"/>
              <a:ext cx="502612" cy="504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521047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03" y="2564135"/>
            <a:ext cx="862738" cy="800219"/>
            <a:chOff x="506841" y="1617187"/>
            <a:chExt cx="654918"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合 作</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方 式</a:t>
              </a:r>
            </a:p>
          </p:txBody>
        </p:sp>
      </p:grpSp>
      <p:grpSp>
        <p:nvGrpSpPr>
          <p:cNvPr id="8" name="组合 7"/>
          <p:cNvGrpSpPr/>
          <p:nvPr/>
        </p:nvGrpSpPr>
        <p:grpSpPr>
          <a:xfrm>
            <a:off x="-19764" y="3340601"/>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002929"/>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grpSp>
        <p:nvGrpSpPr>
          <p:cNvPr id="30" name="组合 29"/>
          <p:cNvGrpSpPr/>
          <p:nvPr/>
        </p:nvGrpSpPr>
        <p:grpSpPr>
          <a:xfrm>
            <a:off x="1403648" y="337220"/>
            <a:ext cx="2143536" cy="1440157"/>
            <a:chOff x="2632106" y="424085"/>
            <a:chExt cx="2143536" cy="1440157"/>
          </a:xfrm>
        </p:grpSpPr>
        <p:sp>
          <p:nvSpPr>
            <p:cNvPr id="31" name="TextBox 30"/>
            <p:cNvSpPr txBox="1"/>
            <p:nvPr/>
          </p:nvSpPr>
          <p:spPr>
            <a:xfrm>
              <a:off x="2632106" y="1099989"/>
              <a:ext cx="2143536" cy="461665"/>
            </a:xfrm>
            <a:prstGeom prst="rect">
              <a:avLst/>
            </a:prstGeom>
            <a:noFill/>
          </p:spPr>
          <p:txBody>
            <a:bodyPr wrap="none" rtlCol="0">
              <a:spAutoFit/>
            </a:bodyPr>
            <a:lstStyle/>
            <a:p>
              <a:r>
                <a:rPr lang="zh-CN" altLang="en-US" sz="2400" b="1" dirty="0">
                  <a:latin typeface="Impact" pitchFamily="34" charset="0"/>
                  <a:ea typeface="微软雅黑" pitchFamily="34" charset="-122"/>
                </a:rPr>
                <a:t>效                   分析</a:t>
              </a:r>
              <a:endParaRPr lang="zh-CN" altLang="zh-CN" sz="2400" b="1" dirty="0">
                <a:latin typeface="Impact" pitchFamily="34" charset="0"/>
                <a:ea typeface="微软雅黑" pitchFamily="34" charset="-122"/>
              </a:endParaRP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rot="168721">
              <a:off x="2866798" y="424085"/>
              <a:ext cx="1310475" cy="144015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组合 34"/>
          <p:cNvGrpSpPr/>
          <p:nvPr/>
        </p:nvGrpSpPr>
        <p:grpSpPr>
          <a:xfrm>
            <a:off x="1471067" y="1849388"/>
            <a:ext cx="1728192" cy="2881640"/>
            <a:chOff x="1471067" y="1849388"/>
            <a:chExt cx="1728192" cy="288164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680" y="1849388"/>
              <a:ext cx="1247775" cy="123825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696" y="2001024"/>
              <a:ext cx="938496" cy="936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 name="矩形 95"/>
            <p:cNvSpPr/>
            <p:nvPr/>
          </p:nvSpPr>
          <p:spPr>
            <a:xfrm>
              <a:off x="1471067" y="3099812"/>
              <a:ext cx="1728192" cy="1631216"/>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辽宁某分校</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年限：</a:t>
              </a:r>
              <a:r>
                <a:rPr lang="en-US" altLang="zh-CN" sz="1400" dirty="0">
                  <a:solidFill>
                    <a:schemeClr val="bg1">
                      <a:lumMod val="50000"/>
                    </a:schemeClr>
                  </a:solidFill>
                  <a:latin typeface="微软雅黑" pitchFamily="34" charset="-122"/>
                  <a:ea typeface="微软雅黑" pitchFamily="34" charset="-122"/>
                </a:rPr>
                <a:t>2016</a:t>
              </a:r>
              <a:r>
                <a:rPr lang="zh-CN" altLang="en-US" sz="1400" dirty="0">
                  <a:solidFill>
                    <a:schemeClr val="bg1">
                      <a:lumMod val="50000"/>
                    </a:schemeClr>
                  </a:solidFill>
                  <a:latin typeface="微软雅黑" pitchFamily="34" charset="-122"/>
                  <a:ea typeface="微软雅黑" pitchFamily="34" charset="-122"/>
                </a:rPr>
                <a:t>年加盟</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面积：</a:t>
              </a:r>
              <a:r>
                <a:rPr lang="en-US" altLang="zh-CN" sz="1400" dirty="0">
                  <a:solidFill>
                    <a:schemeClr val="bg1">
                      <a:lumMod val="50000"/>
                    </a:schemeClr>
                  </a:solidFill>
                  <a:latin typeface="微软雅黑" pitchFamily="34" charset="-122"/>
                  <a:ea typeface="微软雅黑" pitchFamily="34" charset="-122"/>
                </a:rPr>
                <a:t>600</a:t>
              </a:r>
              <a:r>
                <a:rPr lang="zh-CN" altLang="en-US" sz="1400" dirty="0">
                  <a:solidFill>
                    <a:schemeClr val="bg1">
                      <a:lumMod val="50000"/>
                    </a:schemeClr>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师资：</a:t>
              </a:r>
              <a:r>
                <a:rPr lang="en-US" altLang="zh-CN" sz="1400" dirty="0">
                  <a:solidFill>
                    <a:schemeClr val="bg1">
                      <a:lumMod val="50000"/>
                    </a:schemeClr>
                  </a:solidFill>
                  <a:latin typeface="微软雅黑" pitchFamily="34" charset="-122"/>
                  <a:ea typeface="微软雅黑" pitchFamily="34" charset="-122"/>
                </a:rPr>
                <a:t>11</a:t>
              </a:r>
              <a:r>
                <a:rPr lang="zh-CN" altLang="en-US" sz="1400" dirty="0">
                  <a:solidFill>
                    <a:schemeClr val="bg1">
                      <a:lumMod val="50000"/>
                    </a:schemeClr>
                  </a:solidFill>
                  <a:latin typeface="微软雅黑" pitchFamily="34" charset="-122"/>
                  <a:ea typeface="微软雅黑" pitchFamily="34" charset="-122"/>
                </a:rPr>
                <a:t>人</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教室：</a:t>
              </a:r>
              <a:r>
                <a:rPr lang="en-US" altLang="zh-CN" sz="1400" dirty="0">
                  <a:solidFill>
                    <a:schemeClr val="bg1">
                      <a:lumMod val="50000"/>
                    </a:schemeClr>
                  </a:solidFill>
                  <a:latin typeface="微软雅黑" pitchFamily="34" charset="-122"/>
                  <a:ea typeface="微软雅黑" pitchFamily="34" charset="-122"/>
                </a:rPr>
                <a:t>9</a:t>
              </a:r>
              <a:r>
                <a:rPr lang="zh-CN" altLang="en-US" sz="1400" dirty="0">
                  <a:solidFill>
                    <a:schemeClr val="bg1">
                      <a:lumMod val="50000"/>
                    </a:schemeClr>
                  </a:solidFill>
                  <a:latin typeface="微软雅黑" pitchFamily="34" charset="-122"/>
                  <a:ea typeface="微软雅黑" pitchFamily="34" charset="-122"/>
                </a:rPr>
                <a:t>间</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年招生：</a:t>
              </a:r>
              <a:r>
                <a:rPr lang="en-US" altLang="zh-CN" sz="1400" dirty="0">
                  <a:solidFill>
                    <a:schemeClr val="bg1">
                      <a:lumMod val="50000"/>
                    </a:schemeClr>
                  </a:solidFill>
                  <a:latin typeface="微软雅黑" pitchFamily="34" charset="-122"/>
                  <a:ea typeface="微软雅黑" pitchFamily="34" charset="-122"/>
                </a:rPr>
                <a:t>1200</a:t>
              </a:r>
              <a:r>
                <a:rPr lang="zh-CN" altLang="en-US" sz="1400" dirty="0">
                  <a:solidFill>
                    <a:schemeClr val="bg1">
                      <a:lumMod val="50000"/>
                    </a:schemeClr>
                  </a:solidFill>
                  <a:latin typeface="微软雅黑" pitchFamily="34" charset="-122"/>
                  <a:ea typeface="微软雅黑" pitchFamily="34" charset="-122"/>
                </a:rPr>
                <a:t>人次</a:t>
              </a:r>
            </a:p>
          </p:txBody>
        </p:sp>
      </p:grpSp>
      <p:pic>
        <p:nvPicPr>
          <p:cNvPr id="9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3888" y="1849388"/>
            <a:ext cx="1247775" cy="123825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 name="矩形 98"/>
          <p:cNvSpPr/>
          <p:nvPr/>
        </p:nvSpPr>
        <p:spPr>
          <a:xfrm>
            <a:off x="3343275" y="3099812"/>
            <a:ext cx="1728192" cy="1631216"/>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山东某分校</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年限：</a:t>
            </a:r>
            <a:r>
              <a:rPr lang="en-US" altLang="zh-CN" sz="1400" dirty="0">
                <a:solidFill>
                  <a:schemeClr val="bg1">
                    <a:lumMod val="50000"/>
                  </a:schemeClr>
                </a:solidFill>
                <a:latin typeface="微软雅黑" pitchFamily="34" charset="-122"/>
                <a:ea typeface="微软雅黑" pitchFamily="34" charset="-122"/>
              </a:rPr>
              <a:t>2014</a:t>
            </a:r>
            <a:r>
              <a:rPr lang="zh-CN" altLang="en-US" sz="1400" dirty="0">
                <a:solidFill>
                  <a:schemeClr val="bg1">
                    <a:lumMod val="50000"/>
                  </a:schemeClr>
                </a:solidFill>
                <a:latin typeface="微软雅黑" pitchFamily="34" charset="-122"/>
                <a:ea typeface="微软雅黑" pitchFamily="34" charset="-122"/>
              </a:rPr>
              <a:t>年</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面积：</a:t>
            </a:r>
            <a:r>
              <a:rPr lang="en-US" altLang="zh-CN" sz="1400" dirty="0">
                <a:solidFill>
                  <a:schemeClr val="bg1">
                    <a:lumMod val="50000"/>
                  </a:schemeClr>
                </a:solidFill>
                <a:latin typeface="微软雅黑" pitchFamily="34" charset="-122"/>
                <a:ea typeface="微软雅黑" pitchFamily="34" charset="-122"/>
              </a:rPr>
              <a:t>120</a:t>
            </a:r>
            <a:r>
              <a:rPr lang="zh-CN" altLang="en-US" sz="1400" dirty="0">
                <a:solidFill>
                  <a:schemeClr val="bg1">
                    <a:lumMod val="50000"/>
                  </a:schemeClr>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师资：</a:t>
            </a:r>
            <a:r>
              <a:rPr lang="en-US" altLang="zh-CN" sz="1400" dirty="0">
                <a:solidFill>
                  <a:schemeClr val="bg1">
                    <a:lumMod val="50000"/>
                  </a:schemeClr>
                </a:solidFill>
                <a:latin typeface="微软雅黑" pitchFamily="34" charset="-122"/>
                <a:ea typeface="微软雅黑" pitchFamily="34" charset="-122"/>
              </a:rPr>
              <a:t>12</a:t>
            </a:r>
            <a:r>
              <a:rPr lang="zh-CN" altLang="en-US" sz="1400" dirty="0">
                <a:solidFill>
                  <a:schemeClr val="bg1">
                    <a:lumMod val="50000"/>
                  </a:schemeClr>
                </a:solidFill>
                <a:latin typeface="微软雅黑" pitchFamily="34" charset="-122"/>
                <a:ea typeface="微软雅黑" pitchFamily="34" charset="-122"/>
              </a:rPr>
              <a:t>人</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教室：</a:t>
            </a:r>
            <a:r>
              <a:rPr lang="en-US" altLang="zh-CN" sz="1400" dirty="0">
                <a:solidFill>
                  <a:schemeClr val="bg1">
                    <a:lumMod val="50000"/>
                  </a:schemeClr>
                </a:solidFill>
                <a:latin typeface="微软雅黑" pitchFamily="34" charset="-122"/>
                <a:ea typeface="微软雅黑" pitchFamily="34" charset="-122"/>
              </a:rPr>
              <a:t>2</a:t>
            </a:r>
            <a:r>
              <a:rPr lang="zh-CN" altLang="en-US" sz="1400" dirty="0">
                <a:solidFill>
                  <a:schemeClr val="bg1">
                    <a:lumMod val="50000"/>
                  </a:schemeClr>
                </a:solidFill>
                <a:latin typeface="微软雅黑" pitchFamily="34" charset="-122"/>
                <a:ea typeface="微软雅黑" pitchFamily="34" charset="-122"/>
              </a:rPr>
              <a:t>间</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年招生：</a:t>
            </a:r>
            <a:r>
              <a:rPr lang="en-US" altLang="zh-CN" sz="1400" dirty="0">
                <a:solidFill>
                  <a:schemeClr val="bg1">
                    <a:lumMod val="50000"/>
                  </a:schemeClr>
                </a:solidFill>
                <a:latin typeface="微软雅黑" pitchFamily="34" charset="-122"/>
                <a:ea typeface="微软雅黑" pitchFamily="34" charset="-122"/>
              </a:rPr>
              <a:t>1100</a:t>
            </a:r>
            <a:r>
              <a:rPr lang="zh-CN" altLang="en-US" sz="1400" dirty="0">
                <a:solidFill>
                  <a:schemeClr val="bg1">
                    <a:lumMod val="50000"/>
                  </a:schemeClr>
                </a:solidFill>
                <a:latin typeface="微软雅黑" pitchFamily="34" charset="-122"/>
                <a:ea typeface="微软雅黑" pitchFamily="34" charset="-122"/>
              </a:rPr>
              <a:t>人次</a:t>
            </a:r>
          </a:p>
        </p:txBody>
      </p:sp>
      <p:pic>
        <p:nvPicPr>
          <p:cNvPr id="10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1849388"/>
            <a:ext cx="1247775" cy="123825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9" name="矩形 108"/>
          <p:cNvSpPr/>
          <p:nvPr/>
        </p:nvSpPr>
        <p:spPr>
          <a:xfrm>
            <a:off x="5215483" y="3099812"/>
            <a:ext cx="1728192" cy="1631216"/>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新疆某分校</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年限：</a:t>
            </a:r>
            <a:r>
              <a:rPr lang="en-US" altLang="zh-CN" sz="1400" dirty="0">
                <a:solidFill>
                  <a:schemeClr val="bg1">
                    <a:lumMod val="50000"/>
                  </a:schemeClr>
                </a:solidFill>
                <a:latin typeface="微软雅黑" pitchFamily="34" charset="-122"/>
                <a:ea typeface="微软雅黑" pitchFamily="34" charset="-122"/>
              </a:rPr>
              <a:t>2017</a:t>
            </a:r>
            <a:r>
              <a:rPr lang="zh-CN" altLang="en-US" sz="1400" dirty="0">
                <a:solidFill>
                  <a:schemeClr val="bg1">
                    <a:lumMod val="50000"/>
                  </a:schemeClr>
                </a:solidFill>
                <a:latin typeface="微软雅黑" pitchFamily="34" charset="-122"/>
                <a:ea typeface="微软雅黑" pitchFamily="34" charset="-122"/>
              </a:rPr>
              <a:t>年</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面积：</a:t>
            </a:r>
            <a:r>
              <a:rPr lang="en-US" altLang="zh-CN" sz="1400" dirty="0">
                <a:solidFill>
                  <a:schemeClr val="bg1">
                    <a:lumMod val="50000"/>
                  </a:schemeClr>
                </a:solidFill>
                <a:latin typeface="微软雅黑" pitchFamily="34" charset="-122"/>
                <a:ea typeface="微软雅黑" pitchFamily="34" charset="-122"/>
              </a:rPr>
              <a:t>180</a:t>
            </a:r>
            <a:r>
              <a:rPr lang="zh-CN" altLang="en-US" sz="1400" dirty="0">
                <a:solidFill>
                  <a:schemeClr val="bg1">
                    <a:lumMod val="50000"/>
                  </a:schemeClr>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师资：</a:t>
            </a:r>
            <a:r>
              <a:rPr lang="en-US" altLang="zh-CN" sz="1400" dirty="0">
                <a:solidFill>
                  <a:schemeClr val="bg1">
                    <a:lumMod val="50000"/>
                  </a:schemeClr>
                </a:solidFill>
                <a:latin typeface="微软雅黑" pitchFamily="34" charset="-122"/>
                <a:ea typeface="微软雅黑" pitchFamily="34" charset="-122"/>
              </a:rPr>
              <a:t>6</a:t>
            </a:r>
            <a:r>
              <a:rPr lang="zh-CN" altLang="en-US" sz="1400" dirty="0">
                <a:solidFill>
                  <a:schemeClr val="bg1">
                    <a:lumMod val="50000"/>
                  </a:schemeClr>
                </a:solidFill>
                <a:latin typeface="微软雅黑" pitchFamily="34" charset="-122"/>
                <a:ea typeface="微软雅黑" pitchFamily="34" charset="-122"/>
              </a:rPr>
              <a:t>人</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教室：</a:t>
            </a:r>
            <a:r>
              <a:rPr lang="en-US" altLang="zh-CN" sz="1400" dirty="0">
                <a:solidFill>
                  <a:schemeClr val="bg1">
                    <a:lumMod val="50000"/>
                  </a:schemeClr>
                </a:solidFill>
                <a:latin typeface="微软雅黑" pitchFamily="34" charset="-122"/>
                <a:ea typeface="微软雅黑" pitchFamily="34" charset="-122"/>
              </a:rPr>
              <a:t>4</a:t>
            </a:r>
            <a:r>
              <a:rPr lang="zh-CN" altLang="en-US" sz="1400" dirty="0">
                <a:solidFill>
                  <a:schemeClr val="bg1">
                    <a:lumMod val="50000"/>
                  </a:schemeClr>
                </a:solidFill>
                <a:latin typeface="微软雅黑" pitchFamily="34" charset="-122"/>
                <a:ea typeface="微软雅黑" pitchFamily="34" charset="-122"/>
              </a:rPr>
              <a:t>间</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年招生：</a:t>
            </a:r>
            <a:r>
              <a:rPr lang="en-US" altLang="zh-CN" sz="1400" dirty="0">
                <a:solidFill>
                  <a:schemeClr val="bg1">
                    <a:lumMod val="50000"/>
                  </a:schemeClr>
                </a:solidFill>
                <a:latin typeface="微软雅黑" pitchFamily="34" charset="-122"/>
                <a:ea typeface="微软雅黑" pitchFamily="34" charset="-122"/>
              </a:rPr>
              <a:t>700</a:t>
            </a:r>
            <a:r>
              <a:rPr lang="zh-CN" altLang="en-US" sz="1400" dirty="0">
                <a:solidFill>
                  <a:schemeClr val="bg1">
                    <a:lumMod val="50000"/>
                  </a:schemeClr>
                </a:solidFill>
                <a:latin typeface="微软雅黑" pitchFamily="34" charset="-122"/>
                <a:ea typeface="微软雅黑" pitchFamily="34" charset="-122"/>
              </a:rPr>
              <a:t>人次</a:t>
            </a:r>
          </a:p>
        </p:txBody>
      </p:sp>
      <p:pic>
        <p:nvPicPr>
          <p:cNvPr id="1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1849388"/>
            <a:ext cx="1247775" cy="123825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 name="矩形 111"/>
          <p:cNvSpPr/>
          <p:nvPr/>
        </p:nvSpPr>
        <p:spPr>
          <a:xfrm>
            <a:off x="7015683" y="3099812"/>
            <a:ext cx="1728192" cy="1631216"/>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内蒙古某分校</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年限：</a:t>
            </a:r>
            <a:r>
              <a:rPr lang="en-US" altLang="zh-CN" sz="1400" dirty="0">
                <a:solidFill>
                  <a:schemeClr val="bg1">
                    <a:lumMod val="50000"/>
                  </a:schemeClr>
                </a:solidFill>
                <a:latin typeface="微软雅黑" pitchFamily="34" charset="-122"/>
                <a:ea typeface="微软雅黑" pitchFamily="34" charset="-122"/>
              </a:rPr>
              <a:t>2015</a:t>
            </a:r>
          </a:p>
          <a:p>
            <a:pPr algn="just">
              <a:lnSpc>
                <a:spcPts val="2000"/>
              </a:lnSpc>
            </a:pPr>
            <a:r>
              <a:rPr lang="zh-CN" altLang="en-US" sz="1400" dirty="0">
                <a:solidFill>
                  <a:schemeClr val="bg1">
                    <a:lumMod val="50000"/>
                  </a:schemeClr>
                </a:solidFill>
                <a:latin typeface="微软雅黑" pitchFamily="34" charset="-122"/>
                <a:ea typeface="微软雅黑" pitchFamily="34" charset="-122"/>
              </a:rPr>
              <a:t>面积：</a:t>
            </a:r>
            <a:r>
              <a:rPr lang="en-US" altLang="zh-CN" sz="1400" dirty="0">
                <a:solidFill>
                  <a:schemeClr val="bg1">
                    <a:lumMod val="50000"/>
                  </a:schemeClr>
                </a:solidFill>
                <a:latin typeface="微软雅黑" pitchFamily="34" charset="-122"/>
                <a:ea typeface="微软雅黑" pitchFamily="34" charset="-122"/>
              </a:rPr>
              <a:t>300</a:t>
            </a:r>
            <a:r>
              <a:rPr lang="zh-CN" altLang="en-US" sz="1400" dirty="0">
                <a:solidFill>
                  <a:schemeClr val="bg1">
                    <a:lumMod val="50000"/>
                  </a:schemeClr>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师资：</a:t>
            </a:r>
            <a:r>
              <a:rPr lang="en-US" altLang="zh-CN" sz="1400" dirty="0">
                <a:solidFill>
                  <a:schemeClr val="bg1">
                    <a:lumMod val="50000"/>
                  </a:schemeClr>
                </a:solidFill>
                <a:latin typeface="微软雅黑" pitchFamily="34" charset="-122"/>
                <a:ea typeface="微软雅黑" pitchFamily="34" charset="-122"/>
              </a:rPr>
              <a:t>7</a:t>
            </a:r>
            <a:r>
              <a:rPr lang="zh-CN" altLang="en-US" sz="1400" dirty="0">
                <a:solidFill>
                  <a:schemeClr val="bg1">
                    <a:lumMod val="50000"/>
                  </a:schemeClr>
                </a:solidFill>
                <a:latin typeface="微软雅黑" pitchFamily="34" charset="-122"/>
                <a:ea typeface="微软雅黑" pitchFamily="34" charset="-122"/>
              </a:rPr>
              <a:t>人</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教室：</a:t>
            </a:r>
            <a:r>
              <a:rPr lang="en-US" altLang="zh-CN" sz="1400" dirty="0">
                <a:solidFill>
                  <a:schemeClr val="bg1">
                    <a:lumMod val="50000"/>
                  </a:schemeClr>
                </a:solidFill>
                <a:latin typeface="微软雅黑" pitchFamily="34" charset="-122"/>
                <a:ea typeface="微软雅黑" pitchFamily="34" charset="-122"/>
              </a:rPr>
              <a:t>5</a:t>
            </a:r>
            <a:r>
              <a:rPr lang="zh-CN" altLang="en-US" sz="1400" dirty="0">
                <a:solidFill>
                  <a:schemeClr val="bg1">
                    <a:lumMod val="50000"/>
                  </a:schemeClr>
                </a:solidFill>
                <a:latin typeface="微软雅黑" pitchFamily="34" charset="-122"/>
                <a:ea typeface="微软雅黑" pitchFamily="34" charset="-122"/>
              </a:rPr>
              <a:t>间</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年招生：</a:t>
            </a:r>
            <a:r>
              <a:rPr lang="en-US" altLang="zh-CN" sz="1400" dirty="0">
                <a:solidFill>
                  <a:schemeClr val="bg1">
                    <a:lumMod val="50000"/>
                  </a:schemeClr>
                </a:solidFill>
                <a:latin typeface="微软雅黑" pitchFamily="34" charset="-122"/>
                <a:ea typeface="微软雅黑" pitchFamily="34" charset="-122"/>
              </a:rPr>
              <a:t>800</a:t>
            </a:r>
            <a:r>
              <a:rPr lang="zh-CN" altLang="en-US" sz="1400" dirty="0">
                <a:solidFill>
                  <a:schemeClr val="bg1">
                    <a:lumMod val="50000"/>
                  </a:schemeClr>
                </a:solidFill>
                <a:latin typeface="微软雅黑" pitchFamily="34" charset="-122"/>
                <a:ea typeface="微软雅黑" pitchFamily="34" charset="-122"/>
              </a:rPr>
              <a:t>人次</a:t>
            </a:r>
          </a:p>
        </p:txBody>
      </p:sp>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23144" y="2012072"/>
            <a:ext cx="933606" cy="936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95352" y="2008644"/>
            <a:ext cx="933863" cy="936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95552" y="2001024"/>
            <a:ext cx="936000" cy="936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58447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849388"/>
            <a:ext cx="9180512" cy="1872208"/>
          </a:xfrm>
          <a:prstGeom prst="rect">
            <a:avLst/>
          </a:prstGeom>
          <a:blipFill dpi="0" rotWithShape="1">
            <a:blip r:embed="rId2" cstate="print">
              <a:alphaModFix amt="69000"/>
            </a:blip>
            <a:srcRect/>
            <a:stretch>
              <a:fillRect t="-200000"/>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6" descr="C:\Users\Administrator\Desktop\微信图片_20180401202358.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255" t="33087" r="35072" b="32345"/>
          <a:stretch/>
        </p:blipFill>
        <p:spPr bwMode="auto">
          <a:xfrm>
            <a:off x="6156176" y="3280023"/>
            <a:ext cx="398100" cy="420408"/>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2555776" y="2273885"/>
            <a:ext cx="3666388" cy="1015663"/>
          </a:xfrm>
          <a:prstGeom prst="rect">
            <a:avLst/>
          </a:prstGeom>
          <a:noFill/>
        </p:spPr>
        <p:txBody>
          <a:bodyPr wrap="none" rtlCol="0">
            <a:spAutoFit/>
          </a:bodyPr>
          <a:lstStyle/>
          <a:p>
            <a:r>
              <a:rPr lang="zh-CN" altLang="en-US" sz="60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帮扶   施</a:t>
            </a:r>
          </a:p>
        </p:txBody>
      </p:sp>
      <p:grpSp>
        <p:nvGrpSpPr>
          <p:cNvPr id="23" name="组合 22"/>
          <p:cNvGrpSpPr/>
          <p:nvPr/>
        </p:nvGrpSpPr>
        <p:grpSpPr>
          <a:xfrm>
            <a:off x="4283968" y="2281436"/>
            <a:ext cx="1008112" cy="1008112"/>
            <a:chOff x="2267744" y="625252"/>
            <a:chExt cx="1008112" cy="1008112"/>
          </a:xfrm>
        </p:grpSpPr>
        <p:sp>
          <p:nvSpPr>
            <p:cNvPr id="3" name="矩形 2"/>
            <p:cNvSpPr/>
            <p:nvPr/>
          </p:nvSpPr>
          <p:spPr>
            <a:xfrm>
              <a:off x="2267744" y="625252"/>
              <a:ext cx="1008112" cy="1008112"/>
            </a:xfrm>
            <a:prstGeom prst="rect">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267744" y="968896"/>
              <a:ext cx="1008112" cy="0"/>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67744" y="1302271"/>
              <a:ext cx="1008112" cy="0"/>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603781" y="635496"/>
              <a:ext cx="0" cy="985292"/>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939818" y="638547"/>
              <a:ext cx="0" cy="985292"/>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2771800" y="769268"/>
              <a:ext cx="0" cy="720080"/>
            </a:xfrm>
            <a:prstGeom prst="line">
              <a:avLst/>
            </a:prstGeom>
            <a:ln w="12700">
              <a:solidFill>
                <a:srgbClr val="CC3300"/>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411760" y="1129308"/>
              <a:ext cx="720080" cy="0"/>
            </a:xfrm>
            <a:prstGeom prst="line">
              <a:avLst/>
            </a:prstGeom>
            <a:ln w="12700">
              <a:solidFill>
                <a:srgbClr val="CC3300"/>
              </a:solidFill>
              <a:prstDash val="sysDot"/>
            </a:ln>
          </p:spPr>
          <p:style>
            <a:lnRef idx="1">
              <a:schemeClr val="accent1"/>
            </a:lnRef>
            <a:fillRef idx="0">
              <a:schemeClr val="accent1"/>
            </a:fillRef>
            <a:effectRef idx="0">
              <a:schemeClr val="accent1"/>
            </a:effectRef>
            <a:fontRef idx="minor">
              <a:schemeClr val="tx1"/>
            </a:fontRef>
          </p:style>
        </p:cxnSp>
      </p:grpSp>
      <p:pic>
        <p:nvPicPr>
          <p:cNvPr id="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173334" y="2184574"/>
            <a:ext cx="1224662" cy="134585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78647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2" descr="C:\Users\Administrator\Desktop\中国风格子标题窗.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00000">
            <a:off x="4717284" y="554510"/>
            <a:ext cx="1049173" cy="104917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C:\Users\Administrator\Desktop\中国风格子标题窗.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00000">
            <a:off x="3442936" y="526098"/>
            <a:ext cx="1049173" cy="1049173"/>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5003" y="3129781"/>
            <a:ext cx="862737" cy="800219"/>
            <a:chOff x="506841" y="1617187"/>
            <a:chExt cx="654917"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7" cy="607459"/>
            </a:xfrm>
            <a:prstGeom prst="rect">
              <a:avLst/>
            </a:prstGeom>
            <a:noFill/>
          </p:spPr>
          <p:txBody>
            <a:bodyPr wrap="none" rtlCol="0">
              <a:spAutoFit/>
            </a:bodyPr>
            <a:lstStyle/>
            <a:p>
              <a:r>
                <a:rPr lang="zh-CN" altLang="en-US" sz="2300" b="1" dirty="0">
                  <a:solidFill>
                    <a:srgbClr val="FF0000"/>
                  </a:solidFill>
                  <a:latin typeface="微软雅黑" pitchFamily="34" charset="-122"/>
                  <a:ea typeface="微软雅黑" pitchFamily="34" charset="-122"/>
                </a:rPr>
                <a:t>帮 扶</a:t>
              </a:r>
              <a:endParaRPr lang="en-US" altLang="zh-CN" sz="2300" b="1" dirty="0">
                <a:solidFill>
                  <a:srgbClr val="FF0000"/>
                </a:solidFill>
                <a:latin typeface="微软雅黑" pitchFamily="34" charset="-122"/>
                <a:ea typeface="微软雅黑" pitchFamily="34" charset="-122"/>
              </a:endParaRPr>
            </a:p>
            <a:p>
              <a:r>
                <a:rPr lang="zh-CN" altLang="en-US" sz="2300" b="1" dirty="0">
                  <a:solidFill>
                    <a:srgbClr val="FF0000"/>
                  </a:solidFill>
                  <a:latin typeface="微软雅黑" pitchFamily="34" charset="-122"/>
                  <a:ea typeface="微软雅黑" pitchFamily="34" charset="-122"/>
                </a:rPr>
                <a:t>措 施</a:t>
              </a:r>
            </a:p>
          </p:txBody>
        </p:sp>
      </p:grpSp>
      <p:grpSp>
        <p:nvGrpSpPr>
          <p:cNvPr id="8" name="组合 7"/>
          <p:cNvGrpSpPr/>
          <p:nvPr/>
        </p:nvGrpSpPr>
        <p:grpSpPr>
          <a:xfrm>
            <a:off x="-19764" y="2577088"/>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合 作</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方 式</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002929"/>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pic>
        <p:nvPicPr>
          <p:cNvPr id="3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40" t="8115" r="53851" b="20554"/>
          <a:stretch/>
        </p:blipFill>
        <p:spPr bwMode="auto">
          <a:xfrm>
            <a:off x="3520880" y="600950"/>
            <a:ext cx="893288" cy="88843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6478" b="21457"/>
          <a:stretch/>
        </p:blipFill>
        <p:spPr bwMode="auto">
          <a:xfrm>
            <a:off x="4766524" y="424468"/>
            <a:ext cx="1041424" cy="1032704"/>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p:nvGrpSpPr>
        <p:grpSpPr>
          <a:xfrm>
            <a:off x="1403648" y="2122009"/>
            <a:ext cx="1147564" cy="2823723"/>
            <a:chOff x="1403648" y="2122009"/>
            <a:chExt cx="1147564" cy="2823723"/>
          </a:xfrm>
        </p:grpSpPr>
        <p:grpSp>
          <p:nvGrpSpPr>
            <p:cNvPr id="26" name="组合 25"/>
            <p:cNvGrpSpPr/>
            <p:nvPr/>
          </p:nvGrpSpPr>
          <p:grpSpPr>
            <a:xfrm>
              <a:off x="1575695" y="4066165"/>
              <a:ext cx="803470" cy="879567"/>
              <a:chOff x="1691680" y="3937620"/>
              <a:chExt cx="803470" cy="879567"/>
            </a:xfrm>
          </p:grpSpPr>
          <p:pic>
            <p:nvPicPr>
              <p:cNvPr id="1031" name="Picture 7" descr="http://img.zcool.cn/community/01c9505541bb22000001a64b457752.jpg@2o.jpg"/>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691680" y="3937620"/>
                <a:ext cx="803470" cy="80347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椭圆 27"/>
              <p:cNvSpPr/>
              <p:nvPr/>
            </p:nvSpPr>
            <p:spPr>
              <a:xfrm>
                <a:off x="1879129" y="4763616"/>
                <a:ext cx="428565" cy="53571"/>
              </a:xfrm>
              <a:prstGeom prst="ellipse">
                <a:avLst/>
              </a:prstGeom>
              <a:solidFill>
                <a:schemeClr val="bg1">
                  <a:lumMod val="7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矩形 51"/>
            <p:cNvSpPr/>
            <p:nvPr/>
          </p:nvSpPr>
          <p:spPr>
            <a:xfrm>
              <a:off x="1403648" y="2122009"/>
              <a:ext cx="1147564" cy="1887696"/>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选址</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总部会对分校所选校址进行分析并提出相关建议。</a:t>
              </a:r>
              <a:endParaRPr lang="en-US" altLang="zh-CN" sz="1400" dirty="0">
                <a:solidFill>
                  <a:schemeClr val="bg1">
                    <a:lumMod val="50000"/>
                  </a:schemeClr>
                </a:solidFill>
                <a:latin typeface="微软雅黑" pitchFamily="34" charset="-122"/>
                <a:ea typeface="微软雅黑" pitchFamily="34" charset="-122"/>
              </a:endParaRPr>
            </a:p>
            <a:p>
              <a:pPr algn="just">
                <a:lnSpc>
                  <a:spcPts val="2000"/>
                </a:lnSpc>
              </a:pP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34" name="组合 33"/>
          <p:cNvGrpSpPr/>
          <p:nvPr/>
        </p:nvGrpSpPr>
        <p:grpSpPr>
          <a:xfrm>
            <a:off x="2625502" y="2122009"/>
            <a:ext cx="1507604" cy="2780043"/>
            <a:chOff x="2699792" y="2122009"/>
            <a:chExt cx="1507604" cy="2780043"/>
          </a:xfrm>
        </p:grpSpPr>
        <p:pic>
          <p:nvPicPr>
            <p:cNvPr id="1033" name="Picture 9" descr="http://img.25pp.com/uploadfile/soft/images/2015/0702/20150702020942448.jpg"/>
            <p:cNvPicPr>
              <a:picLocks noChangeAspect="1" noChangeArrowheads="1"/>
            </p:cNvPicPr>
            <p:nvPr/>
          </p:nvPicPr>
          <p:blipFill>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057490" y="4109844"/>
              <a:ext cx="792208" cy="792208"/>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3" name="矩形 52"/>
            <p:cNvSpPr/>
            <p:nvPr/>
          </p:nvSpPr>
          <p:spPr>
            <a:xfrm>
              <a:off x="2699792" y="2122009"/>
              <a:ext cx="1507604" cy="1887696"/>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装修</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从教室分区到风格，总部将提供较为理想的装修模板。教辅教具提供优质供货商供分校采购。</a:t>
              </a:r>
            </a:p>
          </p:txBody>
        </p:sp>
      </p:grpSp>
      <p:grpSp>
        <p:nvGrpSpPr>
          <p:cNvPr id="31" name="组合 30"/>
          <p:cNvGrpSpPr/>
          <p:nvPr/>
        </p:nvGrpSpPr>
        <p:grpSpPr>
          <a:xfrm>
            <a:off x="4207396" y="2122009"/>
            <a:ext cx="1296144" cy="2658175"/>
            <a:chOff x="4351412" y="2122009"/>
            <a:chExt cx="1296144" cy="2658175"/>
          </a:xfrm>
        </p:grpSpPr>
        <p:pic>
          <p:nvPicPr>
            <p:cNvPr id="1035" name="Picture 11" descr="http://imgsrc.baidu.com/imgad/pic/item/43a7d933c895d143417124eb79f082025baf07f7.jp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l="20790" t="12054" r="17474" b="34148"/>
            <a:stretch/>
          </p:blipFill>
          <p:spPr bwMode="auto">
            <a:xfrm>
              <a:off x="4684787" y="4231712"/>
              <a:ext cx="629394" cy="548472"/>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53"/>
            <p:cNvSpPr/>
            <p:nvPr/>
          </p:nvSpPr>
          <p:spPr>
            <a:xfrm>
              <a:off x="4351412" y="2122009"/>
              <a:ext cx="1296144" cy="1887696"/>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资料</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总部提供包含的平面类、音频视频类、文字类的宣传资料和日常管理所需所有资料。</a:t>
              </a:r>
            </a:p>
          </p:txBody>
        </p:sp>
      </p:grpSp>
      <p:grpSp>
        <p:nvGrpSpPr>
          <p:cNvPr id="30" name="组合 29"/>
          <p:cNvGrpSpPr/>
          <p:nvPr/>
        </p:nvGrpSpPr>
        <p:grpSpPr>
          <a:xfrm>
            <a:off x="5577830" y="2122009"/>
            <a:ext cx="1296144" cy="2697728"/>
            <a:chOff x="5791572" y="2122009"/>
            <a:chExt cx="1296144" cy="2697728"/>
          </a:xfrm>
        </p:grpSpPr>
        <p:pic>
          <p:nvPicPr>
            <p:cNvPr id="1037" name="Picture 13"/>
            <p:cNvPicPr>
              <a:picLocks noChangeAspect="1" noChangeArrowheads="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43600" y="4192159"/>
              <a:ext cx="792088" cy="627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矩形 54"/>
            <p:cNvSpPr/>
            <p:nvPr/>
          </p:nvSpPr>
          <p:spPr>
            <a:xfrm>
              <a:off x="5791572" y="2122009"/>
              <a:ext cx="1296144" cy="1887696"/>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市场</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帮助各分校进行市场调研及分析，提供收费建议标准以及市场预热、推进策略。</a:t>
              </a:r>
            </a:p>
          </p:txBody>
        </p:sp>
      </p:grpSp>
      <p:grpSp>
        <p:nvGrpSpPr>
          <p:cNvPr id="29" name="组合 28"/>
          <p:cNvGrpSpPr/>
          <p:nvPr/>
        </p:nvGrpSpPr>
        <p:grpSpPr>
          <a:xfrm>
            <a:off x="6948264" y="2122009"/>
            <a:ext cx="1512168" cy="2772734"/>
            <a:chOff x="7159724" y="2122009"/>
            <a:chExt cx="1512168" cy="2772734"/>
          </a:xfrm>
        </p:grpSpPr>
        <p:pic>
          <p:nvPicPr>
            <p:cNvPr id="1038" name="Picture 14"/>
            <p:cNvPicPr>
              <a:picLocks noChangeAspect="1" noChangeArrowheads="1"/>
            </p:cNvPicPr>
            <p:nvPr/>
          </p:nvPicPr>
          <p:blipFill>
            <a:blip r:embed="rId12" cstate="print">
              <a:clrChange>
                <a:clrFrom>
                  <a:srgbClr val="FFFFFF"/>
                </a:clrFrom>
                <a:clrTo>
                  <a:srgbClr val="FFFFFF">
                    <a:alpha val="0"/>
                  </a:srgbClr>
                </a:clrTo>
              </a:clrChange>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497105" y="4117153"/>
              <a:ext cx="837406" cy="777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矩形 55"/>
            <p:cNvSpPr/>
            <p:nvPr/>
          </p:nvSpPr>
          <p:spPr>
            <a:xfrm>
              <a:off x="7159724" y="2122009"/>
              <a:ext cx="1512168" cy="1887696"/>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师训</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总部准备了丰富的师训课程，从自我的书写到的招生、运营、管理。所有完训老师均可直接上岗。</a:t>
              </a:r>
            </a:p>
          </p:txBody>
        </p:sp>
      </p:grpSp>
    </p:spTree>
    <p:extLst>
      <p:ext uri="{BB962C8B-B14F-4D97-AF65-F5344CB8AC3E}">
        <p14:creationId xmlns:p14="http://schemas.microsoft.com/office/powerpoint/2010/main" val="1883921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849388"/>
            <a:ext cx="9180512" cy="1872208"/>
          </a:xfrm>
          <a:prstGeom prst="rect">
            <a:avLst/>
          </a:prstGeom>
          <a:blipFill dpi="0" rotWithShape="1">
            <a:blip r:embed="rId2" cstate="print">
              <a:alphaModFix amt="69000"/>
            </a:blip>
            <a:srcRect/>
            <a:stretch>
              <a:fillRect t="-200000"/>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6" descr="C:\Users\Administrator\Desktop\微信图片_20180401202358.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255" t="33087" r="35072" b="32345"/>
          <a:stretch/>
        </p:blipFill>
        <p:spPr bwMode="auto">
          <a:xfrm>
            <a:off x="6156176" y="3280023"/>
            <a:ext cx="398100" cy="420408"/>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2555776" y="2273885"/>
            <a:ext cx="3666388" cy="1015663"/>
          </a:xfrm>
          <a:prstGeom prst="rect">
            <a:avLst/>
          </a:prstGeom>
          <a:noFill/>
        </p:spPr>
        <p:txBody>
          <a:bodyPr wrap="none" rtlCol="0">
            <a:spAutoFit/>
          </a:bodyPr>
          <a:lstStyle/>
          <a:p>
            <a:r>
              <a:rPr lang="zh-CN" altLang="en-US" sz="60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品牌   绍</a:t>
            </a:r>
          </a:p>
        </p:txBody>
      </p:sp>
      <p:grpSp>
        <p:nvGrpSpPr>
          <p:cNvPr id="23" name="组合 22"/>
          <p:cNvGrpSpPr/>
          <p:nvPr/>
        </p:nvGrpSpPr>
        <p:grpSpPr>
          <a:xfrm>
            <a:off x="4283968" y="2281436"/>
            <a:ext cx="1008112" cy="1008112"/>
            <a:chOff x="2267744" y="625252"/>
            <a:chExt cx="1008112" cy="1008112"/>
          </a:xfrm>
        </p:grpSpPr>
        <p:sp>
          <p:nvSpPr>
            <p:cNvPr id="3" name="矩形 2"/>
            <p:cNvSpPr/>
            <p:nvPr/>
          </p:nvSpPr>
          <p:spPr>
            <a:xfrm>
              <a:off x="2267744" y="625252"/>
              <a:ext cx="1008112" cy="1008112"/>
            </a:xfrm>
            <a:prstGeom prst="rect">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267744" y="968896"/>
              <a:ext cx="1008112" cy="0"/>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67744" y="1302271"/>
              <a:ext cx="1008112" cy="0"/>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603781" y="635496"/>
              <a:ext cx="0" cy="985292"/>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939818" y="638547"/>
              <a:ext cx="0" cy="985292"/>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2771800" y="769268"/>
              <a:ext cx="0" cy="720080"/>
            </a:xfrm>
            <a:prstGeom prst="line">
              <a:avLst/>
            </a:prstGeom>
            <a:ln w="12700">
              <a:solidFill>
                <a:srgbClr val="CC3300"/>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411760" y="1129308"/>
              <a:ext cx="720080" cy="0"/>
            </a:xfrm>
            <a:prstGeom prst="line">
              <a:avLst/>
            </a:prstGeom>
            <a:ln w="12700">
              <a:solidFill>
                <a:srgbClr val="CC3300"/>
              </a:solidFill>
              <a:prstDash val="sysDot"/>
            </a:ln>
          </p:spPr>
          <p:style>
            <a:lnRef idx="1">
              <a:schemeClr val="accent1"/>
            </a:lnRef>
            <a:fillRef idx="0">
              <a:schemeClr val="accent1"/>
            </a:fillRef>
            <a:effectRef idx="0">
              <a:schemeClr val="accent1"/>
            </a:effectRef>
            <a:fontRef idx="minor">
              <a:schemeClr val="tx1"/>
            </a:fontRef>
          </p:style>
        </p:cxnSp>
      </p:grpSp>
      <p:pic>
        <p:nvPicPr>
          <p:cNvPr id="2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178053" y="2140038"/>
            <a:ext cx="1244817" cy="136800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79121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2" descr="C:\Users\Administrator\Desktop\中国风格子标题窗.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00000">
            <a:off x="4717284" y="554510"/>
            <a:ext cx="1049173" cy="104917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C:\Users\Administrator\Desktop\中国风格子标题窗.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00000">
            <a:off x="3442936" y="526098"/>
            <a:ext cx="1049173" cy="1049173"/>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5003" y="3139306"/>
            <a:ext cx="862737" cy="800219"/>
            <a:chOff x="506841" y="1617187"/>
            <a:chExt cx="654917"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7"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帮 扶</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措 施</a:t>
              </a:r>
            </a:p>
          </p:txBody>
        </p:sp>
      </p:grpSp>
      <p:grpSp>
        <p:nvGrpSpPr>
          <p:cNvPr id="8" name="组合 7"/>
          <p:cNvGrpSpPr/>
          <p:nvPr/>
        </p:nvGrpSpPr>
        <p:grpSpPr>
          <a:xfrm>
            <a:off x="-19764" y="2577088"/>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合 作</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方 式</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002929"/>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sp>
        <p:nvSpPr>
          <p:cNvPr id="52" name="矩形 51"/>
          <p:cNvSpPr/>
          <p:nvPr/>
        </p:nvSpPr>
        <p:spPr>
          <a:xfrm>
            <a:off x="1476375" y="2137420"/>
            <a:ext cx="1296144" cy="2144177"/>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时间及流程</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总部根据各地情况综合分析、提出试营业、开业时间相关建议，并商定开业流程等相关策略。</a:t>
            </a:r>
          </a:p>
        </p:txBody>
      </p:sp>
      <p:sp>
        <p:nvSpPr>
          <p:cNvPr id="53" name="矩形 52"/>
          <p:cNvSpPr/>
          <p:nvPr/>
        </p:nvSpPr>
        <p:spPr>
          <a:xfrm>
            <a:off x="2940538" y="2137420"/>
            <a:ext cx="1728192" cy="2144177"/>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现场指导</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经验丰富的专业运营老师现场指导，从开业事宜到招生到邀约，从接待到答疑，从报名到公开课的授讲，整套流程全程指导。</a:t>
            </a:r>
          </a:p>
        </p:txBody>
      </p:sp>
      <p:sp>
        <p:nvSpPr>
          <p:cNvPr id="54" name="矩形 53"/>
          <p:cNvSpPr/>
          <p:nvPr/>
        </p:nvSpPr>
        <p:spPr>
          <a:xfrm>
            <a:off x="4836749" y="2137420"/>
            <a:ext cx="1800200" cy="2144177"/>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招生</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加盟后，总部会提供数套专门针对于新校区的招生方案备选，扶持老师手把手实操教学，结合师训中的招生专题，招生速度快、效果好。</a:t>
            </a:r>
          </a:p>
        </p:txBody>
      </p:sp>
      <p:sp>
        <p:nvSpPr>
          <p:cNvPr id="55" name="矩形 54"/>
          <p:cNvSpPr/>
          <p:nvPr/>
        </p:nvSpPr>
        <p:spPr>
          <a:xfrm>
            <a:off x="6804967" y="2137420"/>
            <a:ext cx="1440160" cy="2144177"/>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公开课</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公开课关乎招生活动的成败及转化率，总部提供完整、详尽的公开课教案及流程，助力分校旗开得胜。</a:t>
            </a:r>
          </a:p>
        </p:txBody>
      </p:sp>
      <p:pic>
        <p:nvPicPr>
          <p:cNvPr id="1026" name="Picture 2" descr="C:\Users\Administrator\Desktop\开业_alpha_www.shufami.com.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5539" b="13787"/>
          <a:stretch/>
        </p:blipFill>
        <p:spPr bwMode="auto">
          <a:xfrm>
            <a:off x="3452217" y="587707"/>
            <a:ext cx="831752" cy="886204"/>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C:\Users\Administrator\Desktop\开业_alpha_www.shufami.com.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3684" t="8150" b="15332"/>
          <a:stretch/>
        </p:blipFill>
        <p:spPr bwMode="auto">
          <a:xfrm>
            <a:off x="4725541" y="649635"/>
            <a:ext cx="933847" cy="8477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835696" y="4405640"/>
            <a:ext cx="576064"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cstate="print">
            <a:clrChange>
              <a:clrFrom>
                <a:srgbClr val="F6F6F6"/>
              </a:clrFrom>
              <a:clrTo>
                <a:srgbClr val="F6F6F6">
                  <a:alpha val="0"/>
                </a:srgbClr>
              </a:clrTo>
            </a:clrChang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494481" y="4405704"/>
            <a:ext cx="620307" cy="5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469071" y="4441704"/>
            <a:ext cx="535557" cy="540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7" descr="http://pic32.photophoto.cn/20140924/0007020156800969_b.jpg"/>
          <p:cNvPicPr>
            <a:picLocks noChangeAspect="1" noChangeArrowheads="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237735" y="4405704"/>
            <a:ext cx="540824" cy="5760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750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2" descr="C:\Users\Administrator\Desktop\中国风格子标题窗.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00000">
            <a:off x="4717284" y="554510"/>
            <a:ext cx="1049173" cy="104917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C:\Users\Administrator\Desktop\中国风格子标题窗.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00000">
            <a:off x="3442936" y="526098"/>
            <a:ext cx="1049173" cy="1049173"/>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5003" y="3139306"/>
            <a:ext cx="862737" cy="800219"/>
            <a:chOff x="506841" y="1617187"/>
            <a:chExt cx="654917"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7"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帮 扶</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措 施</a:t>
              </a:r>
            </a:p>
          </p:txBody>
        </p:sp>
      </p:grpSp>
      <p:grpSp>
        <p:nvGrpSpPr>
          <p:cNvPr id="8" name="组合 7"/>
          <p:cNvGrpSpPr/>
          <p:nvPr/>
        </p:nvGrpSpPr>
        <p:grpSpPr>
          <a:xfrm>
            <a:off x="-19764" y="2577088"/>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合 作</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方 式</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002929"/>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sp>
        <p:nvSpPr>
          <p:cNvPr id="52" name="矩形 51"/>
          <p:cNvSpPr/>
          <p:nvPr/>
        </p:nvSpPr>
        <p:spPr>
          <a:xfrm>
            <a:off x="1476375" y="1993404"/>
            <a:ext cx="1296144" cy="2400657"/>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管理</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从制度、组织架构、培训提升、薪资福利、假期、师资等方面为各分校提供日常管理方面的有效支撑。</a:t>
            </a:r>
          </a:p>
        </p:txBody>
      </p:sp>
      <p:sp>
        <p:nvSpPr>
          <p:cNvPr id="53" name="矩形 52"/>
          <p:cNvSpPr/>
          <p:nvPr/>
        </p:nvSpPr>
        <p:spPr>
          <a:xfrm>
            <a:off x="2940538" y="1993404"/>
            <a:ext cx="1728192" cy="2400657"/>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运营</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包含班次设置、课程体系、家长会、市场推进策略、常规话术、疑难问题、问题学生、学员续班等方面，并设置专人在线答疑，实现精准帮扶。</a:t>
            </a:r>
          </a:p>
        </p:txBody>
      </p:sp>
      <p:sp>
        <p:nvSpPr>
          <p:cNvPr id="54" name="矩形 53"/>
          <p:cNvSpPr/>
          <p:nvPr/>
        </p:nvSpPr>
        <p:spPr>
          <a:xfrm>
            <a:off x="4836749" y="1993404"/>
            <a:ext cx="1800200" cy="2400657"/>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考核考级</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针对老师，总部定期线上考核并进行针对性培训，每年举办讲师认证考试。学员方面，经常性承办或组织参加各类国家级等级认证考试和书法大赛。</a:t>
            </a:r>
          </a:p>
        </p:txBody>
      </p:sp>
      <p:sp>
        <p:nvSpPr>
          <p:cNvPr id="55" name="矩形 54"/>
          <p:cNvSpPr/>
          <p:nvPr/>
        </p:nvSpPr>
        <p:spPr>
          <a:xfrm>
            <a:off x="6804966" y="1993404"/>
            <a:ext cx="1655466" cy="2400657"/>
          </a:xfrm>
          <a:prstGeom prst="rect">
            <a:avLst/>
          </a:prstGeom>
          <a:ln w="28575" cmpd="thinThick">
            <a:solidFill>
              <a:schemeClr val="bg1">
                <a:lumMod val="50000"/>
              </a:schemeClr>
            </a:solidFill>
          </a:ln>
        </p:spPr>
        <p:txBody>
          <a:bodyPr wrap="square">
            <a:spAutoFit/>
          </a:bodyPr>
          <a:lstStyle/>
          <a:p>
            <a:pPr algn="ctr">
              <a:lnSpc>
                <a:spcPts val="2000"/>
              </a:lnSpc>
            </a:pPr>
            <a:r>
              <a:rPr lang="zh-CN" altLang="en-US" sz="1400" b="1" dirty="0">
                <a:solidFill>
                  <a:schemeClr val="bg1">
                    <a:lumMod val="50000"/>
                  </a:schemeClr>
                </a:solidFill>
                <a:latin typeface="微软雅黑" pitchFamily="34" charset="-122"/>
                <a:ea typeface="微软雅黑" pitchFamily="34" charset="-122"/>
              </a:rPr>
              <a:t>活动策划</a:t>
            </a:r>
            <a:endParaRPr lang="en-US" altLang="zh-CN" sz="1400" b="1" dirty="0">
              <a:solidFill>
                <a:schemeClr val="bg1">
                  <a:lumMod val="50000"/>
                </a:schemeClr>
              </a:solidFill>
              <a:latin typeface="微软雅黑" pitchFamily="34" charset="-122"/>
              <a:ea typeface="微软雅黑" pitchFamily="34" charset="-122"/>
            </a:endParaRPr>
          </a:p>
          <a:p>
            <a:pPr algn="just">
              <a:lnSpc>
                <a:spcPts val="2000"/>
              </a:lnSpc>
            </a:pPr>
            <a:r>
              <a:rPr lang="zh-CN" altLang="en-US" sz="1400" dirty="0">
                <a:solidFill>
                  <a:schemeClr val="bg1">
                    <a:lumMod val="50000"/>
                  </a:schemeClr>
                </a:solidFill>
                <a:latin typeface="微软雅黑" pitchFamily="34" charset="-122"/>
                <a:ea typeface="微软雅黑" pitchFamily="34" charset="-122"/>
              </a:rPr>
              <a:t>总部策划部门每年策划并下发各类活动策划方案，涉及招生活动、运营活动等各方面，提升品牌影响力的同时，辅助各校区的形象树立及市场推广。</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118" t="11532" r="61234" b="16916"/>
          <a:stretch/>
        </p:blipFill>
        <p:spPr bwMode="auto">
          <a:xfrm>
            <a:off x="3669433" y="697260"/>
            <a:ext cx="542528" cy="74456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0284" t="9831" r="9663" b="19849"/>
          <a:stretch/>
        </p:blipFill>
        <p:spPr bwMode="auto">
          <a:xfrm>
            <a:off x="4862712" y="634777"/>
            <a:ext cx="717400" cy="92237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824139" y="4513684"/>
            <a:ext cx="600616" cy="576000"/>
          </a:xfrm>
          <a:prstGeom prst="ellipse">
            <a:avLst/>
          </a:prstGeom>
          <a:noFill/>
          <a:ln w="28575">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519687" y="4513684"/>
            <a:ext cx="569894" cy="576000"/>
          </a:xfrm>
          <a:prstGeom prst="ellipse">
            <a:avLst/>
          </a:prstGeom>
          <a:noFill/>
          <a:ln w="28575">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48849" y="4513684"/>
            <a:ext cx="576000" cy="576000"/>
          </a:xfrm>
          <a:prstGeom prst="ellipse">
            <a:avLst/>
          </a:prstGeom>
          <a:noFill/>
          <a:ln w="28575">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9" cstate="print">
            <a:clrChange>
              <a:clrFrom>
                <a:srgbClr val="FFFFFF"/>
              </a:clrFrom>
              <a:clrTo>
                <a:srgbClr val="FFFFFF">
                  <a:alpha val="0"/>
                </a:srgbClr>
              </a:clrTo>
            </a:clrChange>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343857" y="4513684"/>
            <a:ext cx="577684" cy="576000"/>
          </a:xfrm>
          <a:prstGeom prst="ellipse">
            <a:avLst/>
          </a:prstGeom>
          <a:noFill/>
          <a:ln w="28575">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22977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愿_alpha_www.shufami.com.png"/>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2987824" y="-1030932"/>
            <a:ext cx="7560840" cy="8309049"/>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903650" y="1320919"/>
            <a:ext cx="7196742" cy="2868628"/>
            <a:chOff x="780266" y="1320919"/>
            <a:chExt cx="7196742" cy="2868628"/>
          </a:xfrm>
        </p:grpSpPr>
        <p:sp>
          <p:nvSpPr>
            <p:cNvPr id="4" name="Freeform 40"/>
            <p:cNvSpPr>
              <a:spLocks noEditPoints="1"/>
            </p:cNvSpPr>
            <p:nvPr/>
          </p:nvSpPr>
          <p:spPr bwMode="auto">
            <a:xfrm rot="255882">
              <a:off x="780266" y="1320919"/>
              <a:ext cx="7196742" cy="2868628"/>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 name="矩形 1"/>
            <p:cNvSpPr/>
            <p:nvPr/>
          </p:nvSpPr>
          <p:spPr>
            <a:xfrm>
              <a:off x="1907703" y="1788871"/>
              <a:ext cx="2677656" cy="1368152"/>
            </a:xfrm>
            <a:prstGeom prst="rect">
              <a:avLst/>
            </a:prstGeom>
          </p:spPr>
          <p:txBody>
            <a:bodyPr vert="eaVert" wrap="square">
              <a:spAutoFit/>
            </a:bodyPr>
            <a:lstStyle/>
            <a:p>
              <a:pPr>
                <a:lnSpc>
                  <a:spcPct val="150000"/>
                </a:lnSpc>
              </a:pPr>
              <a:r>
                <a:rPr lang="zh-CN" altLang="zh-CN" dirty="0">
                  <a:solidFill>
                    <a:schemeClr val="bg1"/>
                  </a:solidFill>
                  <a:latin typeface="微软雅黑" pitchFamily="34" charset="-122"/>
                  <a:ea typeface="微软雅黑" pitchFamily="34" charset="-122"/>
                </a:rPr>
                <a:t>风劲扬帆正当时</a:t>
              </a:r>
              <a:r>
                <a:rPr lang="zh-CN" altLang="en-US" dirty="0">
                  <a:solidFill>
                    <a:schemeClr val="bg1"/>
                  </a:solidFill>
                  <a:latin typeface="微软雅黑" pitchFamily="34" charset="-122"/>
                  <a:ea typeface="微软雅黑" pitchFamily="34" charset="-122"/>
                </a:rPr>
                <a:t>，</a:t>
              </a:r>
              <a:endParaRPr lang="en-US" altLang="zh-CN" dirty="0">
                <a:solidFill>
                  <a:schemeClr val="bg1"/>
                </a:solidFill>
                <a:latin typeface="微软雅黑" pitchFamily="34" charset="-122"/>
                <a:ea typeface="微软雅黑" pitchFamily="34" charset="-122"/>
              </a:endParaRPr>
            </a:p>
            <a:p>
              <a:pPr>
                <a:lnSpc>
                  <a:spcPct val="150000"/>
                </a:lnSpc>
              </a:pPr>
              <a:r>
                <a:rPr lang="zh-CN" altLang="zh-CN" dirty="0">
                  <a:solidFill>
                    <a:schemeClr val="bg1"/>
                  </a:solidFill>
                  <a:latin typeface="微软雅黑" pitchFamily="34" charset="-122"/>
                  <a:ea typeface="微软雅黑" pitchFamily="34" charset="-122"/>
                </a:rPr>
                <a:t>锋格诚邀有识之士</a:t>
              </a:r>
              <a:r>
                <a:rPr lang="zh-CN" altLang="en-US" dirty="0">
                  <a:solidFill>
                    <a:schemeClr val="bg1"/>
                  </a:solidFill>
                  <a:latin typeface="微软雅黑" pitchFamily="34" charset="-122"/>
                  <a:ea typeface="微软雅黑" pitchFamily="34" charset="-122"/>
                </a:rPr>
                <a:t>，</a:t>
              </a:r>
              <a:endParaRPr lang="en-US" altLang="zh-CN" dirty="0">
                <a:solidFill>
                  <a:schemeClr val="bg1"/>
                </a:solidFill>
                <a:latin typeface="微软雅黑" pitchFamily="34" charset="-122"/>
                <a:ea typeface="微软雅黑" pitchFamily="34" charset="-122"/>
              </a:endParaRPr>
            </a:p>
            <a:p>
              <a:pPr>
                <a:lnSpc>
                  <a:spcPct val="150000"/>
                </a:lnSpc>
              </a:pPr>
              <a:r>
                <a:rPr lang="zh-CN" altLang="zh-CN" dirty="0">
                  <a:solidFill>
                    <a:schemeClr val="bg1"/>
                  </a:solidFill>
                  <a:latin typeface="微软雅黑" pitchFamily="34" charset="-122"/>
                  <a:ea typeface="微软雅黑" pitchFamily="34" charset="-122"/>
                </a:rPr>
                <a:t>共谋大举，同飨盛宴！</a:t>
              </a:r>
              <a:endParaRPr lang="zh-CN" altLang="en-US"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28480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e824b899a9014c08cfbc6abe0c7b02087bf4f42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08" y="0"/>
            <a:ext cx="91747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6512" y="1849388"/>
            <a:ext cx="9180512" cy="1872208"/>
          </a:xfrm>
          <a:prstGeom prst="rect">
            <a:avLst/>
          </a:prstGeom>
          <a:solidFill>
            <a:schemeClr val="bg2">
              <a:lumMod val="75000"/>
              <a:alpha val="72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hidden="1"/>
          <p:cNvCxnSpPr/>
          <p:nvPr/>
        </p:nvCxnSpPr>
        <p:spPr>
          <a:xfrm>
            <a:off x="4283968" y="841276"/>
            <a:ext cx="0" cy="4464496"/>
          </a:xfrm>
          <a:prstGeom prst="line">
            <a:avLst/>
          </a:prstGeom>
          <a:ln w="381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030" name="Picture 6" descr="C:\Users\Administrator\Desktop\微信图片_20180401202358.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255" t="33087" r="35072" b="32345"/>
          <a:stretch/>
        </p:blipFill>
        <p:spPr bwMode="auto">
          <a:xfrm>
            <a:off x="6660232" y="1849388"/>
            <a:ext cx="398100" cy="420408"/>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dministrator\Desktop\介绍完毕谢谢_alpha_www.shufami.com.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84169" b="19964"/>
          <a:stretch/>
        </p:blipFill>
        <p:spPr bwMode="auto">
          <a:xfrm>
            <a:off x="1429120" y="2209428"/>
            <a:ext cx="1054648" cy="97662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Administrator\Desktop\介绍完毕谢谢_alpha_www.shufami.com.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608" t="10968" r="67693" b="18475"/>
          <a:stretch/>
        </p:blipFill>
        <p:spPr bwMode="auto">
          <a:xfrm>
            <a:off x="2339752" y="2368560"/>
            <a:ext cx="883806" cy="7769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2" descr="C:\Users\Administrator\Desktop\介绍完毕谢谢_alpha_www.shufami.com.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3438" r="51216" b="18053"/>
          <a:stretch/>
        </p:blipFill>
        <p:spPr bwMode="auto">
          <a:xfrm>
            <a:off x="3203848" y="2281436"/>
            <a:ext cx="846246" cy="82768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2" descr="C:\Users\Administrator\Desktop\介绍完毕谢谢_alpha_www.shufami.com.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1097" r="34203" b="18250"/>
          <a:stretch/>
        </p:blipFill>
        <p:spPr bwMode="auto">
          <a:xfrm>
            <a:off x="3923928" y="2237371"/>
            <a:ext cx="947992" cy="965626"/>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5" name="Picture 3" descr="C:\Users\Administrator\Desktop\介绍完毕谢谢_alpha_www.shufami.com.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2908" b="12918"/>
          <a:stretch/>
        </p:blipFill>
        <p:spPr bwMode="auto">
          <a:xfrm>
            <a:off x="5627758" y="2551548"/>
            <a:ext cx="1536530" cy="143384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5" name="Picture 3" descr="C:\Users\Administrator\Desktop\介绍完毕谢谢_alpha_www.shufami.com.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2908" b="12918"/>
          <a:stretch/>
        </p:blipFill>
        <p:spPr bwMode="auto">
          <a:xfrm>
            <a:off x="4619646" y="1561356"/>
            <a:ext cx="1536530" cy="143384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355976" y="4441676"/>
            <a:ext cx="2300630" cy="1023742"/>
          </a:xfrm>
          <a:prstGeom prst="rect">
            <a:avLst/>
          </a:prstGeom>
          <a:noFill/>
          <a:ln>
            <a:solidFill>
              <a:schemeClr val="bg1">
                <a:lumMod val="50000"/>
              </a:schemeClr>
            </a:solidFill>
          </a:ln>
        </p:spPr>
        <p:txBody>
          <a:bodyPr wrap="none" rtlCol="0">
            <a:spAutoFit/>
          </a:bodyPr>
          <a:lstStyle/>
          <a:p>
            <a:pPr>
              <a:lnSpc>
                <a:spcPct val="150000"/>
              </a:lnSpc>
            </a:pPr>
            <a:r>
              <a:rPr lang="zh-CN" altLang="en-US" sz="1400" dirty="0">
                <a:solidFill>
                  <a:schemeClr val="tx1">
                    <a:lumMod val="50000"/>
                    <a:lumOff val="50000"/>
                  </a:schemeClr>
                </a:solidFill>
                <a:latin typeface="微软雅黑" pitchFamily="34" charset="-122"/>
                <a:ea typeface="微软雅黑" pitchFamily="34" charset="-122"/>
              </a:rPr>
              <a:t>加盟热线：</a:t>
            </a:r>
            <a:r>
              <a:rPr lang="en-US" altLang="zh-CN" sz="1400" dirty="0">
                <a:solidFill>
                  <a:schemeClr val="tx1">
                    <a:lumMod val="50000"/>
                    <a:lumOff val="50000"/>
                  </a:schemeClr>
                </a:solidFill>
                <a:latin typeface="微软雅黑" pitchFamily="34" charset="-122"/>
                <a:ea typeface="微软雅黑" pitchFamily="34" charset="-122"/>
              </a:rPr>
              <a:t>400-902-5118</a:t>
            </a:r>
          </a:p>
          <a:p>
            <a:pPr>
              <a:lnSpc>
                <a:spcPct val="150000"/>
              </a:lnSpc>
            </a:pPr>
            <a:r>
              <a:rPr lang="en-US" altLang="zh-CN" sz="1400" dirty="0">
                <a:solidFill>
                  <a:schemeClr val="tx1">
                    <a:lumMod val="50000"/>
                    <a:lumOff val="50000"/>
                  </a:schemeClr>
                </a:solidFill>
                <a:latin typeface="微软雅黑" pitchFamily="34" charset="-122"/>
                <a:ea typeface="微软雅黑" pitchFamily="34" charset="-122"/>
              </a:rPr>
              <a:t>                  18501197789</a:t>
            </a:r>
          </a:p>
          <a:p>
            <a:pPr>
              <a:lnSpc>
                <a:spcPct val="150000"/>
              </a:lnSpc>
            </a:pPr>
            <a:r>
              <a:rPr lang="zh-CN" altLang="en-US" sz="1400" dirty="0">
                <a:solidFill>
                  <a:schemeClr val="tx1">
                    <a:lumMod val="50000"/>
                    <a:lumOff val="50000"/>
                  </a:schemeClr>
                </a:solidFill>
                <a:latin typeface="微软雅黑" pitchFamily="34" charset="-122"/>
                <a:ea typeface="微软雅黑" pitchFamily="34" charset="-122"/>
              </a:rPr>
              <a:t>网址：</a:t>
            </a:r>
            <a:r>
              <a:rPr lang="en-US" altLang="zh-CN" sz="1400" dirty="0">
                <a:solidFill>
                  <a:schemeClr val="tx1">
                    <a:lumMod val="50000"/>
                    <a:lumOff val="50000"/>
                  </a:schemeClr>
                </a:solidFill>
                <a:latin typeface="微软雅黑" pitchFamily="34" charset="-122"/>
                <a:ea typeface="微软雅黑" pitchFamily="34" charset="-122"/>
              </a:rPr>
              <a:t>www.fglianzi.com </a:t>
            </a:r>
            <a:endParaRPr lang="zh-CN" altLang="en-US" sz="1400" dirty="0">
              <a:solidFill>
                <a:schemeClr val="tx1">
                  <a:lumMod val="50000"/>
                  <a:lumOff val="50000"/>
                </a:schemeClr>
              </a:solidFill>
              <a:latin typeface="微软雅黑" pitchFamily="34" charset="-122"/>
              <a:ea typeface="微软雅黑" pitchFamily="34" charset="-122"/>
            </a:endParaRPr>
          </a:p>
        </p:txBody>
      </p:sp>
      <p:pic>
        <p:nvPicPr>
          <p:cNvPr id="3076" name="Picture 4" descr="E:\黄鹏工作\锋格\11-23锋格策划\锋格五天练字.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5856" y="4441676"/>
            <a:ext cx="1026000" cy="1026000"/>
          </a:xfrm>
          <a:prstGeom prst="rect">
            <a:avLst/>
          </a:prstGeom>
          <a:noFill/>
          <a:ln w="12700">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92372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35003" y="1399436"/>
            <a:ext cx="862737" cy="800219"/>
            <a:chOff x="506841" y="1617187"/>
            <a:chExt cx="654918" cy="607459"/>
          </a:xfrm>
        </p:grpSpPr>
        <p:grpSp>
          <p:nvGrpSpPr>
            <p:cNvPr id="57" name="组合 56"/>
            <p:cNvGrpSpPr/>
            <p:nvPr/>
          </p:nvGrpSpPr>
          <p:grpSpPr>
            <a:xfrm>
              <a:off x="539552" y="1633364"/>
              <a:ext cx="576064" cy="576064"/>
              <a:chOff x="467544" y="1561356"/>
              <a:chExt cx="720080" cy="720080"/>
            </a:xfrm>
          </p:grpSpPr>
          <p:sp>
            <p:nvSpPr>
              <p:cNvPr id="59" name="矩形 58"/>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1"/>
                <a:endCxn id="59"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9" idx="0"/>
                <a:endCxn id="59"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8" name="TextBox 57"/>
            <p:cNvSpPr txBox="1"/>
            <p:nvPr/>
          </p:nvSpPr>
          <p:spPr>
            <a:xfrm>
              <a:off x="506841" y="1617187"/>
              <a:ext cx="654918" cy="607459"/>
            </a:xfrm>
            <a:prstGeom prst="rect">
              <a:avLst/>
            </a:prstGeom>
            <a:noFill/>
          </p:spPr>
          <p:txBody>
            <a:bodyPr wrap="none" rtlCol="0">
              <a:spAutoFit/>
            </a:bodyPr>
            <a:lstStyle/>
            <a:p>
              <a:r>
                <a:rPr lang="zh-CN" altLang="en-US" sz="2300" b="1" dirty="0">
                  <a:solidFill>
                    <a:srgbClr val="FF0000"/>
                  </a:solidFill>
                  <a:latin typeface="微软雅黑" pitchFamily="34" charset="-122"/>
                  <a:ea typeface="微软雅黑" pitchFamily="34" charset="-122"/>
                </a:rPr>
                <a:t>品 牌</a:t>
              </a:r>
              <a:endParaRPr lang="en-US" altLang="zh-CN" sz="2300" b="1" dirty="0">
                <a:solidFill>
                  <a:srgbClr val="FF0000"/>
                </a:solidFill>
                <a:latin typeface="微软雅黑" pitchFamily="34" charset="-122"/>
                <a:ea typeface="微软雅黑" pitchFamily="34" charset="-122"/>
              </a:endParaRPr>
            </a:p>
            <a:p>
              <a:r>
                <a:rPr lang="zh-CN" altLang="en-US" sz="2300" b="1" dirty="0">
                  <a:solidFill>
                    <a:srgbClr val="FF0000"/>
                  </a:solidFill>
                  <a:latin typeface="微软雅黑" pitchFamily="34" charset="-122"/>
                  <a:ea typeface="微软雅黑" pitchFamily="34" charset="-122"/>
                </a:rPr>
                <a:t>介 绍</a:t>
              </a:r>
            </a:p>
          </p:txBody>
        </p:sp>
      </p:grpSp>
      <p:grpSp>
        <p:nvGrpSpPr>
          <p:cNvPr id="62" name="组合 61"/>
          <p:cNvGrpSpPr/>
          <p:nvPr/>
        </p:nvGrpSpPr>
        <p:grpSpPr>
          <a:xfrm>
            <a:off x="-19764" y="3331076"/>
            <a:ext cx="655949" cy="584775"/>
            <a:chOff x="512625" y="1628755"/>
            <a:chExt cx="655949" cy="584775"/>
          </a:xfrm>
        </p:grpSpPr>
        <p:grpSp>
          <p:nvGrpSpPr>
            <p:cNvPr id="63" name="组合 62"/>
            <p:cNvGrpSpPr/>
            <p:nvPr/>
          </p:nvGrpSpPr>
          <p:grpSpPr>
            <a:xfrm>
              <a:off x="539552" y="1633364"/>
              <a:ext cx="576064" cy="576064"/>
              <a:chOff x="467544" y="1561356"/>
              <a:chExt cx="720080" cy="720080"/>
            </a:xfrm>
          </p:grpSpPr>
          <p:sp>
            <p:nvSpPr>
              <p:cNvPr id="65" name="矩形 6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stCxn id="65" idx="1"/>
                <a:endCxn id="6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5" idx="0"/>
                <a:endCxn id="6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68" name="组合 67"/>
          <p:cNvGrpSpPr/>
          <p:nvPr/>
        </p:nvGrpSpPr>
        <p:grpSpPr>
          <a:xfrm>
            <a:off x="-19764" y="2177857"/>
            <a:ext cx="655949" cy="584775"/>
            <a:chOff x="512625" y="1628755"/>
            <a:chExt cx="655949" cy="584775"/>
          </a:xfrm>
        </p:grpSpPr>
        <p:grpSp>
          <p:nvGrpSpPr>
            <p:cNvPr id="69" name="组合 68"/>
            <p:cNvGrpSpPr/>
            <p:nvPr/>
          </p:nvGrpSpPr>
          <p:grpSpPr>
            <a:xfrm>
              <a:off x="539552" y="1633364"/>
              <a:ext cx="576064" cy="576064"/>
              <a:chOff x="467544" y="1561356"/>
              <a:chExt cx="720080" cy="720080"/>
            </a:xfrm>
          </p:grpSpPr>
          <p:sp>
            <p:nvSpPr>
              <p:cNvPr id="71" name="矩形 7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stCxn id="71" idx="1"/>
                <a:endCxn id="7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1" idx="0"/>
                <a:endCxn id="7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grpSp>
        <p:nvGrpSpPr>
          <p:cNvPr id="74" name="组合 73"/>
          <p:cNvGrpSpPr/>
          <p:nvPr/>
        </p:nvGrpSpPr>
        <p:grpSpPr>
          <a:xfrm>
            <a:off x="-19764" y="2755012"/>
            <a:ext cx="655949" cy="584775"/>
            <a:chOff x="512625" y="1628755"/>
            <a:chExt cx="655949" cy="584775"/>
          </a:xfrm>
        </p:grpSpPr>
        <p:grpSp>
          <p:nvGrpSpPr>
            <p:cNvPr id="75" name="组合 74"/>
            <p:cNvGrpSpPr/>
            <p:nvPr/>
          </p:nvGrpSpPr>
          <p:grpSpPr>
            <a:xfrm>
              <a:off x="539552" y="1633364"/>
              <a:ext cx="576064" cy="576064"/>
              <a:chOff x="467544" y="1561356"/>
              <a:chExt cx="720080" cy="720080"/>
            </a:xfrm>
          </p:grpSpPr>
          <p:sp>
            <p:nvSpPr>
              <p:cNvPr id="77" name="矩形 7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1"/>
                <a:endCxn id="7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7" idx="0"/>
                <a:endCxn id="7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怎 么</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合 作</a:t>
              </a:r>
            </a:p>
          </p:txBody>
        </p:sp>
      </p:grpSp>
      <p:sp>
        <p:nvSpPr>
          <p:cNvPr id="3" name="矩形 2"/>
          <p:cNvSpPr/>
          <p:nvPr/>
        </p:nvSpPr>
        <p:spPr>
          <a:xfrm>
            <a:off x="1403648" y="1273324"/>
            <a:ext cx="6552728" cy="1200329"/>
          </a:xfrm>
          <a:prstGeom prst="rect">
            <a:avLst/>
          </a:prstGeom>
        </p:spPr>
        <p:txBody>
          <a:bodyPr wrap="square">
            <a:spAutoFit/>
          </a:bodyPr>
          <a:lstStyle/>
          <a:p>
            <a:pPr algn="just">
              <a:lnSpc>
                <a:spcPct val="150000"/>
              </a:lnSpc>
            </a:pPr>
            <a:r>
              <a:rPr lang="en-US" altLang="zh-CN" sz="1600" dirty="0">
                <a:solidFill>
                  <a:schemeClr val="tx1">
                    <a:lumMod val="65000"/>
                    <a:lumOff val="35000"/>
                  </a:schemeClr>
                </a:solidFill>
                <a:latin typeface="微软雅黑" pitchFamily="34" charset="-122"/>
                <a:ea typeface="微软雅黑" pitchFamily="34" charset="-122"/>
              </a:rPr>
              <a:t>       </a:t>
            </a:r>
            <a:r>
              <a:rPr lang="zh-CN" altLang="zh-CN" sz="1600" dirty="0">
                <a:solidFill>
                  <a:schemeClr val="tx1">
                    <a:lumMod val="65000"/>
                    <a:lumOff val="35000"/>
                  </a:schemeClr>
                </a:solidFill>
                <a:latin typeface="微软雅黑" pitchFamily="34" charset="-122"/>
                <a:ea typeface="微软雅黑" pitchFamily="34" charset="-122"/>
              </a:rPr>
              <a:t>北京锋格练字品牌创立于</a:t>
            </a:r>
            <a:r>
              <a:rPr lang="en-US" altLang="zh-CN" sz="1600" dirty="0">
                <a:solidFill>
                  <a:schemeClr val="tx1">
                    <a:lumMod val="65000"/>
                    <a:lumOff val="35000"/>
                  </a:schemeClr>
                </a:solidFill>
                <a:latin typeface="微软雅黑" pitchFamily="34" charset="-122"/>
                <a:ea typeface="微软雅黑" pitchFamily="34" charset="-122"/>
              </a:rPr>
              <a:t>2008</a:t>
            </a:r>
            <a:r>
              <a:rPr lang="zh-CN" altLang="zh-CN" sz="1600" dirty="0">
                <a:solidFill>
                  <a:schemeClr val="tx1">
                    <a:lumMod val="65000"/>
                    <a:lumOff val="35000"/>
                  </a:schemeClr>
                </a:solidFill>
                <a:latin typeface="微软雅黑" pitchFamily="34" charset="-122"/>
                <a:ea typeface="微软雅黑" pitchFamily="34" charset="-122"/>
              </a:rPr>
              <a:t>年，是中国硬笔书法协会会员单位。截至目前，全国加盟分校</a:t>
            </a:r>
            <a:r>
              <a:rPr lang="en-US" altLang="zh-CN" sz="1600" dirty="0">
                <a:solidFill>
                  <a:schemeClr val="tx1">
                    <a:lumMod val="65000"/>
                    <a:lumOff val="35000"/>
                  </a:schemeClr>
                </a:solidFill>
                <a:latin typeface="微软雅黑" pitchFamily="34" charset="-122"/>
                <a:ea typeface="微软雅黑" pitchFamily="34" charset="-122"/>
              </a:rPr>
              <a:t>200</a:t>
            </a:r>
            <a:r>
              <a:rPr lang="zh-CN" altLang="zh-CN" sz="1600" dirty="0">
                <a:solidFill>
                  <a:schemeClr val="tx1">
                    <a:lumMod val="65000"/>
                    <a:lumOff val="35000"/>
                  </a:schemeClr>
                </a:solidFill>
                <a:latin typeface="微软雅黑" pitchFamily="34" charset="-122"/>
                <a:ea typeface="微软雅黑" pitchFamily="34" charset="-122"/>
              </a:rPr>
              <a:t>余所，培训高级讲师千余人，累计教授学员近</a:t>
            </a:r>
            <a:r>
              <a:rPr lang="en-US" altLang="zh-CN" sz="1600" dirty="0">
                <a:solidFill>
                  <a:schemeClr val="tx1">
                    <a:lumMod val="65000"/>
                    <a:lumOff val="35000"/>
                  </a:schemeClr>
                </a:solidFill>
                <a:latin typeface="微软雅黑" pitchFamily="34" charset="-122"/>
                <a:ea typeface="微软雅黑" pitchFamily="34" charset="-122"/>
              </a:rPr>
              <a:t>10</a:t>
            </a:r>
            <a:r>
              <a:rPr lang="zh-CN" altLang="zh-CN" sz="1600" dirty="0">
                <a:solidFill>
                  <a:schemeClr val="tx1">
                    <a:lumMod val="65000"/>
                    <a:lumOff val="35000"/>
                  </a:schemeClr>
                </a:solidFill>
                <a:latin typeface="微软雅黑" pitchFamily="34" charset="-122"/>
                <a:ea typeface="微软雅黑" pitchFamily="34" charset="-122"/>
              </a:rPr>
              <a:t>万人次，是从事硬笔书法培训、传统文化推广的一线专业品牌。</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816" y="3507667"/>
            <a:ext cx="2165414" cy="1440000"/>
          </a:xfrm>
          <a:prstGeom prst="rect">
            <a:avLst/>
          </a:prstGeom>
          <a:noFill/>
          <a:ln>
            <a:noFill/>
          </a:ln>
          <a:effectLst>
            <a:outerShdw dist="35921" dir="2700000" algn="ctr" rotWithShape="0">
              <a:schemeClr val="bg2"/>
            </a:outerShdw>
            <a:reflection blurRad="63500" stA="90000" endPos="6000" dist="50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8523" y="3507667"/>
            <a:ext cx="2271014" cy="1440000"/>
          </a:xfrm>
          <a:prstGeom prst="rect">
            <a:avLst/>
          </a:prstGeom>
          <a:noFill/>
          <a:ln>
            <a:noFill/>
          </a:ln>
          <a:effectLst>
            <a:outerShdw dist="35921" dir="2700000" algn="ctr" rotWithShape="0">
              <a:schemeClr val="bg2"/>
            </a:outerShdw>
            <a:reflection blurRad="63500" stA="90000" endPos="6000" dist="50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2707" y="3073524"/>
            <a:ext cx="1494361" cy="1874143"/>
          </a:xfrm>
          <a:prstGeom prst="rect">
            <a:avLst/>
          </a:prstGeom>
          <a:noFill/>
          <a:ln>
            <a:noFill/>
          </a:ln>
          <a:effectLst>
            <a:outerShdw dist="35921" dir="2700000" algn="ctr" rotWithShape="0">
              <a:schemeClr val="bg2"/>
            </a:outerShdw>
            <a:reflection blurRad="63500" stA="90000" endPos="6000" dist="50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464" y="3507667"/>
            <a:ext cx="2304000" cy="1440000"/>
          </a:xfrm>
          <a:prstGeom prst="rect">
            <a:avLst/>
          </a:prstGeom>
          <a:noFill/>
          <a:ln>
            <a:noFill/>
          </a:ln>
          <a:effectLst>
            <a:outerShdw dist="35921" dir="2700000" algn="ctr" rotWithShape="0">
              <a:schemeClr val="bg2"/>
            </a:outerShdw>
            <a:reflection blurRad="63500" stA="90000" endPos="6000" dist="50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1" name="组合 20"/>
          <p:cNvGrpSpPr/>
          <p:nvPr/>
        </p:nvGrpSpPr>
        <p:grpSpPr>
          <a:xfrm>
            <a:off x="1475656" y="318572"/>
            <a:ext cx="1711972" cy="904463"/>
            <a:chOff x="1475656" y="318572"/>
            <a:chExt cx="1711972" cy="904463"/>
          </a:xfrm>
        </p:grpSpPr>
        <p:sp>
          <p:nvSpPr>
            <p:cNvPr id="10" name="TextBox 9"/>
            <p:cNvSpPr txBox="1"/>
            <p:nvPr/>
          </p:nvSpPr>
          <p:spPr>
            <a:xfrm>
              <a:off x="2079632" y="853703"/>
              <a:ext cx="1107996"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年磨一剑</a:t>
              </a:r>
              <a:endParaRPr lang="zh-CN" altLang="zh-CN" b="1" dirty="0">
                <a:solidFill>
                  <a:schemeClr val="tx1">
                    <a:lumMod val="65000"/>
                    <a:lumOff val="35000"/>
                  </a:schemeClr>
                </a:solidFill>
                <a:latin typeface="微软雅黑" pitchFamily="34" charset="-122"/>
                <a:ea typeface="微软雅黑" pitchFamily="34" charset="-122"/>
              </a:endParaRPr>
            </a:p>
          </p:txBody>
        </p:sp>
        <p:pic>
          <p:nvPicPr>
            <p:cNvPr id="1030" name="Picture 6" descr="C:\Users\Administrator\Desktop\十_alpha_www.shufami.com.pn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rcRect l="19675" b="27086"/>
            <a:stretch/>
          </p:blipFill>
          <p:spPr bwMode="auto">
            <a:xfrm>
              <a:off x="1475656" y="318572"/>
              <a:ext cx="884907" cy="88274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798882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435524" y="1621850"/>
            <a:ext cx="272832" cy="369332"/>
            <a:chOff x="3419872" y="3649588"/>
            <a:chExt cx="272832" cy="369332"/>
          </a:xfrm>
        </p:grpSpPr>
        <p:sp>
          <p:nvSpPr>
            <p:cNvPr id="5" name="TextBox 4"/>
            <p:cNvSpPr txBox="1"/>
            <p:nvPr/>
          </p:nvSpPr>
          <p:spPr>
            <a:xfrm>
              <a:off x="3419872" y="3649588"/>
              <a:ext cx="272832" cy="369332"/>
            </a:xfrm>
            <a:prstGeom prst="rect">
              <a:avLst/>
            </a:prstGeom>
            <a:noFill/>
          </p:spPr>
          <p:txBody>
            <a:bodyPr wrap="none" rtlCol="0">
              <a:spAutoFit/>
            </a:bodyPr>
            <a:lstStyle/>
            <a:p>
              <a:pPr algn="ctr"/>
              <a:r>
                <a:rPr lang="en-US" altLang="zh-CN" dirty="0">
                  <a:solidFill>
                    <a:srgbClr val="E70334"/>
                  </a:solidFill>
                  <a:latin typeface="Impact" pitchFamily="34" charset="0"/>
                </a:rPr>
                <a:t>1</a:t>
              </a:r>
              <a:endParaRPr lang="zh-CN" altLang="en-US" dirty="0">
                <a:solidFill>
                  <a:srgbClr val="E70334"/>
                </a:solidFill>
                <a:latin typeface="Impact" pitchFamily="34" charset="0"/>
              </a:endParaRPr>
            </a:p>
          </p:txBody>
        </p:sp>
        <p:cxnSp>
          <p:nvCxnSpPr>
            <p:cNvPr id="7" name="直接连接符 6"/>
            <p:cNvCxnSpPr>
              <a:stCxn id="5" idx="2"/>
              <a:endCxn id="5" idx="3"/>
            </p:cNvCxnSpPr>
            <p:nvPr/>
          </p:nvCxnSpPr>
          <p:spPr>
            <a:xfrm flipV="1">
              <a:off x="3556288" y="3834254"/>
              <a:ext cx="136416" cy="184666"/>
            </a:xfrm>
            <a:prstGeom prst="line">
              <a:avLst/>
            </a:prstGeom>
            <a:ln>
              <a:solidFill>
                <a:srgbClr val="E70334"/>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1435524" y="2433700"/>
            <a:ext cx="300083" cy="369332"/>
            <a:chOff x="3406246" y="3649588"/>
            <a:chExt cx="300083" cy="369332"/>
          </a:xfrm>
        </p:grpSpPr>
        <p:sp>
          <p:nvSpPr>
            <p:cNvPr id="29" name="TextBox 28"/>
            <p:cNvSpPr txBox="1"/>
            <p:nvPr/>
          </p:nvSpPr>
          <p:spPr>
            <a:xfrm>
              <a:off x="3406246" y="3649588"/>
              <a:ext cx="300083" cy="369332"/>
            </a:xfrm>
            <a:prstGeom prst="rect">
              <a:avLst/>
            </a:prstGeom>
            <a:noFill/>
          </p:spPr>
          <p:txBody>
            <a:bodyPr wrap="none" rtlCol="0">
              <a:spAutoFit/>
            </a:bodyPr>
            <a:lstStyle/>
            <a:p>
              <a:pPr algn="ctr"/>
              <a:r>
                <a:rPr lang="en-US" altLang="zh-CN" dirty="0">
                  <a:solidFill>
                    <a:srgbClr val="E70334"/>
                  </a:solidFill>
                  <a:latin typeface="Impact" pitchFamily="34" charset="0"/>
                </a:rPr>
                <a:t>2</a:t>
              </a:r>
              <a:endParaRPr lang="zh-CN" altLang="en-US" dirty="0">
                <a:solidFill>
                  <a:srgbClr val="E70334"/>
                </a:solidFill>
                <a:latin typeface="Impact" pitchFamily="34" charset="0"/>
              </a:endParaRPr>
            </a:p>
          </p:txBody>
        </p:sp>
        <p:cxnSp>
          <p:nvCxnSpPr>
            <p:cNvPr id="30" name="直接连接符 29"/>
            <p:cNvCxnSpPr>
              <a:stCxn id="29" idx="2"/>
              <a:endCxn id="29" idx="3"/>
            </p:cNvCxnSpPr>
            <p:nvPr/>
          </p:nvCxnSpPr>
          <p:spPr>
            <a:xfrm flipV="1">
              <a:off x="3556288" y="3834254"/>
              <a:ext cx="150041" cy="184666"/>
            </a:xfrm>
            <a:prstGeom prst="line">
              <a:avLst/>
            </a:prstGeom>
            <a:ln>
              <a:solidFill>
                <a:srgbClr val="E70334"/>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1435524" y="2932902"/>
            <a:ext cx="306495" cy="369332"/>
            <a:chOff x="3403040" y="3649588"/>
            <a:chExt cx="306495" cy="369332"/>
          </a:xfrm>
        </p:grpSpPr>
        <p:sp>
          <p:nvSpPr>
            <p:cNvPr id="34" name="TextBox 33"/>
            <p:cNvSpPr txBox="1"/>
            <p:nvPr/>
          </p:nvSpPr>
          <p:spPr>
            <a:xfrm>
              <a:off x="3403040" y="3649588"/>
              <a:ext cx="306495" cy="369332"/>
            </a:xfrm>
            <a:prstGeom prst="rect">
              <a:avLst/>
            </a:prstGeom>
            <a:noFill/>
          </p:spPr>
          <p:txBody>
            <a:bodyPr wrap="none" rtlCol="0">
              <a:spAutoFit/>
            </a:bodyPr>
            <a:lstStyle/>
            <a:p>
              <a:pPr algn="ctr"/>
              <a:r>
                <a:rPr lang="en-US" altLang="zh-CN" dirty="0">
                  <a:solidFill>
                    <a:srgbClr val="E70334"/>
                  </a:solidFill>
                  <a:latin typeface="Impact" pitchFamily="34" charset="0"/>
                </a:rPr>
                <a:t>3</a:t>
              </a:r>
              <a:endParaRPr lang="zh-CN" altLang="en-US" dirty="0">
                <a:solidFill>
                  <a:srgbClr val="E70334"/>
                </a:solidFill>
                <a:latin typeface="Impact" pitchFamily="34" charset="0"/>
              </a:endParaRPr>
            </a:p>
          </p:txBody>
        </p:sp>
        <p:cxnSp>
          <p:nvCxnSpPr>
            <p:cNvPr id="35" name="直接连接符 34"/>
            <p:cNvCxnSpPr>
              <a:stCxn id="34" idx="2"/>
              <a:endCxn id="34" idx="3"/>
            </p:cNvCxnSpPr>
            <p:nvPr/>
          </p:nvCxnSpPr>
          <p:spPr>
            <a:xfrm flipV="1">
              <a:off x="3556288" y="3834254"/>
              <a:ext cx="153247" cy="184666"/>
            </a:xfrm>
            <a:prstGeom prst="line">
              <a:avLst/>
            </a:prstGeom>
            <a:ln>
              <a:solidFill>
                <a:srgbClr val="E70334"/>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1435524" y="3492301"/>
            <a:ext cx="300083" cy="369332"/>
            <a:chOff x="3406246" y="3649588"/>
            <a:chExt cx="300083" cy="369332"/>
          </a:xfrm>
        </p:grpSpPr>
        <p:sp>
          <p:nvSpPr>
            <p:cNvPr id="37" name="TextBox 36"/>
            <p:cNvSpPr txBox="1"/>
            <p:nvPr/>
          </p:nvSpPr>
          <p:spPr>
            <a:xfrm>
              <a:off x="3406246" y="3649588"/>
              <a:ext cx="300083" cy="369332"/>
            </a:xfrm>
            <a:prstGeom prst="rect">
              <a:avLst/>
            </a:prstGeom>
            <a:noFill/>
          </p:spPr>
          <p:txBody>
            <a:bodyPr wrap="none" rtlCol="0">
              <a:spAutoFit/>
            </a:bodyPr>
            <a:lstStyle/>
            <a:p>
              <a:pPr algn="ctr"/>
              <a:r>
                <a:rPr lang="en-US" altLang="zh-CN" dirty="0">
                  <a:solidFill>
                    <a:srgbClr val="E70334"/>
                  </a:solidFill>
                  <a:latin typeface="Impact" pitchFamily="34" charset="0"/>
                </a:rPr>
                <a:t>4</a:t>
              </a:r>
              <a:endParaRPr lang="zh-CN" altLang="en-US" dirty="0">
                <a:solidFill>
                  <a:srgbClr val="E70334"/>
                </a:solidFill>
                <a:latin typeface="Impact" pitchFamily="34" charset="0"/>
              </a:endParaRPr>
            </a:p>
          </p:txBody>
        </p:sp>
        <p:cxnSp>
          <p:nvCxnSpPr>
            <p:cNvPr id="38" name="直接连接符 37"/>
            <p:cNvCxnSpPr>
              <a:stCxn id="37" idx="2"/>
              <a:endCxn id="37" idx="3"/>
            </p:cNvCxnSpPr>
            <p:nvPr/>
          </p:nvCxnSpPr>
          <p:spPr>
            <a:xfrm flipV="1">
              <a:off x="3556288" y="3834254"/>
              <a:ext cx="150041" cy="184666"/>
            </a:xfrm>
            <a:prstGeom prst="line">
              <a:avLst/>
            </a:prstGeom>
            <a:ln>
              <a:solidFill>
                <a:srgbClr val="E70334"/>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835696" y="1621850"/>
            <a:ext cx="877163" cy="369332"/>
          </a:xfrm>
          <a:prstGeom prst="rect">
            <a:avLst/>
          </a:prstGeom>
        </p:spPr>
        <p:txBody>
          <a:bodyPr wrap="none">
            <a:spAutoFit/>
          </a:bodyPr>
          <a:lstStyle/>
          <a:p>
            <a:r>
              <a:rPr lang="zh-CN" altLang="en-US" dirty="0">
                <a:latin typeface="微软雅黑" pitchFamily="34" charset="-122"/>
                <a:ea typeface="微软雅黑" pitchFamily="34" charset="-122"/>
              </a:rPr>
              <a:t>出身正</a:t>
            </a:r>
            <a:endParaRPr lang="zh-CN" altLang="en-US" dirty="0"/>
          </a:p>
        </p:txBody>
      </p:sp>
      <p:sp>
        <p:nvSpPr>
          <p:cNvPr id="15" name="矩形 14"/>
          <p:cNvSpPr/>
          <p:nvPr/>
        </p:nvSpPr>
        <p:spPr>
          <a:xfrm>
            <a:off x="1835695" y="2433700"/>
            <a:ext cx="877163" cy="369332"/>
          </a:xfrm>
          <a:prstGeom prst="rect">
            <a:avLst/>
          </a:prstGeom>
        </p:spPr>
        <p:txBody>
          <a:bodyPr wrap="none">
            <a:spAutoFit/>
          </a:bodyPr>
          <a:lstStyle/>
          <a:p>
            <a:r>
              <a:rPr lang="zh-CN" altLang="en-US" dirty="0">
                <a:latin typeface="微软雅黑" pitchFamily="34" charset="-122"/>
                <a:ea typeface="微软雅黑" pitchFamily="34" charset="-122"/>
              </a:rPr>
              <a:t>快乐学</a:t>
            </a:r>
            <a:endParaRPr lang="zh-CN" altLang="en-US" dirty="0"/>
          </a:p>
        </p:txBody>
      </p:sp>
      <p:sp>
        <p:nvSpPr>
          <p:cNvPr id="16" name="矩形 15"/>
          <p:cNvSpPr/>
          <p:nvPr/>
        </p:nvSpPr>
        <p:spPr>
          <a:xfrm>
            <a:off x="1835696" y="2932902"/>
            <a:ext cx="877163" cy="369332"/>
          </a:xfrm>
          <a:prstGeom prst="rect">
            <a:avLst/>
          </a:prstGeom>
        </p:spPr>
        <p:txBody>
          <a:bodyPr wrap="none">
            <a:spAutoFit/>
          </a:bodyPr>
          <a:lstStyle/>
          <a:p>
            <a:r>
              <a:rPr lang="zh-CN" altLang="en-US" dirty="0">
                <a:latin typeface="微软雅黑" pitchFamily="34" charset="-122"/>
                <a:ea typeface="微软雅黑" pitchFamily="34" charset="-122"/>
              </a:rPr>
              <a:t>轻松教</a:t>
            </a:r>
            <a:endParaRPr lang="zh-CN" altLang="en-US" dirty="0"/>
          </a:p>
        </p:txBody>
      </p:sp>
      <p:sp>
        <p:nvSpPr>
          <p:cNvPr id="24" name="矩形 23"/>
          <p:cNvSpPr/>
          <p:nvPr/>
        </p:nvSpPr>
        <p:spPr>
          <a:xfrm>
            <a:off x="1835695" y="3492301"/>
            <a:ext cx="877163" cy="369332"/>
          </a:xfrm>
          <a:prstGeom prst="rect">
            <a:avLst/>
          </a:prstGeom>
        </p:spPr>
        <p:txBody>
          <a:bodyPr wrap="none">
            <a:spAutoFit/>
          </a:bodyPr>
          <a:lstStyle/>
          <a:p>
            <a:r>
              <a:rPr lang="zh-CN" altLang="en-US" dirty="0">
                <a:latin typeface="微软雅黑" pitchFamily="34" charset="-122"/>
                <a:ea typeface="微软雅黑" pitchFamily="34" charset="-122"/>
              </a:rPr>
              <a:t>见效快</a:t>
            </a:r>
            <a:endParaRPr lang="zh-CN" altLang="en-US" dirty="0"/>
          </a:p>
        </p:txBody>
      </p:sp>
      <p:grpSp>
        <p:nvGrpSpPr>
          <p:cNvPr id="56" name="组合 55"/>
          <p:cNvGrpSpPr/>
          <p:nvPr/>
        </p:nvGrpSpPr>
        <p:grpSpPr>
          <a:xfrm>
            <a:off x="-35003" y="1399436"/>
            <a:ext cx="862737" cy="800219"/>
            <a:chOff x="506841" y="1617187"/>
            <a:chExt cx="654918" cy="607459"/>
          </a:xfrm>
        </p:grpSpPr>
        <p:grpSp>
          <p:nvGrpSpPr>
            <p:cNvPr id="57" name="组合 56"/>
            <p:cNvGrpSpPr/>
            <p:nvPr/>
          </p:nvGrpSpPr>
          <p:grpSpPr>
            <a:xfrm>
              <a:off x="539552" y="1633364"/>
              <a:ext cx="576064" cy="576064"/>
              <a:chOff x="467544" y="1561356"/>
              <a:chExt cx="720080" cy="720080"/>
            </a:xfrm>
          </p:grpSpPr>
          <p:sp>
            <p:nvSpPr>
              <p:cNvPr id="59" name="矩形 58"/>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1"/>
                <a:endCxn id="59"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9" idx="0"/>
                <a:endCxn id="59"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8" name="TextBox 57"/>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品 牌</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介 绍</a:t>
              </a:r>
            </a:p>
          </p:txBody>
        </p:sp>
      </p:grpSp>
      <p:grpSp>
        <p:nvGrpSpPr>
          <p:cNvPr id="62" name="组合 61"/>
          <p:cNvGrpSpPr/>
          <p:nvPr/>
        </p:nvGrpSpPr>
        <p:grpSpPr>
          <a:xfrm>
            <a:off x="-19764" y="3331076"/>
            <a:ext cx="655949" cy="584775"/>
            <a:chOff x="512625" y="1628755"/>
            <a:chExt cx="655949" cy="584775"/>
          </a:xfrm>
        </p:grpSpPr>
        <p:grpSp>
          <p:nvGrpSpPr>
            <p:cNvPr id="63" name="组合 62"/>
            <p:cNvGrpSpPr/>
            <p:nvPr/>
          </p:nvGrpSpPr>
          <p:grpSpPr>
            <a:xfrm>
              <a:off x="539552" y="1633364"/>
              <a:ext cx="576064" cy="576064"/>
              <a:chOff x="467544" y="1561356"/>
              <a:chExt cx="720080" cy="720080"/>
            </a:xfrm>
          </p:grpSpPr>
          <p:sp>
            <p:nvSpPr>
              <p:cNvPr id="65" name="矩形 6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stCxn id="65" idx="1"/>
                <a:endCxn id="6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5" idx="0"/>
                <a:endCxn id="6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68" name="组合 67"/>
          <p:cNvGrpSpPr/>
          <p:nvPr/>
        </p:nvGrpSpPr>
        <p:grpSpPr>
          <a:xfrm>
            <a:off x="-19764" y="2177857"/>
            <a:ext cx="655949" cy="584775"/>
            <a:chOff x="512625" y="1628755"/>
            <a:chExt cx="655949" cy="584775"/>
          </a:xfrm>
        </p:grpSpPr>
        <p:grpSp>
          <p:nvGrpSpPr>
            <p:cNvPr id="69" name="组合 68"/>
            <p:cNvGrpSpPr/>
            <p:nvPr/>
          </p:nvGrpSpPr>
          <p:grpSpPr>
            <a:xfrm>
              <a:off x="539552" y="1633364"/>
              <a:ext cx="576064" cy="576064"/>
              <a:chOff x="467544" y="1561356"/>
              <a:chExt cx="720080" cy="720080"/>
            </a:xfrm>
          </p:grpSpPr>
          <p:sp>
            <p:nvSpPr>
              <p:cNvPr id="71" name="矩形 7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stCxn id="71" idx="1"/>
                <a:endCxn id="7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1" idx="0"/>
                <a:endCxn id="7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grpSp>
        <p:nvGrpSpPr>
          <p:cNvPr id="74" name="组合 73"/>
          <p:cNvGrpSpPr/>
          <p:nvPr/>
        </p:nvGrpSpPr>
        <p:grpSpPr>
          <a:xfrm>
            <a:off x="-19764" y="2755012"/>
            <a:ext cx="655949" cy="584775"/>
            <a:chOff x="512625" y="1628755"/>
            <a:chExt cx="655949" cy="584775"/>
          </a:xfrm>
        </p:grpSpPr>
        <p:grpSp>
          <p:nvGrpSpPr>
            <p:cNvPr id="75" name="组合 74"/>
            <p:cNvGrpSpPr/>
            <p:nvPr/>
          </p:nvGrpSpPr>
          <p:grpSpPr>
            <a:xfrm>
              <a:off x="539552" y="1633364"/>
              <a:ext cx="576064" cy="576064"/>
              <a:chOff x="467544" y="1561356"/>
              <a:chExt cx="720080" cy="720080"/>
            </a:xfrm>
          </p:grpSpPr>
          <p:sp>
            <p:nvSpPr>
              <p:cNvPr id="77" name="矩形 7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1"/>
                <a:endCxn id="7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7" idx="0"/>
                <a:endCxn id="7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怎 么</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合 作</a:t>
              </a:r>
            </a:p>
          </p:txBody>
        </p:sp>
      </p:grpSp>
      <p:sp>
        <p:nvSpPr>
          <p:cNvPr id="3" name="矩形 2"/>
          <p:cNvSpPr/>
          <p:nvPr/>
        </p:nvSpPr>
        <p:spPr>
          <a:xfrm>
            <a:off x="2771800" y="1549544"/>
            <a:ext cx="5544616" cy="738664"/>
          </a:xfrm>
          <a:prstGeom prst="rect">
            <a:avLst/>
          </a:prstGeom>
        </p:spPr>
        <p:txBody>
          <a:bodyPr wrap="square">
            <a:spAutoFit/>
          </a:bodyPr>
          <a:lstStyle/>
          <a:p>
            <a:pPr algn="just">
              <a:lnSpc>
                <a:spcPct val="150000"/>
              </a:lnSpc>
            </a:pPr>
            <a:r>
              <a:rPr lang="zh-CN" altLang="en-US" sz="1400" dirty="0">
                <a:solidFill>
                  <a:schemeClr val="bg1">
                    <a:lumMod val="50000"/>
                  </a:schemeClr>
                </a:solidFill>
                <a:latin typeface="微软雅黑" pitchFamily="34" charset="-122"/>
                <a:ea typeface="微软雅黑" pitchFamily="34" charset="-122"/>
              </a:rPr>
              <a:t>北京锋格练字是由中国硬笔书法协会的专家精研而成的一套硬笔书法教学体系。</a:t>
            </a:r>
            <a:endParaRPr lang="zh-CN" altLang="zh-CN" sz="1400" dirty="0">
              <a:solidFill>
                <a:schemeClr val="bg1">
                  <a:lumMod val="50000"/>
                </a:schemeClr>
              </a:solidFill>
              <a:latin typeface="微软雅黑" pitchFamily="34" charset="-122"/>
              <a:ea typeface="微软雅黑" pitchFamily="34" charset="-122"/>
            </a:endParaRPr>
          </a:p>
        </p:txBody>
      </p:sp>
      <p:grpSp>
        <p:nvGrpSpPr>
          <p:cNvPr id="47" name="组合 46"/>
          <p:cNvGrpSpPr/>
          <p:nvPr/>
        </p:nvGrpSpPr>
        <p:grpSpPr>
          <a:xfrm>
            <a:off x="1435524" y="4072344"/>
            <a:ext cx="308098" cy="369332"/>
            <a:chOff x="3402239" y="3649588"/>
            <a:chExt cx="308098" cy="369332"/>
          </a:xfrm>
        </p:grpSpPr>
        <p:sp>
          <p:nvSpPr>
            <p:cNvPr id="48" name="TextBox 47"/>
            <p:cNvSpPr txBox="1"/>
            <p:nvPr/>
          </p:nvSpPr>
          <p:spPr>
            <a:xfrm>
              <a:off x="3402239" y="3649588"/>
              <a:ext cx="308098" cy="369332"/>
            </a:xfrm>
            <a:prstGeom prst="rect">
              <a:avLst/>
            </a:prstGeom>
            <a:noFill/>
          </p:spPr>
          <p:txBody>
            <a:bodyPr wrap="none" rtlCol="0">
              <a:spAutoFit/>
            </a:bodyPr>
            <a:lstStyle/>
            <a:p>
              <a:pPr algn="ctr"/>
              <a:r>
                <a:rPr lang="en-US" altLang="zh-CN" dirty="0">
                  <a:solidFill>
                    <a:srgbClr val="E70334"/>
                  </a:solidFill>
                  <a:latin typeface="Impact" pitchFamily="34" charset="0"/>
                </a:rPr>
                <a:t>5</a:t>
              </a:r>
              <a:endParaRPr lang="zh-CN" altLang="en-US" dirty="0">
                <a:solidFill>
                  <a:srgbClr val="E70334"/>
                </a:solidFill>
                <a:latin typeface="Impact" pitchFamily="34" charset="0"/>
              </a:endParaRPr>
            </a:p>
          </p:txBody>
        </p:sp>
        <p:cxnSp>
          <p:nvCxnSpPr>
            <p:cNvPr id="49" name="直接连接符 48"/>
            <p:cNvCxnSpPr>
              <a:stCxn id="48" idx="2"/>
              <a:endCxn id="48" idx="3"/>
            </p:cNvCxnSpPr>
            <p:nvPr/>
          </p:nvCxnSpPr>
          <p:spPr>
            <a:xfrm flipV="1">
              <a:off x="3556288" y="3834254"/>
              <a:ext cx="154049" cy="184666"/>
            </a:xfrm>
            <a:prstGeom prst="line">
              <a:avLst/>
            </a:prstGeom>
            <a:ln>
              <a:solidFill>
                <a:srgbClr val="E70334"/>
              </a:solidFill>
            </a:ln>
          </p:spPr>
          <p:style>
            <a:lnRef idx="1">
              <a:schemeClr val="accent1"/>
            </a:lnRef>
            <a:fillRef idx="0">
              <a:schemeClr val="accent1"/>
            </a:fillRef>
            <a:effectRef idx="0">
              <a:schemeClr val="accent1"/>
            </a:effectRef>
            <a:fontRef idx="minor">
              <a:schemeClr val="tx1"/>
            </a:fontRef>
          </p:style>
        </p:cxnSp>
      </p:grpSp>
      <p:sp>
        <p:nvSpPr>
          <p:cNvPr id="50" name="矩形 49"/>
          <p:cNvSpPr/>
          <p:nvPr/>
        </p:nvSpPr>
        <p:spPr>
          <a:xfrm>
            <a:off x="1843316" y="4072344"/>
            <a:ext cx="877163" cy="369332"/>
          </a:xfrm>
          <a:prstGeom prst="rect">
            <a:avLst/>
          </a:prstGeom>
        </p:spPr>
        <p:txBody>
          <a:bodyPr wrap="none">
            <a:spAutoFit/>
          </a:bodyPr>
          <a:lstStyle/>
          <a:p>
            <a:r>
              <a:rPr lang="zh-CN" altLang="zh-CN" dirty="0">
                <a:latin typeface="微软雅黑" pitchFamily="34" charset="-122"/>
                <a:ea typeface="微软雅黑" pitchFamily="34" charset="-122"/>
              </a:rPr>
              <a:t>管理全</a:t>
            </a:r>
            <a:endParaRPr lang="zh-CN" altLang="en-US" dirty="0">
              <a:latin typeface="微软雅黑" pitchFamily="34" charset="-122"/>
              <a:ea typeface="微软雅黑" pitchFamily="34" charset="-122"/>
            </a:endParaRPr>
          </a:p>
        </p:txBody>
      </p:sp>
      <p:sp>
        <p:nvSpPr>
          <p:cNvPr id="51" name="矩形 50"/>
          <p:cNvSpPr/>
          <p:nvPr/>
        </p:nvSpPr>
        <p:spPr>
          <a:xfrm>
            <a:off x="2771800" y="2387352"/>
            <a:ext cx="5184576" cy="377411"/>
          </a:xfrm>
          <a:prstGeom prst="rect">
            <a:avLst/>
          </a:prstGeom>
        </p:spPr>
        <p:txBody>
          <a:bodyPr wrap="square">
            <a:spAutoFit/>
          </a:bodyPr>
          <a:lstStyle/>
          <a:p>
            <a:pPr algn="just">
              <a:lnSpc>
                <a:spcPct val="150000"/>
              </a:lnSpc>
            </a:pPr>
            <a:r>
              <a:rPr lang="zh-CN" altLang="en-US" sz="1400" dirty="0">
                <a:solidFill>
                  <a:schemeClr val="bg1">
                    <a:lumMod val="50000"/>
                  </a:schemeClr>
                </a:solidFill>
                <a:latin typeface="微软雅黑" pitchFamily="34" charset="-122"/>
                <a:ea typeface="微软雅黑" pitchFamily="34" charset="-122"/>
              </a:rPr>
              <a:t>通过寻规律，进而悟技巧，激发学习兴趣，主动去学才有乐趣。</a:t>
            </a:r>
            <a:endParaRPr lang="zh-CN" altLang="zh-CN" sz="1400" dirty="0">
              <a:solidFill>
                <a:schemeClr val="bg1">
                  <a:lumMod val="50000"/>
                </a:schemeClr>
              </a:solidFill>
              <a:latin typeface="微软雅黑" pitchFamily="34" charset="-122"/>
              <a:ea typeface="微软雅黑" pitchFamily="34" charset="-122"/>
            </a:endParaRPr>
          </a:p>
        </p:txBody>
      </p:sp>
      <p:sp>
        <p:nvSpPr>
          <p:cNvPr id="52" name="矩形 51"/>
          <p:cNvSpPr/>
          <p:nvPr/>
        </p:nvSpPr>
        <p:spPr>
          <a:xfrm>
            <a:off x="2771800" y="2907678"/>
            <a:ext cx="5184576" cy="377411"/>
          </a:xfrm>
          <a:prstGeom prst="rect">
            <a:avLst/>
          </a:prstGeom>
        </p:spPr>
        <p:txBody>
          <a:bodyPr wrap="square">
            <a:spAutoFit/>
          </a:bodyPr>
          <a:lstStyle/>
          <a:p>
            <a:pPr algn="just">
              <a:lnSpc>
                <a:spcPct val="150000"/>
              </a:lnSpc>
            </a:pPr>
            <a:r>
              <a:rPr lang="zh-CN" altLang="en-US" sz="1400" dirty="0">
                <a:solidFill>
                  <a:schemeClr val="bg1">
                    <a:lumMod val="50000"/>
                  </a:schemeClr>
                </a:solidFill>
                <a:latin typeface="微软雅黑" pitchFamily="34" charset="-122"/>
                <a:ea typeface="微软雅黑" pitchFamily="34" charset="-122"/>
              </a:rPr>
              <a:t>教学体系完善，不断创新教学方法，主张亦师亦友的快乐学习法。</a:t>
            </a:r>
            <a:endParaRPr lang="zh-CN" altLang="zh-CN" sz="1400" dirty="0">
              <a:solidFill>
                <a:schemeClr val="bg1">
                  <a:lumMod val="50000"/>
                </a:schemeClr>
              </a:solidFill>
              <a:latin typeface="微软雅黑" pitchFamily="34" charset="-122"/>
              <a:ea typeface="微软雅黑" pitchFamily="34" charset="-122"/>
            </a:endParaRPr>
          </a:p>
        </p:txBody>
      </p:sp>
      <p:sp>
        <p:nvSpPr>
          <p:cNvPr id="53" name="矩形 52"/>
          <p:cNvSpPr/>
          <p:nvPr/>
        </p:nvSpPr>
        <p:spPr>
          <a:xfrm>
            <a:off x="2771800" y="3471664"/>
            <a:ext cx="5184576" cy="377411"/>
          </a:xfrm>
          <a:prstGeom prst="rect">
            <a:avLst/>
          </a:prstGeom>
        </p:spPr>
        <p:txBody>
          <a:bodyPr wrap="square">
            <a:spAutoFit/>
          </a:bodyPr>
          <a:lstStyle/>
          <a:p>
            <a:pPr algn="just">
              <a:lnSpc>
                <a:spcPct val="150000"/>
              </a:lnSpc>
            </a:pPr>
            <a:r>
              <a:rPr lang="zh-CN" altLang="en-US" sz="1400" dirty="0">
                <a:solidFill>
                  <a:schemeClr val="bg1">
                    <a:lumMod val="50000"/>
                  </a:schemeClr>
                </a:solidFill>
                <a:latin typeface="微软雅黑" pitchFamily="34" charset="-122"/>
                <a:ea typeface="微软雅黑" pitchFamily="34" charset="-122"/>
              </a:rPr>
              <a:t>懂规律、知技巧、善思考、爱动脑，效果自然更好、更快。</a:t>
            </a:r>
            <a:endParaRPr lang="zh-CN" altLang="zh-CN" sz="1400" dirty="0">
              <a:solidFill>
                <a:schemeClr val="bg1">
                  <a:lumMod val="50000"/>
                </a:schemeClr>
              </a:solidFill>
              <a:latin typeface="微软雅黑" pitchFamily="34" charset="-122"/>
              <a:ea typeface="微软雅黑" pitchFamily="34" charset="-122"/>
            </a:endParaRPr>
          </a:p>
        </p:txBody>
      </p:sp>
      <p:sp>
        <p:nvSpPr>
          <p:cNvPr id="54" name="矩形 53"/>
          <p:cNvSpPr/>
          <p:nvPr/>
        </p:nvSpPr>
        <p:spPr>
          <a:xfrm>
            <a:off x="2771800" y="4051156"/>
            <a:ext cx="5184576" cy="377411"/>
          </a:xfrm>
          <a:prstGeom prst="rect">
            <a:avLst/>
          </a:prstGeom>
        </p:spPr>
        <p:txBody>
          <a:bodyPr wrap="square">
            <a:spAutoFit/>
          </a:bodyPr>
          <a:lstStyle/>
          <a:p>
            <a:pPr algn="just">
              <a:lnSpc>
                <a:spcPct val="150000"/>
              </a:lnSpc>
            </a:pPr>
            <a:r>
              <a:rPr lang="zh-CN" altLang="en-US" sz="1400" dirty="0">
                <a:solidFill>
                  <a:schemeClr val="bg1">
                    <a:lumMod val="50000"/>
                  </a:schemeClr>
                </a:solidFill>
                <a:latin typeface="微软雅黑" pitchFamily="34" charset="-122"/>
                <a:ea typeface="微软雅黑" pitchFamily="34" charset="-122"/>
              </a:rPr>
              <a:t>所有分销由总部垂直管理，管理机制完备，聚众合力，抢占先机。</a:t>
            </a:r>
            <a:endParaRPr lang="zh-CN" altLang="zh-CN" sz="1400" dirty="0">
              <a:solidFill>
                <a:schemeClr val="bg1">
                  <a:lumMod val="50000"/>
                </a:schemeClr>
              </a:solidFill>
              <a:latin typeface="微软雅黑" pitchFamily="34" charset="-122"/>
              <a:ea typeface="微软雅黑" pitchFamily="34" charset="-122"/>
            </a:endParaRPr>
          </a:p>
        </p:txBody>
      </p:sp>
      <p:grpSp>
        <p:nvGrpSpPr>
          <p:cNvPr id="2" name="组合 1"/>
          <p:cNvGrpSpPr/>
          <p:nvPr/>
        </p:nvGrpSpPr>
        <p:grpSpPr>
          <a:xfrm>
            <a:off x="1403648" y="193204"/>
            <a:ext cx="2089033" cy="1440160"/>
            <a:chOff x="1788076" y="337220"/>
            <a:chExt cx="2089033" cy="1440160"/>
          </a:xfrm>
        </p:grpSpPr>
        <p:sp>
          <p:nvSpPr>
            <p:cNvPr id="11" name="TextBox 10"/>
            <p:cNvSpPr txBox="1"/>
            <p:nvPr/>
          </p:nvSpPr>
          <p:spPr>
            <a:xfrm>
              <a:off x="1788076" y="1027683"/>
              <a:ext cx="2089033" cy="461665"/>
            </a:xfrm>
            <a:prstGeom prst="rect">
              <a:avLst/>
            </a:prstGeom>
            <a:noFill/>
          </p:spPr>
          <p:txBody>
            <a:bodyPr wrap="none" rtlCol="0">
              <a:spAutoFit/>
            </a:bodyPr>
            <a:lstStyle/>
            <a:p>
              <a:r>
                <a:rPr lang="zh-CN" altLang="en-US" sz="2400" b="1" dirty="0">
                  <a:latin typeface="Impact" pitchFamily="34" charset="0"/>
                  <a:ea typeface="微软雅黑" pitchFamily="34" charset="-122"/>
                </a:rPr>
                <a:t>品牌                  色</a:t>
              </a:r>
              <a:endParaRPr lang="zh-CN" altLang="zh-CN" sz="2400" b="1" dirty="0">
                <a:latin typeface="Impact" pitchFamily="34" charset="0"/>
                <a:ea typeface="微软雅黑" pitchFamily="34" charset="-122"/>
              </a:endParaRPr>
            </a:p>
          </p:txBody>
        </p:sp>
        <p:pic>
          <p:nvPicPr>
            <p:cNvPr id="2050" name="Picture 2" descr="C:\Users\Administrator\Desktop\特_alpha_www.shufami.co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337220"/>
              <a:ext cx="1310478" cy="144016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517833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35003" y="1399436"/>
            <a:ext cx="862737" cy="800219"/>
            <a:chOff x="506841" y="1617187"/>
            <a:chExt cx="654918" cy="607459"/>
          </a:xfrm>
        </p:grpSpPr>
        <p:grpSp>
          <p:nvGrpSpPr>
            <p:cNvPr id="57" name="组合 56"/>
            <p:cNvGrpSpPr/>
            <p:nvPr/>
          </p:nvGrpSpPr>
          <p:grpSpPr>
            <a:xfrm>
              <a:off x="539552" y="1633364"/>
              <a:ext cx="576064" cy="576064"/>
              <a:chOff x="467544" y="1561356"/>
              <a:chExt cx="720080" cy="720080"/>
            </a:xfrm>
          </p:grpSpPr>
          <p:sp>
            <p:nvSpPr>
              <p:cNvPr id="59" name="矩形 58"/>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1"/>
                <a:endCxn id="59"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9" idx="0"/>
                <a:endCxn id="59"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8" name="TextBox 57"/>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品 牌</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介 绍</a:t>
              </a:r>
            </a:p>
          </p:txBody>
        </p:sp>
      </p:grpSp>
      <p:grpSp>
        <p:nvGrpSpPr>
          <p:cNvPr id="62" name="组合 61"/>
          <p:cNvGrpSpPr/>
          <p:nvPr/>
        </p:nvGrpSpPr>
        <p:grpSpPr>
          <a:xfrm>
            <a:off x="-19764" y="3331076"/>
            <a:ext cx="655949" cy="584775"/>
            <a:chOff x="512625" y="1628755"/>
            <a:chExt cx="655949" cy="584775"/>
          </a:xfrm>
        </p:grpSpPr>
        <p:grpSp>
          <p:nvGrpSpPr>
            <p:cNvPr id="63" name="组合 62"/>
            <p:cNvGrpSpPr/>
            <p:nvPr/>
          </p:nvGrpSpPr>
          <p:grpSpPr>
            <a:xfrm>
              <a:off x="539552" y="1633364"/>
              <a:ext cx="576064" cy="576064"/>
              <a:chOff x="467544" y="1561356"/>
              <a:chExt cx="720080" cy="720080"/>
            </a:xfrm>
          </p:grpSpPr>
          <p:sp>
            <p:nvSpPr>
              <p:cNvPr id="65" name="矩形 6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stCxn id="65" idx="1"/>
                <a:endCxn id="6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5" idx="0"/>
                <a:endCxn id="6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68" name="组合 67"/>
          <p:cNvGrpSpPr/>
          <p:nvPr/>
        </p:nvGrpSpPr>
        <p:grpSpPr>
          <a:xfrm>
            <a:off x="-19764" y="2177857"/>
            <a:ext cx="655949" cy="584775"/>
            <a:chOff x="512625" y="1628755"/>
            <a:chExt cx="655949" cy="584775"/>
          </a:xfrm>
        </p:grpSpPr>
        <p:grpSp>
          <p:nvGrpSpPr>
            <p:cNvPr id="69" name="组合 68"/>
            <p:cNvGrpSpPr/>
            <p:nvPr/>
          </p:nvGrpSpPr>
          <p:grpSpPr>
            <a:xfrm>
              <a:off x="539552" y="1633364"/>
              <a:ext cx="576064" cy="576064"/>
              <a:chOff x="467544" y="1561356"/>
              <a:chExt cx="720080" cy="720080"/>
            </a:xfrm>
          </p:grpSpPr>
          <p:sp>
            <p:nvSpPr>
              <p:cNvPr id="71" name="矩形 7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stCxn id="71" idx="1"/>
                <a:endCxn id="7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1" idx="0"/>
                <a:endCxn id="7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教 学</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体 系</a:t>
              </a:r>
            </a:p>
          </p:txBody>
        </p:sp>
      </p:grpSp>
      <p:grpSp>
        <p:nvGrpSpPr>
          <p:cNvPr id="74" name="组合 73"/>
          <p:cNvGrpSpPr/>
          <p:nvPr/>
        </p:nvGrpSpPr>
        <p:grpSpPr>
          <a:xfrm>
            <a:off x="-19764" y="2755012"/>
            <a:ext cx="655949" cy="584775"/>
            <a:chOff x="512625" y="1628755"/>
            <a:chExt cx="655949" cy="584775"/>
          </a:xfrm>
        </p:grpSpPr>
        <p:grpSp>
          <p:nvGrpSpPr>
            <p:cNvPr id="75" name="组合 74"/>
            <p:cNvGrpSpPr/>
            <p:nvPr/>
          </p:nvGrpSpPr>
          <p:grpSpPr>
            <a:xfrm>
              <a:off x="539552" y="1633364"/>
              <a:ext cx="576064" cy="576064"/>
              <a:chOff x="467544" y="1561356"/>
              <a:chExt cx="720080" cy="720080"/>
            </a:xfrm>
          </p:grpSpPr>
          <p:sp>
            <p:nvSpPr>
              <p:cNvPr id="77" name="矩形 7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1"/>
                <a:endCxn id="7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7" idx="0"/>
                <a:endCxn id="7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怎 么</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合 作</a:t>
              </a:r>
            </a:p>
          </p:txBody>
        </p:sp>
      </p:grpSp>
      <p:grpSp>
        <p:nvGrpSpPr>
          <p:cNvPr id="2" name="组合 1"/>
          <p:cNvGrpSpPr/>
          <p:nvPr/>
        </p:nvGrpSpPr>
        <p:grpSpPr>
          <a:xfrm>
            <a:off x="1432223" y="265212"/>
            <a:ext cx="2143536" cy="1440160"/>
            <a:chOff x="1788076" y="337220"/>
            <a:chExt cx="2143536" cy="1440160"/>
          </a:xfrm>
        </p:grpSpPr>
        <p:sp>
          <p:nvSpPr>
            <p:cNvPr id="11" name="TextBox 10"/>
            <p:cNvSpPr txBox="1"/>
            <p:nvPr/>
          </p:nvSpPr>
          <p:spPr>
            <a:xfrm>
              <a:off x="1788076" y="955675"/>
              <a:ext cx="2143536" cy="461665"/>
            </a:xfrm>
            <a:prstGeom prst="rect">
              <a:avLst/>
            </a:prstGeom>
            <a:noFill/>
          </p:spPr>
          <p:txBody>
            <a:bodyPr wrap="none" rtlCol="0">
              <a:spAutoFit/>
            </a:bodyPr>
            <a:lstStyle/>
            <a:p>
              <a:r>
                <a:rPr lang="zh-CN" altLang="en-US" sz="2400" b="1" dirty="0">
                  <a:latin typeface="Impact" pitchFamily="34" charset="0"/>
                  <a:ea typeface="微软雅黑" pitchFamily="34" charset="-122"/>
                </a:rPr>
                <a:t>品牌                   化</a:t>
              </a:r>
              <a:endParaRPr lang="zh-CN" altLang="zh-CN" sz="2400" b="1" dirty="0">
                <a:latin typeface="Impact" pitchFamily="34" charset="0"/>
                <a:ea typeface="微软雅黑" pitchFamily="34"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339752" y="337220"/>
              <a:ext cx="1310477" cy="14401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1403648" y="1417638"/>
            <a:ext cx="1872208" cy="3672408"/>
            <a:chOff x="1475656" y="1561356"/>
            <a:chExt cx="1872208" cy="3672408"/>
          </a:xfrm>
        </p:grpSpPr>
        <p:sp>
          <p:nvSpPr>
            <p:cNvPr id="4" name="圆角矩形 3"/>
            <p:cNvSpPr/>
            <p:nvPr/>
          </p:nvSpPr>
          <p:spPr>
            <a:xfrm>
              <a:off x="1547664" y="1561356"/>
              <a:ext cx="1800200" cy="3672408"/>
            </a:xfrm>
            <a:prstGeom prst="roundRect">
              <a:avLst/>
            </a:prstGeom>
            <a:blipFill>
              <a:blip r:embed="rId3" cstate="print"/>
              <a:tile tx="0" ty="0" sx="100000" sy="100000" flip="none" algn="tl"/>
            </a:blip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8" name="直接连接符 7"/>
            <p:cNvCxnSpPr/>
            <p:nvPr/>
          </p:nvCxnSpPr>
          <p:spPr>
            <a:xfrm>
              <a:off x="1585760" y="2137420"/>
              <a:ext cx="1713906" cy="0"/>
            </a:xfrm>
            <a:prstGeom prst="line">
              <a:avLst/>
            </a:prstGeom>
            <a:ln w="381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593481" y="2497460"/>
              <a:ext cx="1713906" cy="0"/>
            </a:xfrm>
            <a:prstGeom prst="line">
              <a:avLst/>
            </a:prstGeom>
            <a:ln w="381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2206946" y="1777500"/>
              <a:ext cx="492846" cy="1080000"/>
              <a:chOff x="2206946" y="1777500"/>
              <a:chExt cx="492846" cy="1080000"/>
            </a:xfrm>
          </p:grpSpPr>
          <p:pic>
            <p:nvPicPr>
              <p:cNvPr id="1026" name="Picture 2" descr="https://timgsa.baidu.com/timg?image&amp;quality=80&amp;size=b9999_10000&amp;sec=1522678313529&amp;di=e58535f0fdefde8ecf36dcde5db21591&amp;imgtype=0&amp;src=http%3A%2F%2Fimage.tupian114.com%2F20121126%2F08194421.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1913369" y="2071077"/>
                <a:ext cx="1080000" cy="492846"/>
              </a:xfrm>
              <a:prstGeom prst="rect">
                <a:avLst/>
              </a:prstGeom>
              <a:noFill/>
              <a:extLst>
                <a:ext uri="{909E8E84-426E-40DD-AFC4-6F175D3DCCD1}">
                  <a14:hiddenFill xmlns:a14="http://schemas.microsoft.com/office/drawing/2010/main">
                    <a:solidFill>
                      <a:srgbClr val="FFFFFF"/>
                    </a:solidFill>
                  </a14:hiddenFill>
                </a:ext>
              </a:extLst>
            </p:spPr>
          </p:pic>
          <p:sp>
            <p:nvSpPr>
              <p:cNvPr id="17" name="圆角矩形 16"/>
              <p:cNvSpPr/>
              <p:nvPr/>
            </p:nvSpPr>
            <p:spPr>
              <a:xfrm>
                <a:off x="2273349" y="1849448"/>
                <a:ext cx="360040" cy="936104"/>
              </a:xfrm>
              <a:prstGeom prst="roundRect">
                <a:avLst/>
              </a:prstGeom>
              <a:blipFill>
                <a:blip r:embed="rId3"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9" name="TextBox 18"/>
            <p:cNvSpPr txBox="1"/>
            <p:nvPr/>
          </p:nvSpPr>
          <p:spPr>
            <a:xfrm>
              <a:off x="2222108" y="1912810"/>
              <a:ext cx="461665" cy="781624"/>
            </a:xfrm>
            <a:prstGeom prst="rect">
              <a:avLst/>
            </a:prstGeom>
            <a:noFill/>
          </p:spPr>
          <p:txBody>
            <a:bodyPr vert="eaVert" wrap="none" rtlCol="0">
              <a:spAutoFit/>
            </a:bodyPr>
            <a:lstStyle/>
            <a:p>
              <a:r>
                <a:rPr lang="zh-CN" altLang="en-US" b="1" dirty="0">
                  <a:latin typeface="楷体" pitchFamily="49" charset="-122"/>
                  <a:ea typeface="楷体" pitchFamily="49" charset="-122"/>
                </a:rPr>
                <a:t>定  位</a:t>
              </a:r>
            </a:p>
          </p:txBody>
        </p:sp>
        <p:sp>
          <p:nvSpPr>
            <p:cNvPr id="21" name="TextBox 20"/>
            <p:cNvSpPr txBox="1"/>
            <p:nvPr/>
          </p:nvSpPr>
          <p:spPr>
            <a:xfrm>
              <a:off x="1475656" y="2945571"/>
              <a:ext cx="1661993" cy="2144177"/>
            </a:xfrm>
            <a:prstGeom prst="rect">
              <a:avLst/>
            </a:prstGeom>
            <a:noFill/>
          </p:spPr>
          <p:txBody>
            <a:bodyPr vert="eaVert" wrap="none" rtlCol="0">
              <a:spAutoFit/>
            </a:bodyPr>
            <a:lstStyle/>
            <a:p>
              <a:pPr>
                <a:lnSpc>
                  <a:spcPct val="150000"/>
                </a:lnSpc>
              </a:pPr>
              <a:r>
                <a:rPr lang="zh-CN" altLang="zh-CN" sz="1600" dirty="0">
                  <a:solidFill>
                    <a:schemeClr val="tx1">
                      <a:lumMod val="75000"/>
                      <a:lumOff val="25000"/>
                    </a:schemeClr>
                  </a:solidFill>
                  <a:latin typeface="楷体" pitchFamily="49" charset="-122"/>
                  <a:ea typeface="楷体" pitchFamily="49" charset="-122"/>
                </a:rPr>
                <a:t>汉字规范书写的</a:t>
              </a:r>
              <a:r>
                <a:rPr lang="zh-CN" altLang="zh-CN" sz="1600" dirty="0">
                  <a:solidFill>
                    <a:srgbClr val="FF0000"/>
                  </a:solidFill>
                  <a:latin typeface="楷体" pitchFamily="49" charset="-122"/>
                  <a:ea typeface="楷体" pitchFamily="49" charset="-122"/>
                </a:rPr>
                <a:t>践行者</a:t>
              </a:r>
            </a:p>
            <a:p>
              <a:pPr>
                <a:lnSpc>
                  <a:spcPct val="150000"/>
                </a:lnSpc>
              </a:pPr>
              <a:r>
                <a:rPr lang="zh-CN" altLang="zh-CN" sz="1600" dirty="0">
                  <a:solidFill>
                    <a:schemeClr val="tx1">
                      <a:lumMod val="75000"/>
                      <a:lumOff val="25000"/>
                    </a:schemeClr>
                  </a:solidFill>
                  <a:latin typeface="楷体" pitchFamily="49" charset="-122"/>
                  <a:ea typeface="楷体" pitchFamily="49" charset="-122"/>
                </a:rPr>
                <a:t>重塑文化自信的</a:t>
              </a:r>
              <a:r>
                <a:rPr lang="zh-CN" altLang="zh-CN" sz="1600" dirty="0">
                  <a:solidFill>
                    <a:srgbClr val="FF0000"/>
                  </a:solidFill>
                  <a:latin typeface="楷体" pitchFamily="49" charset="-122"/>
                  <a:ea typeface="楷体" pitchFamily="49" charset="-122"/>
                </a:rPr>
                <a:t>倡导者</a:t>
              </a:r>
            </a:p>
            <a:p>
              <a:pPr>
                <a:lnSpc>
                  <a:spcPct val="150000"/>
                </a:lnSpc>
              </a:pPr>
              <a:r>
                <a:rPr lang="zh-CN" altLang="zh-CN" sz="1600" dirty="0">
                  <a:solidFill>
                    <a:schemeClr val="tx1">
                      <a:lumMod val="75000"/>
                      <a:lumOff val="25000"/>
                    </a:schemeClr>
                  </a:solidFill>
                  <a:latin typeface="楷体" pitchFamily="49" charset="-122"/>
                  <a:ea typeface="楷体" pitchFamily="49" charset="-122"/>
                </a:rPr>
                <a:t>中华传统文化的</a:t>
              </a:r>
              <a:r>
                <a:rPr lang="zh-CN" altLang="zh-CN" sz="1600" dirty="0">
                  <a:solidFill>
                    <a:srgbClr val="FF0000"/>
                  </a:solidFill>
                  <a:latin typeface="楷体" pitchFamily="49" charset="-122"/>
                  <a:ea typeface="楷体" pitchFamily="49" charset="-122"/>
                </a:rPr>
                <a:t>传播者</a:t>
              </a:r>
              <a:endParaRPr lang="zh-CN" altLang="en-US" sz="1600" dirty="0">
                <a:solidFill>
                  <a:srgbClr val="FF0000"/>
                </a:solidFill>
                <a:latin typeface="楷体" pitchFamily="49" charset="-122"/>
                <a:ea typeface="楷体" pitchFamily="49" charset="-122"/>
              </a:endParaRPr>
            </a:p>
            <a:p>
              <a:pPr>
                <a:lnSpc>
                  <a:spcPct val="150000"/>
                </a:lnSpc>
              </a:pPr>
              <a:endParaRPr lang="zh-CN" altLang="en-US" sz="1600" dirty="0">
                <a:latin typeface="楷体" pitchFamily="49" charset="-122"/>
                <a:ea typeface="楷体" pitchFamily="49" charset="-122"/>
              </a:endParaRPr>
            </a:p>
          </p:txBody>
        </p:sp>
      </p:grpSp>
      <p:grpSp>
        <p:nvGrpSpPr>
          <p:cNvPr id="23" name="组合 22"/>
          <p:cNvGrpSpPr/>
          <p:nvPr/>
        </p:nvGrpSpPr>
        <p:grpSpPr>
          <a:xfrm>
            <a:off x="6084168" y="1417638"/>
            <a:ext cx="1800200" cy="3672408"/>
            <a:chOff x="3779912" y="1561356"/>
            <a:chExt cx="1800200" cy="3672408"/>
          </a:xfrm>
        </p:grpSpPr>
        <p:sp>
          <p:nvSpPr>
            <p:cNvPr id="82" name="圆角矩形 81"/>
            <p:cNvSpPr/>
            <p:nvPr/>
          </p:nvSpPr>
          <p:spPr>
            <a:xfrm>
              <a:off x="3779912" y="1561356"/>
              <a:ext cx="1800200" cy="3672408"/>
            </a:xfrm>
            <a:prstGeom prst="roundRect">
              <a:avLst/>
            </a:prstGeom>
            <a:blipFill>
              <a:blip r:embed="rId3" cstate="print"/>
              <a:tile tx="0" ty="0" sx="100000" sy="100000" flip="none" algn="tl"/>
            </a:blip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83" name="直接连接符 82"/>
            <p:cNvCxnSpPr/>
            <p:nvPr/>
          </p:nvCxnSpPr>
          <p:spPr>
            <a:xfrm>
              <a:off x="3818008" y="2137420"/>
              <a:ext cx="1713906" cy="0"/>
            </a:xfrm>
            <a:prstGeom prst="line">
              <a:avLst/>
            </a:prstGeom>
            <a:ln w="381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3825729" y="2497460"/>
              <a:ext cx="1713906" cy="0"/>
            </a:xfrm>
            <a:prstGeom prst="line">
              <a:avLst/>
            </a:prstGeom>
            <a:ln w="381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4439194" y="1777500"/>
              <a:ext cx="492846" cy="1080000"/>
              <a:chOff x="2206946" y="1777500"/>
              <a:chExt cx="492846" cy="1080000"/>
            </a:xfrm>
          </p:grpSpPr>
          <p:pic>
            <p:nvPicPr>
              <p:cNvPr id="86" name="Picture 2" descr="https://timgsa.baidu.com/timg?image&amp;quality=80&amp;size=b9999_10000&amp;sec=1522678313529&amp;di=e58535f0fdefde8ecf36dcde5db21591&amp;imgtype=0&amp;src=http%3A%2F%2Fimage.tupian114.com%2F20121126%2F08194421.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1913369" y="2071077"/>
                <a:ext cx="1080000" cy="492846"/>
              </a:xfrm>
              <a:prstGeom prst="rect">
                <a:avLst/>
              </a:prstGeom>
              <a:noFill/>
              <a:extLst>
                <a:ext uri="{909E8E84-426E-40DD-AFC4-6F175D3DCCD1}">
                  <a14:hiddenFill xmlns:a14="http://schemas.microsoft.com/office/drawing/2010/main">
                    <a:solidFill>
                      <a:srgbClr val="FFFFFF"/>
                    </a:solidFill>
                  </a14:hiddenFill>
                </a:ext>
              </a:extLst>
            </p:spPr>
          </p:pic>
          <p:sp>
            <p:nvSpPr>
              <p:cNvPr id="87" name="圆角矩形 86"/>
              <p:cNvSpPr/>
              <p:nvPr/>
            </p:nvSpPr>
            <p:spPr>
              <a:xfrm>
                <a:off x="2273349" y="1849448"/>
                <a:ext cx="360040" cy="936104"/>
              </a:xfrm>
              <a:prstGeom prst="roundRect">
                <a:avLst/>
              </a:prstGeom>
              <a:blipFill>
                <a:blip r:embed="rId3"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8" name="TextBox 87"/>
            <p:cNvSpPr txBox="1"/>
            <p:nvPr/>
          </p:nvSpPr>
          <p:spPr>
            <a:xfrm>
              <a:off x="4454356" y="1931562"/>
              <a:ext cx="461665" cy="781624"/>
            </a:xfrm>
            <a:prstGeom prst="rect">
              <a:avLst/>
            </a:prstGeom>
            <a:noFill/>
          </p:spPr>
          <p:txBody>
            <a:bodyPr vert="eaVert" wrap="none" rtlCol="0">
              <a:spAutoFit/>
            </a:bodyPr>
            <a:lstStyle/>
            <a:p>
              <a:r>
                <a:rPr lang="zh-CN" altLang="en-US" b="1" dirty="0">
                  <a:latin typeface="楷体" pitchFamily="49" charset="-122"/>
                  <a:ea typeface="楷体" pitchFamily="49" charset="-122"/>
                </a:rPr>
                <a:t>愿  景</a:t>
              </a:r>
            </a:p>
          </p:txBody>
        </p:sp>
        <p:sp>
          <p:nvSpPr>
            <p:cNvPr id="89" name="TextBox 88"/>
            <p:cNvSpPr txBox="1"/>
            <p:nvPr/>
          </p:nvSpPr>
          <p:spPr>
            <a:xfrm>
              <a:off x="3958769" y="3057837"/>
              <a:ext cx="1477328" cy="2103621"/>
            </a:xfrm>
            <a:prstGeom prst="rect">
              <a:avLst/>
            </a:prstGeom>
            <a:noFill/>
          </p:spPr>
          <p:txBody>
            <a:bodyPr vert="eaVert" wrap="square" rtlCol="0">
              <a:spAutoFit/>
            </a:bodyPr>
            <a:lstStyle/>
            <a:p>
              <a:pPr>
                <a:lnSpc>
                  <a:spcPct val="150000"/>
                </a:lnSpc>
              </a:pPr>
              <a:r>
                <a:rPr lang="zh-CN" altLang="en-US" sz="1400" dirty="0">
                  <a:solidFill>
                    <a:schemeClr val="tx1">
                      <a:lumMod val="75000"/>
                      <a:lumOff val="25000"/>
                    </a:schemeClr>
                  </a:solidFill>
                  <a:latin typeface="楷体" pitchFamily="49" charset="-122"/>
                  <a:ea typeface="楷体" pitchFamily="49" charset="-122"/>
                </a:rPr>
                <a:t>让中国人写好中国字，让汉字走出国门，向全世界书写中国传统文化的锦绣华章。</a:t>
              </a:r>
              <a:endParaRPr lang="zh-CN" altLang="en-US" sz="1400" dirty="0">
                <a:solidFill>
                  <a:srgbClr val="C00000"/>
                </a:solidFill>
                <a:latin typeface="楷体" pitchFamily="49" charset="-122"/>
                <a:ea typeface="楷体" pitchFamily="49" charset="-122"/>
              </a:endParaRPr>
            </a:p>
          </p:txBody>
        </p:sp>
      </p:grpSp>
      <p:grpSp>
        <p:nvGrpSpPr>
          <p:cNvPr id="25" name="组合 24"/>
          <p:cNvGrpSpPr/>
          <p:nvPr/>
        </p:nvGrpSpPr>
        <p:grpSpPr>
          <a:xfrm>
            <a:off x="3779912" y="1417638"/>
            <a:ext cx="1800200" cy="3672408"/>
            <a:chOff x="6228184" y="1561356"/>
            <a:chExt cx="1800200" cy="3672408"/>
          </a:xfrm>
        </p:grpSpPr>
        <p:sp>
          <p:nvSpPr>
            <p:cNvPr id="90" name="圆角矩形 89"/>
            <p:cNvSpPr/>
            <p:nvPr/>
          </p:nvSpPr>
          <p:spPr>
            <a:xfrm>
              <a:off x="6228184" y="1561356"/>
              <a:ext cx="1800200" cy="3672408"/>
            </a:xfrm>
            <a:prstGeom prst="roundRect">
              <a:avLst/>
            </a:prstGeom>
            <a:blipFill>
              <a:blip r:embed="rId3" cstate="print"/>
              <a:tile tx="0" ty="0" sx="100000" sy="100000" flip="none" algn="tl"/>
            </a:blip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1" name="直接连接符 90"/>
            <p:cNvCxnSpPr/>
            <p:nvPr/>
          </p:nvCxnSpPr>
          <p:spPr>
            <a:xfrm>
              <a:off x="6266280" y="2137420"/>
              <a:ext cx="1713906" cy="0"/>
            </a:xfrm>
            <a:prstGeom prst="line">
              <a:avLst/>
            </a:prstGeom>
            <a:ln w="381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274001" y="2497460"/>
              <a:ext cx="1713906" cy="0"/>
            </a:xfrm>
            <a:prstGeom prst="line">
              <a:avLst/>
            </a:prstGeom>
            <a:ln w="381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6887466" y="1777500"/>
              <a:ext cx="492846" cy="1080000"/>
              <a:chOff x="2206946" y="1777500"/>
              <a:chExt cx="492846" cy="1080000"/>
            </a:xfrm>
          </p:grpSpPr>
          <p:pic>
            <p:nvPicPr>
              <p:cNvPr id="94" name="Picture 2" descr="https://timgsa.baidu.com/timg?image&amp;quality=80&amp;size=b9999_10000&amp;sec=1522678313529&amp;di=e58535f0fdefde8ecf36dcde5db21591&amp;imgtype=0&amp;src=http%3A%2F%2Fimage.tupian114.com%2F20121126%2F08194421.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1913369" y="2071077"/>
                <a:ext cx="1080000" cy="492846"/>
              </a:xfrm>
              <a:prstGeom prst="rect">
                <a:avLst/>
              </a:prstGeom>
              <a:noFill/>
              <a:extLst>
                <a:ext uri="{909E8E84-426E-40DD-AFC4-6F175D3DCCD1}">
                  <a14:hiddenFill xmlns:a14="http://schemas.microsoft.com/office/drawing/2010/main">
                    <a:solidFill>
                      <a:srgbClr val="FFFFFF"/>
                    </a:solidFill>
                  </a14:hiddenFill>
                </a:ext>
              </a:extLst>
            </p:spPr>
          </p:pic>
          <p:sp>
            <p:nvSpPr>
              <p:cNvPr id="95" name="圆角矩形 94"/>
              <p:cNvSpPr/>
              <p:nvPr/>
            </p:nvSpPr>
            <p:spPr>
              <a:xfrm>
                <a:off x="2273349" y="1849448"/>
                <a:ext cx="360040" cy="936104"/>
              </a:xfrm>
              <a:prstGeom prst="roundRect">
                <a:avLst/>
              </a:prstGeom>
              <a:blipFill>
                <a:blip r:embed="rId3"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6" name="TextBox 95"/>
            <p:cNvSpPr txBox="1"/>
            <p:nvPr/>
          </p:nvSpPr>
          <p:spPr>
            <a:xfrm>
              <a:off x="6902628" y="1912810"/>
              <a:ext cx="461665" cy="775212"/>
            </a:xfrm>
            <a:prstGeom prst="rect">
              <a:avLst/>
            </a:prstGeom>
            <a:noFill/>
          </p:spPr>
          <p:txBody>
            <a:bodyPr vert="eaVert" wrap="none" rtlCol="0">
              <a:spAutoFit/>
            </a:bodyPr>
            <a:lstStyle/>
            <a:p>
              <a:r>
                <a:rPr lang="zh-CN" altLang="en-US" b="1" dirty="0">
                  <a:latin typeface="楷体" pitchFamily="49" charset="-122"/>
                  <a:ea typeface="楷体" pitchFamily="49" charset="-122"/>
                </a:rPr>
                <a:t>价值观</a:t>
              </a:r>
            </a:p>
          </p:txBody>
        </p:sp>
        <p:sp>
          <p:nvSpPr>
            <p:cNvPr id="97" name="TextBox 96"/>
            <p:cNvSpPr txBox="1"/>
            <p:nvPr/>
          </p:nvSpPr>
          <p:spPr>
            <a:xfrm>
              <a:off x="6300192" y="3168566"/>
              <a:ext cx="1661993" cy="913070"/>
            </a:xfrm>
            <a:prstGeom prst="rect">
              <a:avLst/>
            </a:prstGeom>
            <a:noFill/>
          </p:spPr>
          <p:txBody>
            <a:bodyPr vert="eaVert" wrap="none" rtlCol="0">
              <a:spAutoFit/>
            </a:bodyPr>
            <a:lstStyle/>
            <a:p>
              <a:pPr>
                <a:lnSpc>
                  <a:spcPct val="150000"/>
                </a:lnSpc>
              </a:pPr>
              <a:r>
                <a:rPr lang="zh-CN" altLang="en-US" sz="1600" dirty="0">
                  <a:solidFill>
                    <a:schemeClr val="tx1">
                      <a:lumMod val="75000"/>
                      <a:lumOff val="25000"/>
                    </a:schemeClr>
                  </a:solidFill>
                  <a:latin typeface="楷体" pitchFamily="49" charset="-122"/>
                  <a:ea typeface="楷体" pitchFamily="49" charset="-122"/>
                </a:rPr>
                <a:t>以</a:t>
              </a:r>
              <a:r>
                <a:rPr lang="zh-CN" altLang="en-US" sz="1600" dirty="0">
                  <a:solidFill>
                    <a:srgbClr val="C00000"/>
                  </a:solidFill>
                  <a:latin typeface="楷体" pitchFamily="49" charset="-122"/>
                  <a:ea typeface="楷体" pitchFamily="49" charset="-122"/>
                </a:rPr>
                <a:t>诚</a:t>
              </a:r>
              <a:r>
                <a:rPr lang="zh-CN" altLang="en-US" sz="1600" dirty="0">
                  <a:solidFill>
                    <a:schemeClr val="tx1">
                      <a:lumMod val="75000"/>
                      <a:lumOff val="25000"/>
                    </a:schemeClr>
                  </a:solidFill>
                  <a:latin typeface="楷体" pitchFamily="49" charset="-122"/>
                  <a:ea typeface="楷体" pitchFamily="49" charset="-122"/>
                </a:rPr>
                <a:t>立身</a:t>
              </a:r>
            </a:p>
            <a:p>
              <a:pPr>
                <a:lnSpc>
                  <a:spcPct val="150000"/>
                </a:lnSpc>
              </a:pPr>
              <a:r>
                <a:rPr lang="zh-CN" altLang="en-US" sz="1600" dirty="0">
                  <a:solidFill>
                    <a:schemeClr val="tx1">
                      <a:lumMod val="75000"/>
                      <a:lumOff val="25000"/>
                    </a:schemeClr>
                  </a:solidFill>
                  <a:latin typeface="楷体" pitchFamily="49" charset="-122"/>
                  <a:ea typeface="楷体" pitchFamily="49" charset="-122"/>
                </a:rPr>
                <a:t>以</a:t>
              </a:r>
              <a:r>
                <a:rPr lang="zh-CN" altLang="en-US" sz="1600" dirty="0">
                  <a:solidFill>
                    <a:srgbClr val="C00000"/>
                  </a:solidFill>
                  <a:latin typeface="楷体" pitchFamily="49" charset="-122"/>
                  <a:ea typeface="楷体" pitchFamily="49" charset="-122"/>
                </a:rPr>
                <a:t>善</a:t>
              </a:r>
              <a:r>
                <a:rPr lang="zh-CN" altLang="en-US" sz="1600" dirty="0">
                  <a:solidFill>
                    <a:schemeClr val="tx1">
                      <a:lumMod val="75000"/>
                      <a:lumOff val="25000"/>
                    </a:schemeClr>
                  </a:solidFill>
                  <a:latin typeface="楷体" pitchFamily="49" charset="-122"/>
                  <a:ea typeface="楷体" pitchFamily="49" charset="-122"/>
                </a:rPr>
                <a:t>立业</a:t>
              </a:r>
            </a:p>
            <a:p>
              <a:pPr>
                <a:lnSpc>
                  <a:spcPct val="150000"/>
                </a:lnSpc>
              </a:pPr>
              <a:r>
                <a:rPr lang="zh-CN" altLang="en-US" sz="1600" dirty="0">
                  <a:solidFill>
                    <a:schemeClr val="tx1">
                      <a:lumMod val="75000"/>
                      <a:lumOff val="25000"/>
                    </a:schemeClr>
                  </a:solidFill>
                  <a:latin typeface="楷体" pitchFamily="49" charset="-122"/>
                  <a:ea typeface="楷体" pitchFamily="49" charset="-122"/>
                </a:rPr>
                <a:t>以</a:t>
              </a:r>
              <a:r>
                <a:rPr lang="zh-CN" altLang="en-US" sz="1600" dirty="0">
                  <a:solidFill>
                    <a:srgbClr val="C00000"/>
                  </a:solidFill>
                  <a:latin typeface="楷体" pitchFamily="49" charset="-122"/>
                  <a:ea typeface="楷体" pitchFamily="49" charset="-122"/>
                </a:rPr>
                <a:t>容</a:t>
              </a:r>
              <a:r>
                <a:rPr lang="zh-CN" altLang="en-US" sz="1600" dirty="0">
                  <a:solidFill>
                    <a:schemeClr val="tx1">
                      <a:lumMod val="75000"/>
                      <a:lumOff val="25000"/>
                    </a:schemeClr>
                  </a:solidFill>
                  <a:latin typeface="楷体" pitchFamily="49" charset="-122"/>
                  <a:ea typeface="楷体" pitchFamily="49" charset="-122"/>
                </a:rPr>
                <a:t>立规</a:t>
              </a:r>
            </a:p>
            <a:p>
              <a:pPr>
                <a:lnSpc>
                  <a:spcPct val="150000"/>
                </a:lnSpc>
              </a:pPr>
              <a:r>
                <a:rPr lang="zh-CN" altLang="en-US" sz="1600" dirty="0">
                  <a:solidFill>
                    <a:schemeClr val="tx1">
                      <a:lumMod val="75000"/>
                      <a:lumOff val="25000"/>
                    </a:schemeClr>
                  </a:solidFill>
                  <a:latin typeface="楷体" pitchFamily="49" charset="-122"/>
                  <a:ea typeface="楷体" pitchFamily="49" charset="-122"/>
                </a:rPr>
                <a:t>以</a:t>
              </a:r>
              <a:r>
                <a:rPr lang="zh-CN" altLang="en-US" sz="1600" dirty="0">
                  <a:solidFill>
                    <a:srgbClr val="C00000"/>
                  </a:solidFill>
                  <a:latin typeface="楷体" pitchFamily="49" charset="-122"/>
                  <a:ea typeface="楷体" pitchFamily="49" charset="-122"/>
                </a:rPr>
                <a:t>合</a:t>
              </a:r>
              <a:r>
                <a:rPr lang="zh-CN" altLang="en-US" sz="1600" dirty="0">
                  <a:solidFill>
                    <a:schemeClr val="tx1">
                      <a:lumMod val="75000"/>
                      <a:lumOff val="25000"/>
                    </a:schemeClr>
                  </a:solidFill>
                  <a:latin typeface="楷体" pitchFamily="49" charset="-122"/>
                  <a:ea typeface="楷体" pitchFamily="49" charset="-122"/>
                </a:rPr>
                <a:t>立赢</a:t>
              </a:r>
            </a:p>
          </p:txBody>
        </p:sp>
        <p:pic>
          <p:nvPicPr>
            <p:cNvPr id="98" name="Picture 6" descr="C:\Users\Administrator\Desktop\微信图片_20180401202358.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255" t="33087" r="35072" b="32345"/>
            <a:stretch/>
          </p:blipFill>
          <p:spPr bwMode="auto">
            <a:xfrm>
              <a:off x="6948264" y="4369668"/>
              <a:ext cx="398100" cy="42040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9544781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849388"/>
            <a:ext cx="9180512" cy="1872208"/>
          </a:xfrm>
          <a:prstGeom prst="rect">
            <a:avLst/>
          </a:prstGeom>
          <a:blipFill dpi="0" rotWithShape="1">
            <a:blip r:embed="rId2" cstate="print">
              <a:alphaModFix amt="69000"/>
            </a:blip>
            <a:srcRect/>
            <a:stretch>
              <a:fillRect t="-200000"/>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6" descr="C:\Users\Administrator\Desktop\微信图片_20180401202358.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255" t="33087" r="35072" b="32345"/>
          <a:stretch/>
        </p:blipFill>
        <p:spPr bwMode="auto">
          <a:xfrm>
            <a:off x="6156176" y="3280023"/>
            <a:ext cx="398100" cy="420408"/>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2555776" y="2273885"/>
            <a:ext cx="3666388" cy="1015663"/>
          </a:xfrm>
          <a:prstGeom prst="rect">
            <a:avLst/>
          </a:prstGeom>
          <a:noFill/>
        </p:spPr>
        <p:txBody>
          <a:bodyPr wrap="none" rtlCol="0">
            <a:spAutoFit/>
          </a:bodyPr>
          <a:lstStyle/>
          <a:p>
            <a:r>
              <a:rPr lang="zh-CN" altLang="en-US" sz="6000" b="1" dirty="0">
                <a:solidFill>
                  <a:schemeClr val="tx1">
                    <a:lumMod val="85000"/>
                    <a:lumOff val="15000"/>
                  </a:schemeClr>
                </a:solidFill>
                <a:effectLst>
                  <a:outerShdw blurRad="38100" dist="38100" dir="2700000" algn="tl">
                    <a:srgbClr val="000000">
                      <a:alpha val="43137"/>
                    </a:srgbClr>
                  </a:outerShdw>
                </a:effectLst>
                <a:latin typeface="楷体" pitchFamily="49" charset="-122"/>
                <a:ea typeface="楷体" pitchFamily="49" charset="-122"/>
              </a:rPr>
              <a:t>教学   系</a:t>
            </a:r>
          </a:p>
        </p:txBody>
      </p:sp>
      <p:grpSp>
        <p:nvGrpSpPr>
          <p:cNvPr id="23" name="组合 22"/>
          <p:cNvGrpSpPr/>
          <p:nvPr/>
        </p:nvGrpSpPr>
        <p:grpSpPr>
          <a:xfrm>
            <a:off x="4283968" y="2281436"/>
            <a:ext cx="1008112" cy="1008112"/>
            <a:chOff x="2267744" y="625252"/>
            <a:chExt cx="1008112" cy="1008112"/>
          </a:xfrm>
        </p:grpSpPr>
        <p:sp>
          <p:nvSpPr>
            <p:cNvPr id="3" name="矩形 2"/>
            <p:cNvSpPr/>
            <p:nvPr/>
          </p:nvSpPr>
          <p:spPr>
            <a:xfrm>
              <a:off x="2267744" y="625252"/>
              <a:ext cx="1008112" cy="1008112"/>
            </a:xfrm>
            <a:prstGeom prst="rect">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267744" y="968896"/>
              <a:ext cx="1008112" cy="0"/>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67744" y="1302271"/>
              <a:ext cx="1008112" cy="0"/>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603781" y="635496"/>
              <a:ext cx="0" cy="985292"/>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939818" y="638547"/>
              <a:ext cx="0" cy="985292"/>
            </a:xfrm>
            <a:prstGeom prst="line">
              <a:avLst/>
            </a:prstGeom>
            <a:ln w="6350">
              <a:solidFill>
                <a:srgbClr val="CC33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2771800" y="769268"/>
              <a:ext cx="0" cy="720080"/>
            </a:xfrm>
            <a:prstGeom prst="line">
              <a:avLst/>
            </a:prstGeom>
            <a:ln w="12700">
              <a:solidFill>
                <a:srgbClr val="CC3300"/>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411760" y="1129308"/>
              <a:ext cx="720080" cy="0"/>
            </a:xfrm>
            <a:prstGeom prst="line">
              <a:avLst/>
            </a:prstGeom>
            <a:ln w="12700">
              <a:solidFill>
                <a:srgbClr val="CC3300"/>
              </a:solidFill>
              <a:prstDash val="sysDot"/>
            </a:ln>
          </p:spPr>
          <p:style>
            <a:lnRef idx="1">
              <a:schemeClr val="accent1"/>
            </a:lnRef>
            <a:fillRef idx="0">
              <a:schemeClr val="accent1"/>
            </a:fillRef>
            <a:effectRef idx="0">
              <a:schemeClr val="accent1"/>
            </a:effectRef>
            <a:fontRef idx="minor">
              <a:schemeClr val="tx1"/>
            </a:fontRef>
          </p:style>
        </p:cxnSp>
      </p:grpSp>
      <p:pic>
        <p:nvPicPr>
          <p:cNvPr id="2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202585" y="2209428"/>
            <a:ext cx="1161501" cy="127644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073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35003" y="1985273"/>
            <a:ext cx="862737" cy="800219"/>
            <a:chOff x="506841" y="1617187"/>
            <a:chExt cx="654918" cy="607459"/>
          </a:xfrm>
        </p:grpSpPr>
        <p:grpSp>
          <p:nvGrpSpPr>
            <p:cNvPr id="57" name="组合 56"/>
            <p:cNvGrpSpPr/>
            <p:nvPr/>
          </p:nvGrpSpPr>
          <p:grpSpPr>
            <a:xfrm>
              <a:off x="539552" y="1633364"/>
              <a:ext cx="576064" cy="576064"/>
              <a:chOff x="467544" y="1561356"/>
              <a:chExt cx="720080" cy="720080"/>
            </a:xfrm>
          </p:grpSpPr>
          <p:sp>
            <p:nvSpPr>
              <p:cNvPr id="59" name="矩形 58"/>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1"/>
                <a:endCxn id="59"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9" idx="0"/>
                <a:endCxn id="59"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8" name="TextBox 57"/>
            <p:cNvSpPr txBox="1"/>
            <p:nvPr/>
          </p:nvSpPr>
          <p:spPr>
            <a:xfrm>
              <a:off x="506841" y="1617187"/>
              <a:ext cx="654918" cy="607459"/>
            </a:xfrm>
            <a:prstGeom prst="rect">
              <a:avLst/>
            </a:prstGeom>
            <a:noFill/>
          </p:spPr>
          <p:txBody>
            <a:bodyPr wrap="none" rtlCol="0">
              <a:spAutoFit/>
            </a:bodyPr>
            <a:lstStyle/>
            <a:p>
              <a:r>
                <a:rPr lang="zh-CN" altLang="en-US" sz="2300" b="1" dirty="0">
                  <a:solidFill>
                    <a:srgbClr val="FF0000"/>
                  </a:solidFill>
                  <a:latin typeface="微软雅黑" pitchFamily="34" charset="-122"/>
                  <a:ea typeface="微软雅黑" pitchFamily="34" charset="-122"/>
                </a:rPr>
                <a:t>教 学</a:t>
              </a:r>
              <a:endParaRPr lang="en-US" altLang="zh-CN" sz="2300" b="1" dirty="0">
                <a:solidFill>
                  <a:srgbClr val="FF0000"/>
                </a:solidFill>
                <a:latin typeface="微软雅黑" pitchFamily="34" charset="-122"/>
                <a:ea typeface="微软雅黑" pitchFamily="34" charset="-122"/>
              </a:endParaRPr>
            </a:p>
            <a:p>
              <a:r>
                <a:rPr lang="zh-CN" altLang="en-US" sz="2300" b="1" dirty="0">
                  <a:solidFill>
                    <a:srgbClr val="FF0000"/>
                  </a:solidFill>
                  <a:latin typeface="微软雅黑" pitchFamily="34" charset="-122"/>
                  <a:ea typeface="微软雅黑" pitchFamily="34" charset="-122"/>
                </a:rPr>
                <a:t>体 系</a:t>
              </a:r>
            </a:p>
          </p:txBody>
        </p:sp>
      </p:grpSp>
      <p:grpSp>
        <p:nvGrpSpPr>
          <p:cNvPr id="62" name="组合 61"/>
          <p:cNvGrpSpPr/>
          <p:nvPr/>
        </p:nvGrpSpPr>
        <p:grpSpPr>
          <a:xfrm>
            <a:off x="-19764" y="3331076"/>
            <a:ext cx="655949" cy="584775"/>
            <a:chOff x="512625" y="1628755"/>
            <a:chExt cx="655949" cy="584775"/>
          </a:xfrm>
        </p:grpSpPr>
        <p:grpSp>
          <p:nvGrpSpPr>
            <p:cNvPr id="63" name="组合 62"/>
            <p:cNvGrpSpPr/>
            <p:nvPr/>
          </p:nvGrpSpPr>
          <p:grpSpPr>
            <a:xfrm>
              <a:off x="539552" y="1633364"/>
              <a:ext cx="576064" cy="576064"/>
              <a:chOff x="467544" y="1561356"/>
              <a:chExt cx="720080" cy="720080"/>
            </a:xfrm>
          </p:grpSpPr>
          <p:sp>
            <p:nvSpPr>
              <p:cNvPr id="65" name="矩形 6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stCxn id="65" idx="1"/>
                <a:endCxn id="6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5" idx="0"/>
                <a:endCxn id="6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68" name="组合 67"/>
          <p:cNvGrpSpPr/>
          <p:nvPr/>
        </p:nvGrpSpPr>
        <p:grpSpPr>
          <a:xfrm>
            <a:off x="-19764" y="1426865"/>
            <a:ext cx="655949" cy="584775"/>
            <a:chOff x="512625" y="1628755"/>
            <a:chExt cx="655949" cy="584775"/>
          </a:xfrm>
        </p:grpSpPr>
        <p:grpSp>
          <p:nvGrpSpPr>
            <p:cNvPr id="69" name="组合 68"/>
            <p:cNvGrpSpPr/>
            <p:nvPr/>
          </p:nvGrpSpPr>
          <p:grpSpPr>
            <a:xfrm>
              <a:off x="539552" y="1633364"/>
              <a:ext cx="576064" cy="576064"/>
              <a:chOff x="467544" y="1561356"/>
              <a:chExt cx="720080" cy="720080"/>
            </a:xfrm>
          </p:grpSpPr>
          <p:sp>
            <p:nvSpPr>
              <p:cNvPr id="71" name="矩形 7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stCxn id="71" idx="1"/>
                <a:endCxn id="7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1" idx="0"/>
                <a:endCxn id="7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74" name="组合 73"/>
          <p:cNvGrpSpPr/>
          <p:nvPr/>
        </p:nvGrpSpPr>
        <p:grpSpPr>
          <a:xfrm>
            <a:off x="-19764" y="2755012"/>
            <a:ext cx="655949" cy="584775"/>
            <a:chOff x="512625" y="1628755"/>
            <a:chExt cx="655949" cy="584775"/>
          </a:xfrm>
        </p:grpSpPr>
        <p:grpSp>
          <p:nvGrpSpPr>
            <p:cNvPr id="75" name="组合 74"/>
            <p:cNvGrpSpPr/>
            <p:nvPr/>
          </p:nvGrpSpPr>
          <p:grpSpPr>
            <a:xfrm>
              <a:off x="539552" y="1633364"/>
              <a:ext cx="576064" cy="576064"/>
              <a:chOff x="467544" y="1561356"/>
              <a:chExt cx="720080" cy="720080"/>
            </a:xfrm>
          </p:grpSpPr>
          <p:sp>
            <p:nvSpPr>
              <p:cNvPr id="77" name="矩形 7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1"/>
                <a:endCxn id="7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7" idx="0"/>
                <a:endCxn id="7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怎 么</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合 作</a:t>
              </a:r>
            </a:p>
          </p:txBody>
        </p:sp>
      </p:grpSp>
      <p:sp>
        <p:nvSpPr>
          <p:cNvPr id="50" name="矩形 49"/>
          <p:cNvSpPr/>
          <p:nvPr/>
        </p:nvSpPr>
        <p:spPr>
          <a:xfrm>
            <a:off x="1403648" y="1472902"/>
            <a:ext cx="6480720" cy="1384995"/>
          </a:xfrm>
          <a:prstGeom prst="rect">
            <a:avLst/>
          </a:prstGeom>
        </p:spPr>
        <p:txBody>
          <a:bodyPr wrap="square">
            <a:spAutoFit/>
          </a:bodyPr>
          <a:lstStyle/>
          <a:p>
            <a:pPr algn="just">
              <a:lnSpc>
                <a:spcPct val="150000"/>
              </a:lnSpc>
            </a:pPr>
            <a:r>
              <a:rPr lang="zh-CN" altLang="en-US" sz="1400" dirty="0">
                <a:solidFill>
                  <a:schemeClr val="bg1">
                    <a:lumMod val="50000"/>
                  </a:schemeClr>
                </a:solidFill>
                <a:latin typeface="微软雅黑" pitchFamily="34" charset="-122"/>
                <a:ea typeface="微软雅黑" pitchFamily="34" charset="-122"/>
              </a:rPr>
              <a:t>       锋格练字法通过字根原理组拼所有汉字，运用四大练字秘笈，通过四步训练（正姿、正字、提速、通篇），全面解决写字当中存在的姿势不对、写得慢、写的累、写的乱、练了没效果、不会应用等现象，具有省时，省力、速效、实用的特点。整套体系简单、易教、易学、易出效。</a:t>
            </a:r>
            <a:endParaRPr lang="zh-CN" altLang="zh-CN" sz="1400" dirty="0">
              <a:solidFill>
                <a:schemeClr val="bg1">
                  <a:lumMod val="50000"/>
                </a:schemeClr>
              </a:solidFill>
              <a:latin typeface="微软雅黑" pitchFamily="34" charset="-122"/>
              <a:ea typeface="微软雅黑" pitchFamily="34" charset="-122"/>
            </a:endParaRPr>
          </a:p>
        </p:txBody>
      </p:sp>
      <p:grpSp>
        <p:nvGrpSpPr>
          <p:cNvPr id="83" name="组合 82"/>
          <p:cNvGrpSpPr/>
          <p:nvPr/>
        </p:nvGrpSpPr>
        <p:grpSpPr>
          <a:xfrm>
            <a:off x="1403648" y="193204"/>
            <a:ext cx="2534613" cy="1440160"/>
            <a:chOff x="1788076" y="337220"/>
            <a:chExt cx="2534613" cy="1440160"/>
          </a:xfrm>
        </p:grpSpPr>
        <p:sp>
          <p:nvSpPr>
            <p:cNvPr id="84" name="TextBox 83"/>
            <p:cNvSpPr txBox="1"/>
            <p:nvPr/>
          </p:nvSpPr>
          <p:spPr>
            <a:xfrm>
              <a:off x="1788076" y="1027683"/>
              <a:ext cx="1415772" cy="461665"/>
            </a:xfrm>
            <a:prstGeom prst="rect">
              <a:avLst/>
            </a:prstGeom>
            <a:noFill/>
          </p:spPr>
          <p:txBody>
            <a:bodyPr wrap="none" rtlCol="0">
              <a:spAutoFit/>
            </a:bodyPr>
            <a:lstStyle/>
            <a:p>
              <a:r>
                <a:rPr lang="zh-CN" altLang="en-US" sz="2400" b="1" dirty="0">
                  <a:latin typeface="Impact" pitchFamily="34" charset="0"/>
                  <a:ea typeface="微软雅黑" pitchFamily="34" charset="-122"/>
                </a:rPr>
                <a:t>锋格练字</a:t>
              </a:r>
              <a:endParaRPr lang="zh-CN" altLang="zh-CN" sz="2400" b="1" dirty="0">
                <a:latin typeface="Impact" pitchFamily="34" charset="0"/>
                <a:ea typeface="微软雅黑" pitchFamily="34" charset="-122"/>
              </a:endParaRPr>
            </a:p>
          </p:txBody>
        </p:sp>
        <p:pic>
          <p:nvPicPr>
            <p:cNvPr id="85"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012212" y="337220"/>
              <a:ext cx="1310477" cy="1440160"/>
            </a:xfrm>
            <a:prstGeom prst="rect">
              <a:avLst/>
            </a:prstGeom>
            <a:noFill/>
            <a:extLst>
              <a:ext uri="{909E8E84-426E-40DD-AFC4-6F175D3DCCD1}">
                <a14:hiddenFill xmlns:a14="http://schemas.microsoft.com/office/drawing/2010/main">
                  <a:solidFill>
                    <a:srgbClr val="FFFFFF"/>
                  </a:solidFill>
                </a14:hiddenFill>
              </a:ext>
            </a:extLst>
          </p:spPr>
        </p:pic>
      </p:grpSp>
      <p:sp>
        <p:nvSpPr>
          <p:cNvPr id="86" name="矩形 85"/>
          <p:cNvSpPr/>
          <p:nvPr/>
        </p:nvSpPr>
        <p:spPr>
          <a:xfrm>
            <a:off x="4860032" y="3793604"/>
            <a:ext cx="3096344" cy="1374735"/>
          </a:xfrm>
          <a:prstGeom prst="rect">
            <a:avLst/>
          </a:prstGeom>
          <a:ln w="28575" cmpd="thinThick">
            <a:solidFill>
              <a:schemeClr val="bg1">
                <a:lumMod val="50000"/>
              </a:schemeClr>
            </a:solidFill>
          </a:ln>
        </p:spPr>
        <p:txBody>
          <a:bodyPr wrap="square">
            <a:spAutoFit/>
          </a:bodyPr>
          <a:lstStyle/>
          <a:p>
            <a:pPr algn="just">
              <a:lnSpc>
                <a:spcPts val="2000"/>
              </a:lnSpc>
            </a:pPr>
            <a:r>
              <a:rPr lang="zh-CN" altLang="en-US" sz="1400" dirty="0">
                <a:solidFill>
                  <a:schemeClr val="bg1">
                    <a:lumMod val="50000"/>
                  </a:schemeClr>
                </a:solidFill>
                <a:latin typeface="微软雅黑" pitchFamily="34" charset="-122"/>
                <a:ea typeface="微软雅黑" pitchFamily="34" charset="-122"/>
              </a:rPr>
              <a:t>锋格练字完全区别与传统的硬笔书法，专门解决写字慢、脏、乱、差的问题。练字法巧妙的平衡艺术性和实用性，方法简单，易学，书写速度快，学前学后判若两人，效果立竿见影。</a:t>
            </a:r>
          </a:p>
        </p:txBody>
      </p:sp>
      <p:grpSp>
        <p:nvGrpSpPr>
          <p:cNvPr id="3" name="组合 2"/>
          <p:cNvGrpSpPr/>
          <p:nvPr/>
        </p:nvGrpSpPr>
        <p:grpSpPr>
          <a:xfrm>
            <a:off x="2574460" y="2929508"/>
            <a:ext cx="755438" cy="758576"/>
            <a:chOff x="1619672" y="3289548"/>
            <a:chExt cx="755438" cy="758576"/>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9672" y="3289548"/>
              <a:ext cx="755438" cy="758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25522" y="3407226"/>
              <a:ext cx="543739" cy="523220"/>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高效</a:t>
              </a:r>
              <a:endParaRPr lang="en-US" altLang="zh-CN" sz="1400" b="1" dirty="0">
                <a:latin typeface="微软雅黑" pitchFamily="34" charset="-122"/>
                <a:ea typeface="微软雅黑" pitchFamily="34" charset="-122"/>
              </a:endParaRPr>
            </a:p>
            <a:p>
              <a:pPr algn="ctr"/>
              <a:r>
                <a:rPr lang="zh-CN" altLang="en-US" sz="1400" b="1" dirty="0">
                  <a:latin typeface="微软雅黑" pitchFamily="34" charset="-122"/>
                  <a:ea typeface="微软雅黑" pitchFamily="34" charset="-122"/>
                </a:rPr>
                <a:t>性</a:t>
              </a:r>
            </a:p>
          </p:txBody>
        </p:sp>
      </p:grpSp>
      <p:sp>
        <p:nvSpPr>
          <p:cNvPr id="38" name="矩形 37"/>
          <p:cNvSpPr/>
          <p:nvPr/>
        </p:nvSpPr>
        <p:spPr>
          <a:xfrm>
            <a:off x="1476375" y="3793604"/>
            <a:ext cx="2951609" cy="1374735"/>
          </a:xfrm>
          <a:prstGeom prst="rect">
            <a:avLst/>
          </a:prstGeom>
          <a:ln w="28575" cmpd="thinThick">
            <a:solidFill>
              <a:schemeClr val="bg1">
                <a:lumMod val="50000"/>
              </a:schemeClr>
            </a:solidFill>
          </a:ln>
        </p:spPr>
        <p:txBody>
          <a:bodyPr wrap="square">
            <a:spAutoFit/>
          </a:bodyPr>
          <a:lstStyle/>
          <a:p>
            <a:pPr algn="just">
              <a:lnSpc>
                <a:spcPts val="2000"/>
              </a:lnSpc>
            </a:pPr>
            <a:r>
              <a:rPr lang="zh-CN" altLang="en-US" sz="1400" dirty="0">
                <a:solidFill>
                  <a:schemeClr val="bg1">
                    <a:lumMod val="50000"/>
                  </a:schemeClr>
                </a:solidFill>
                <a:latin typeface="微软雅黑" pitchFamily="34" charset="-122"/>
                <a:ea typeface="微软雅黑" pitchFamily="34" charset="-122"/>
              </a:rPr>
              <a:t>无论有无写字基础，无论是十二三岁的学生，还是四五十岁的成人，只需五天（</a:t>
            </a:r>
            <a:r>
              <a:rPr lang="en-US" altLang="zh-CN" sz="1400" dirty="0">
                <a:solidFill>
                  <a:schemeClr val="bg1">
                    <a:lumMod val="50000"/>
                  </a:schemeClr>
                </a:solidFill>
                <a:latin typeface="微软雅黑" pitchFamily="34" charset="-122"/>
                <a:ea typeface="微软雅黑" pitchFamily="34" charset="-122"/>
              </a:rPr>
              <a:t>30</a:t>
            </a:r>
            <a:r>
              <a:rPr lang="zh-CN" altLang="en-US" sz="1400" dirty="0">
                <a:solidFill>
                  <a:schemeClr val="bg1">
                    <a:lumMod val="50000"/>
                  </a:schemeClr>
                </a:solidFill>
                <a:latin typeface="微软雅黑" pitchFamily="34" charset="-122"/>
                <a:ea typeface="微软雅黑" pitchFamily="34" charset="-122"/>
              </a:rPr>
              <a:t>小时）就可写出一手规范的中国字！效果立竿见影，学前学后、判若两人。 </a:t>
            </a:r>
          </a:p>
        </p:txBody>
      </p:sp>
      <p:grpSp>
        <p:nvGrpSpPr>
          <p:cNvPr id="39" name="组合 38"/>
          <p:cNvGrpSpPr/>
          <p:nvPr/>
        </p:nvGrpSpPr>
        <p:grpSpPr>
          <a:xfrm>
            <a:off x="6030485" y="2929508"/>
            <a:ext cx="755438" cy="758576"/>
            <a:chOff x="1619672" y="3289548"/>
            <a:chExt cx="755438" cy="758576"/>
          </a:xfrm>
        </p:grpSpPr>
        <p:pic>
          <p:nvPicPr>
            <p:cNvPr id="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9672" y="3289548"/>
              <a:ext cx="755438" cy="758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TextBox 40"/>
            <p:cNvSpPr txBox="1"/>
            <p:nvPr/>
          </p:nvSpPr>
          <p:spPr>
            <a:xfrm>
              <a:off x="1725521" y="3407226"/>
              <a:ext cx="543739" cy="523220"/>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实用</a:t>
              </a:r>
              <a:endParaRPr lang="en-US" altLang="zh-CN" sz="1400" b="1" dirty="0">
                <a:latin typeface="微软雅黑" pitchFamily="34" charset="-122"/>
                <a:ea typeface="微软雅黑" pitchFamily="34" charset="-122"/>
              </a:endParaRPr>
            </a:p>
            <a:p>
              <a:pPr algn="ctr"/>
              <a:r>
                <a:rPr lang="zh-CN" altLang="en-US" sz="1400" b="1" dirty="0">
                  <a:latin typeface="微软雅黑" pitchFamily="34" charset="-122"/>
                  <a:ea typeface="微软雅黑" pitchFamily="34" charset="-122"/>
                </a:rPr>
                <a:t>性</a:t>
              </a:r>
            </a:p>
          </p:txBody>
        </p:sp>
      </p:grpSp>
    </p:spTree>
    <p:extLst>
      <p:ext uri="{BB962C8B-B14F-4D97-AF65-F5344CB8AC3E}">
        <p14:creationId xmlns:p14="http://schemas.microsoft.com/office/powerpoint/2010/main" val="13796417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3648" y="1581388"/>
            <a:ext cx="6804248" cy="1708160"/>
          </a:xfrm>
          <a:prstGeom prst="rect">
            <a:avLst/>
          </a:prstGeom>
        </p:spPr>
        <p:txBody>
          <a:bodyPr wrap="square">
            <a:spAutoFit/>
          </a:bodyPr>
          <a:lstStyle/>
          <a:p>
            <a:pPr indent="361950" algn="just">
              <a:lnSpc>
                <a:spcPct val="150000"/>
              </a:lnSpc>
            </a:pPr>
            <a:r>
              <a:rPr lang="zh-CN" altLang="zh-CN" sz="1400" dirty="0">
                <a:solidFill>
                  <a:schemeClr val="bg1">
                    <a:lumMod val="50000"/>
                  </a:schemeClr>
                </a:solidFill>
                <a:latin typeface="微软雅黑" pitchFamily="34" charset="-122"/>
                <a:ea typeface="微软雅黑" pitchFamily="34" charset="-122"/>
              </a:rPr>
              <a:t>锋格练字格由六线两区组成，</a:t>
            </a:r>
            <a:r>
              <a:rPr lang="zh-CN" altLang="en-US" sz="1400" dirty="0">
                <a:solidFill>
                  <a:schemeClr val="bg1">
                    <a:lumMod val="50000"/>
                  </a:schemeClr>
                </a:solidFill>
                <a:latin typeface="微软雅黑" pitchFamily="34" charset="-122"/>
                <a:ea typeface="微软雅黑" pitchFamily="34" charset="-122"/>
              </a:rPr>
              <a:t>分别是</a:t>
            </a:r>
            <a:r>
              <a:rPr lang="zh-CN" altLang="zh-CN" sz="1400" dirty="0">
                <a:solidFill>
                  <a:schemeClr val="bg1">
                    <a:lumMod val="50000"/>
                  </a:schemeClr>
                </a:solidFill>
                <a:latin typeface="微软雅黑" pitchFamily="34" charset="-122"/>
                <a:ea typeface="微软雅黑" pitchFamily="34" charset="-122"/>
              </a:rPr>
              <a:t>上线、下线、左线、右线、横中心线</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竖中心线</a:t>
            </a:r>
            <a:r>
              <a:rPr lang="zh-CN" altLang="en-US" sz="1400" dirty="0">
                <a:solidFill>
                  <a:schemeClr val="bg1">
                    <a:lumMod val="50000"/>
                  </a:schemeClr>
                </a:solidFill>
                <a:latin typeface="微软雅黑" pitchFamily="34" charset="-122"/>
                <a:ea typeface="微软雅黑" pitchFamily="34" charset="-122"/>
              </a:rPr>
              <a:t>和</a:t>
            </a:r>
            <a:r>
              <a:rPr lang="zh-CN" altLang="zh-CN" sz="1400" dirty="0">
                <a:solidFill>
                  <a:schemeClr val="bg1">
                    <a:lumMod val="50000"/>
                  </a:schemeClr>
                </a:solidFill>
                <a:latin typeface="微软雅黑" pitchFamily="34" charset="-122"/>
                <a:ea typeface="微软雅黑" pitchFamily="34" charset="-122"/>
              </a:rPr>
              <a:t>横中区、竖中区</a:t>
            </a:r>
            <a:r>
              <a:rPr lang="zh-CN" altLang="en-US" sz="1400" dirty="0">
                <a:solidFill>
                  <a:schemeClr val="bg1">
                    <a:lumMod val="50000"/>
                  </a:schemeClr>
                </a:solidFill>
                <a:latin typeface="微软雅黑" pitchFamily="34" charset="-122"/>
                <a:ea typeface="微软雅黑" pitchFamily="34" charset="-122"/>
              </a:rPr>
              <a:t>。</a:t>
            </a:r>
            <a:endParaRPr lang="zh-CN" altLang="zh-CN" sz="1400" dirty="0">
              <a:solidFill>
                <a:schemeClr val="bg1">
                  <a:lumMod val="50000"/>
                </a:schemeClr>
              </a:solidFill>
              <a:latin typeface="微软雅黑" pitchFamily="34" charset="-122"/>
              <a:ea typeface="微软雅黑" pitchFamily="34" charset="-122"/>
            </a:endParaRPr>
          </a:p>
          <a:p>
            <a:pPr indent="361950" algn="just">
              <a:lnSpc>
                <a:spcPct val="150000"/>
              </a:lnSpc>
            </a:pPr>
            <a:r>
              <a:rPr lang="zh-CN" altLang="en-US" sz="1400" dirty="0">
                <a:solidFill>
                  <a:schemeClr val="bg1">
                    <a:lumMod val="50000"/>
                  </a:schemeClr>
                </a:solidFill>
                <a:latin typeface="微软雅黑" pitchFamily="34" charset="-122"/>
                <a:ea typeface="微软雅黑" pitchFamily="34" charset="-122"/>
              </a:rPr>
              <a:t>同时</a:t>
            </a:r>
            <a:r>
              <a:rPr lang="zh-CN" altLang="zh-CN" sz="1400" dirty="0">
                <a:solidFill>
                  <a:schemeClr val="bg1">
                    <a:lumMod val="50000"/>
                  </a:schemeClr>
                </a:solidFill>
                <a:latin typeface="微软雅黑" pitchFamily="34" charset="-122"/>
                <a:ea typeface="微软雅黑" pitchFamily="34" charset="-122"/>
              </a:rPr>
              <a:t>这六线还组成内宫</a:t>
            </a:r>
            <a:r>
              <a:rPr lang="zh-CN" altLang="en-US" sz="1400" dirty="0">
                <a:solidFill>
                  <a:schemeClr val="bg1">
                    <a:lumMod val="50000"/>
                  </a:schemeClr>
                </a:solidFill>
                <a:latin typeface="微软雅黑" pitchFamily="34" charset="-122"/>
                <a:ea typeface="微软雅黑" pitchFamily="34" charset="-122"/>
              </a:rPr>
              <a:t>和</a:t>
            </a:r>
            <a:r>
              <a:rPr lang="zh-CN" altLang="zh-CN" sz="1400" dirty="0">
                <a:solidFill>
                  <a:schemeClr val="bg1">
                    <a:lumMod val="50000"/>
                  </a:schemeClr>
                </a:solidFill>
                <a:latin typeface="微软雅黑" pitchFamily="34" charset="-122"/>
                <a:ea typeface="微软雅黑" pitchFamily="34" charset="-122"/>
              </a:rPr>
              <a:t>外宫</a:t>
            </a:r>
            <a:r>
              <a:rPr lang="zh-CN" altLang="en-US" sz="1400" dirty="0">
                <a:solidFill>
                  <a:schemeClr val="bg1">
                    <a:lumMod val="50000"/>
                  </a:schemeClr>
                </a:solidFill>
                <a:latin typeface="微软雅黑" pitchFamily="34" charset="-122"/>
                <a:ea typeface="微软雅黑" pitchFamily="34" charset="-122"/>
              </a:rPr>
              <a:t>两宫</a:t>
            </a:r>
            <a:r>
              <a:rPr lang="zh-CN" altLang="zh-CN" sz="1400" dirty="0">
                <a:solidFill>
                  <a:schemeClr val="bg1">
                    <a:lumMod val="50000"/>
                  </a:schemeClr>
                </a:solidFill>
                <a:latin typeface="微软雅黑" pitchFamily="34" charset="-122"/>
                <a:ea typeface="微软雅黑" pitchFamily="34" charset="-122"/>
              </a:rPr>
              <a:t>（由横中心线的左右端点和竖中心线的上下端点组成的叫外宫区</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由左线、右线、上线、下线的四个交点组成的叫内宫区）</a:t>
            </a:r>
            <a:r>
              <a:rPr lang="zh-CN" altLang="en-US" sz="1400" dirty="0">
                <a:solidFill>
                  <a:schemeClr val="bg1">
                    <a:lumMod val="50000"/>
                  </a:schemeClr>
                </a:solidFill>
                <a:latin typeface="微软雅黑" pitchFamily="34" charset="-122"/>
                <a:ea typeface="微软雅黑" pitchFamily="34" charset="-122"/>
              </a:rPr>
              <a:t>，</a:t>
            </a:r>
            <a:r>
              <a:rPr lang="zh-CN" altLang="zh-CN" sz="1400" dirty="0">
                <a:solidFill>
                  <a:schemeClr val="bg1">
                    <a:lumMod val="50000"/>
                  </a:schemeClr>
                </a:solidFill>
                <a:latin typeface="微软雅黑" pitchFamily="34" charset="-122"/>
                <a:ea typeface="微软雅黑" pitchFamily="34" charset="-122"/>
              </a:rPr>
              <a:t>内宫和外宫形成一个黄金比例，按照这个格子书写的字体是最为美观的。</a:t>
            </a:r>
            <a:endParaRPr lang="zh-CN" altLang="en-US" sz="1400" dirty="0">
              <a:solidFill>
                <a:schemeClr val="bg1">
                  <a:lumMod val="50000"/>
                </a:schemeClr>
              </a:solidFill>
              <a:latin typeface="微软雅黑" pitchFamily="34" charset="-122"/>
              <a:ea typeface="微软雅黑" pitchFamily="34" charset="-122"/>
            </a:endParaRPr>
          </a:p>
        </p:txBody>
      </p:sp>
      <p:grpSp>
        <p:nvGrpSpPr>
          <p:cNvPr id="3" name="组合 2"/>
          <p:cNvGrpSpPr/>
          <p:nvPr/>
        </p:nvGrpSpPr>
        <p:grpSpPr>
          <a:xfrm>
            <a:off x="1389315" y="337221"/>
            <a:ext cx="2462605" cy="1440159"/>
            <a:chOff x="1768010" y="481237"/>
            <a:chExt cx="2462605" cy="1440159"/>
          </a:xfrm>
        </p:grpSpPr>
        <p:sp>
          <p:nvSpPr>
            <p:cNvPr id="4" name="TextBox 3"/>
            <p:cNvSpPr txBox="1"/>
            <p:nvPr/>
          </p:nvSpPr>
          <p:spPr>
            <a:xfrm>
              <a:off x="1768010" y="1027683"/>
              <a:ext cx="1415772" cy="461665"/>
            </a:xfrm>
            <a:prstGeom prst="rect">
              <a:avLst/>
            </a:prstGeom>
            <a:noFill/>
          </p:spPr>
          <p:txBody>
            <a:bodyPr wrap="none" rtlCol="0">
              <a:spAutoFit/>
            </a:bodyPr>
            <a:lstStyle/>
            <a:p>
              <a:r>
                <a:rPr lang="zh-CN" altLang="en-US" sz="2400" b="1" dirty="0">
                  <a:latin typeface="Impact" pitchFamily="34" charset="0"/>
                  <a:ea typeface="微软雅黑" pitchFamily="34" charset="-122"/>
                </a:rPr>
                <a:t>锋格练字</a:t>
              </a:r>
              <a:endParaRPr lang="zh-CN" altLang="zh-CN" sz="2400" b="1" dirty="0">
                <a:latin typeface="Impact" pitchFamily="34" charset="0"/>
                <a:ea typeface="微软雅黑" pitchFamily="34" charset="-122"/>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920138" y="481237"/>
              <a:ext cx="1310477" cy="1440159"/>
            </a:xfrm>
            <a:prstGeom prst="rect">
              <a:avLst/>
            </a:prstGeom>
            <a:noFill/>
            <a:extLst>
              <a:ext uri="{909E8E84-426E-40DD-AFC4-6F175D3DCCD1}">
                <a14:hiddenFill xmlns:a14="http://schemas.microsoft.com/office/drawing/2010/main">
                  <a:solidFill>
                    <a:srgbClr val="FFFFFF"/>
                  </a:solidFill>
                </a14:hiddenFill>
              </a:ext>
            </a:extLst>
          </p:spPr>
        </p:pic>
      </p:grpSp>
      <p:pic>
        <p:nvPicPr>
          <p:cNvPr id="1027" name="Picture 3" descr="C:\Users\Administrator\Desktop\练字格1.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07804" y="3361556"/>
            <a:ext cx="3528392" cy="2016224"/>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5003" y="1985273"/>
            <a:ext cx="862737" cy="800219"/>
            <a:chOff x="506841" y="1617187"/>
            <a:chExt cx="654918" cy="607459"/>
          </a:xfrm>
        </p:grpSpPr>
        <p:grpSp>
          <p:nvGrpSpPr>
            <p:cNvPr id="8" name="组合 7"/>
            <p:cNvGrpSpPr/>
            <p:nvPr/>
          </p:nvGrpSpPr>
          <p:grpSpPr>
            <a:xfrm>
              <a:off x="539552" y="1633364"/>
              <a:ext cx="576064" cy="576064"/>
              <a:chOff x="467544" y="1561356"/>
              <a:chExt cx="720080" cy="720080"/>
            </a:xfrm>
          </p:grpSpPr>
          <p:sp>
            <p:nvSpPr>
              <p:cNvPr id="10" name="矩形 9"/>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11" name="直接连接符 10"/>
              <p:cNvCxnSpPr>
                <a:stCxn id="10" idx="1"/>
                <a:endCxn id="10"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0" idx="0"/>
                <a:endCxn id="10"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教 学</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体 系</a:t>
              </a:r>
            </a:p>
          </p:txBody>
        </p:sp>
      </p:grpSp>
      <p:grpSp>
        <p:nvGrpSpPr>
          <p:cNvPr id="13" name="组合 12"/>
          <p:cNvGrpSpPr/>
          <p:nvPr/>
        </p:nvGrpSpPr>
        <p:grpSpPr>
          <a:xfrm>
            <a:off x="-19764" y="3331076"/>
            <a:ext cx="655949" cy="584775"/>
            <a:chOff x="512625" y="1628755"/>
            <a:chExt cx="655949" cy="584775"/>
          </a:xfrm>
        </p:grpSpPr>
        <p:grpSp>
          <p:nvGrpSpPr>
            <p:cNvPr id="14" name="组合 13"/>
            <p:cNvGrpSpPr/>
            <p:nvPr/>
          </p:nvGrpSpPr>
          <p:grpSpPr>
            <a:xfrm>
              <a:off x="539552" y="1633364"/>
              <a:ext cx="576064" cy="576064"/>
              <a:chOff x="467544" y="1561356"/>
              <a:chExt cx="720080" cy="720080"/>
            </a:xfrm>
          </p:grpSpPr>
          <p:sp>
            <p:nvSpPr>
              <p:cNvPr id="16" name="矩形 15"/>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a:stCxn id="16" idx="1"/>
                <a:endCxn id="16"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0"/>
                <a:endCxn id="16"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19" name="组合 18"/>
          <p:cNvGrpSpPr/>
          <p:nvPr/>
        </p:nvGrpSpPr>
        <p:grpSpPr>
          <a:xfrm>
            <a:off x="-19764" y="1426865"/>
            <a:ext cx="655949" cy="584775"/>
            <a:chOff x="512625" y="1628755"/>
            <a:chExt cx="655949" cy="584775"/>
          </a:xfrm>
        </p:grpSpPr>
        <p:grpSp>
          <p:nvGrpSpPr>
            <p:cNvPr id="20" name="组合 19"/>
            <p:cNvGrpSpPr/>
            <p:nvPr/>
          </p:nvGrpSpPr>
          <p:grpSpPr>
            <a:xfrm>
              <a:off x="539552" y="1633364"/>
              <a:ext cx="576064" cy="576064"/>
              <a:chOff x="467544" y="1561356"/>
              <a:chExt cx="720080" cy="720080"/>
            </a:xfrm>
          </p:grpSpPr>
          <p:sp>
            <p:nvSpPr>
              <p:cNvPr id="22" name="矩形 21"/>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2" idx="1"/>
                <a:endCxn id="22"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2" idx="0"/>
                <a:endCxn id="22"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5" name="组合 24"/>
          <p:cNvGrpSpPr/>
          <p:nvPr/>
        </p:nvGrpSpPr>
        <p:grpSpPr>
          <a:xfrm>
            <a:off x="-19764" y="2755012"/>
            <a:ext cx="655949" cy="584775"/>
            <a:chOff x="512625" y="1628755"/>
            <a:chExt cx="655949" cy="584775"/>
          </a:xfrm>
        </p:grpSpPr>
        <p:grpSp>
          <p:nvGrpSpPr>
            <p:cNvPr id="26" name="组合 25"/>
            <p:cNvGrpSpPr/>
            <p:nvPr/>
          </p:nvGrpSpPr>
          <p:grpSpPr>
            <a:xfrm>
              <a:off x="539552" y="1633364"/>
              <a:ext cx="576064" cy="576064"/>
              <a:chOff x="467544" y="1561356"/>
              <a:chExt cx="720080" cy="720080"/>
            </a:xfrm>
          </p:grpSpPr>
          <p:sp>
            <p:nvSpPr>
              <p:cNvPr id="28" name="矩形 27"/>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stCxn id="28" idx="1"/>
                <a:endCxn id="28"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8" idx="0"/>
                <a:endCxn id="28"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怎 么</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合 作</a:t>
              </a:r>
            </a:p>
          </p:txBody>
        </p:sp>
      </p:grpSp>
    </p:spTree>
    <p:extLst>
      <p:ext uri="{BB962C8B-B14F-4D97-AF65-F5344CB8AC3E}">
        <p14:creationId xmlns:p14="http://schemas.microsoft.com/office/powerpoint/2010/main" val="3979379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03" y="1985273"/>
            <a:ext cx="862737" cy="800219"/>
            <a:chOff x="506841" y="1617187"/>
            <a:chExt cx="654918" cy="607459"/>
          </a:xfrm>
        </p:grpSpPr>
        <p:grpSp>
          <p:nvGrpSpPr>
            <p:cNvPr id="3" name="组合 2"/>
            <p:cNvGrpSpPr/>
            <p:nvPr/>
          </p:nvGrpSpPr>
          <p:grpSpPr>
            <a:xfrm>
              <a:off x="539552" y="1633364"/>
              <a:ext cx="576064" cy="576064"/>
              <a:chOff x="467544" y="1561356"/>
              <a:chExt cx="720080" cy="720080"/>
            </a:xfrm>
          </p:grpSpPr>
          <p:sp>
            <p:nvSpPr>
              <p:cNvPr id="5" name="矩形 4"/>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6" name="直接连接符 5"/>
              <p:cNvCxnSpPr>
                <a:stCxn id="5" idx="1"/>
                <a:endCxn id="5"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506841" y="1617187"/>
              <a:ext cx="654918" cy="607459"/>
            </a:xfrm>
            <a:prstGeom prst="rect">
              <a:avLst/>
            </a:prstGeom>
            <a:noFill/>
          </p:spPr>
          <p:txBody>
            <a:bodyPr wrap="none" rtlCol="0">
              <a:spAutoFit/>
            </a:bodyPr>
            <a:lstStyle/>
            <a:p>
              <a:r>
                <a:rPr lang="zh-CN" altLang="en-US" sz="2300" b="1" dirty="0">
                  <a:solidFill>
                    <a:schemeClr val="bg1">
                      <a:lumMod val="50000"/>
                    </a:schemeClr>
                  </a:solidFill>
                  <a:latin typeface="微软雅黑" pitchFamily="34" charset="-122"/>
                  <a:ea typeface="微软雅黑" pitchFamily="34" charset="-122"/>
                </a:rPr>
                <a:t>教 学</a:t>
              </a:r>
              <a:endParaRPr lang="en-US" altLang="zh-CN" sz="2300" b="1" dirty="0">
                <a:solidFill>
                  <a:schemeClr val="bg1">
                    <a:lumMod val="50000"/>
                  </a:schemeClr>
                </a:solidFill>
                <a:latin typeface="微软雅黑" pitchFamily="34" charset="-122"/>
                <a:ea typeface="微软雅黑" pitchFamily="34" charset="-122"/>
              </a:endParaRPr>
            </a:p>
            <a:p>
              <a:r>
                <a:rPr lang="zh-CN" altLang="en-US" sz="2300" b="1" dirty="0">
                  <a:solidFill>
                    <a:schemeClr val="bg1">
                      <a:lumMod val="50000"/>
                    </a:schemeClr>
                  </a:solidFill>
                  <a:latin typeface="微软雅黑" pitchFamily="34" charset="-122"/>
                  <a:ea typeface="微软雅黑" pitchFamily="34" charset="-122"/>
                </a:rPr>
                <a:t>体 系</a:t>
              </a:r>
            </a:p>
          </p:txBody>
        </p:sp>
      </p:grpSp>
      <p:grpSp>
        <p:nvGrpSpPr>
          <p:cNvPr id="8" name="组合 7"/>
          <p:cNvGrpSpPr/>
          <p:nvPr/>
        </p:nvGrpSpPr>
        <p:grpSpPr>
          <a:xfrm>
            <a:off x="-19764" y="3331076"/>
            <a:ext cx="655949" cy="584775"/>
            <a:chOff x="512625" y="1628755"/>
            <a:chExt cx="655949" cy="584775"/>
          </a:xfrm>
        </p:grpSpPr>
        <p:grpSp>
          <p:nvGrpSpPr>
            <p:cNvPr id="9" name="组合 8"/>
            <p:cNvGrpSpPr/>
            <p:nvPr/>
          </p:nvGrpSpPr>
          <p:grpSpPr>
            <a:xfrm>
              <a:off x="539552" y="1633364"/>
              <a:ext cx="576064" cy="576064"/>
              <a:chOff x="467544" y="1561356"/>
              <a:chExt cx="720080" cy="720080"/>
            </a:xfrm>
          </p:grpSpPr>
          <p:sp>
            <p:nvSpPr>
              <p:cNvPr id="11" name="矩形 10"/>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1"/>
                <a:endCxn id="11"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0"/>
                <a:endCxn id="11"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后 期</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扶 持</a:t>
              </a:r>
            </a:p>
          </p:txBody>
        </p:sp>
      </p:grpSp>
      <p:grpSp>
        <p:nvGrpSpPr>
          <p:cNvPr id="14" name="组合 13"/>
          <p:cNvGrpSpPr/>
          <p:nvPr/>
        </p:nvGrpSpPr>
        <p:grpSpPr>
          <a:xfrm>
            <a:off x="-19764" y="1426865"/>
            <a:ext cx="655949" cy="584775"/>
            <a:chOff x="512625" y="1628755"/>
            <a:chExt cx="655949" cy="584775"/>
          </a:xfrm>
        </p:grpSpPr>
        <p:grpSp>
          <p:nvGrpSpPr>
            <p:cNvPr id="15" name="组合 14"/>
            <p:cNvGrpSpPr/>
            <p:nvPr/>
          </p:nvGrpSpPr>
          <p:grpSpPr>
            <a:xfrm>
              <a:off x="539552" y="1633364"/>
              <a:ext cx="576064" cy="576064"/>
              <a:chOff x="467544" y="1561356"/>
              <a:chExt cx="720080" cy="720080"/>
            </a:xfrm>
          </p:grpSpPr>
          <p:sp>
            <p:nvSpPr>
              <p:cNvPr id="17" name="矩形 16"/>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1"/>
                <a:endCxn id="17"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品 牌</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介 绍</a:t>
              </a:r>
            </a:p>
          </p:txBody>
        </p:sp>
      </p:grpSp>
      <p:grpSp>
        <p:nvGrpSpPr>
          <p:cNvPr id="20" name="组合 19"/>
          <p:cNvGrpSpPr/>
          <p:nvPr/>
        </p:nvGrpSpPr>
        <p:grpSpPr>
          <a:xfrm>
            <a:off x="-19764" y="2755012"/>
            <a:ext cx="655949" cy="584775"/>
            <a:chOff x="512625" y="1628755"/>
            <a:chExt cx="655949" cy="584775"/>
          </a:xfrm>
        </p:grpSpPr>
        <p:grpSp>
          <p:nvGrpSpPr>
            <p:cNvPr id="21" name="组合 20"/>
            <p:cNvGrpSpPr/>
            <p:nvPr/>
          </p:nvGrpSpPr>
          <p:grpSpPr>
            <a:xfrm>
              <a:off x="539552" y="1633364"/>
              <a:ext cx="576064" cy="576064"/>
              <a:chOff x="467544" y="1561356"/>
              <a:chExt cx="720080" cy="720080"/>
            </a:xfrm>
          </p:grpSpPr>
          <p:sp>
            <p:nvSpPr>
              <p:cNvPr id="23" name="矩形 22"/>
              <p:cNvSpPr/>
              <p:nvPr/>
            </p:nvSpPr>
            <p:spPr>
              <a:xfrm>
                <a:off x="467544" y="1561356"/>
                <a:ext cx="720080" cy="72008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1"/>
                <a:endCxn id="23" idx="3"/>
              </p:cNvCxnSpPr>
              <p:nvPr/>
            </p:nvCxnSpPr>
            <p:spPr>
              <a:xfrm>
                <a:off x="467544" y="1921396"/>
                <a:ext cx="720080"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0"/>
                <a:endCxn id="23" idx="2"/>
              </p:cNvCxnSpPr>
              <p:nvPr/>
            </p:nvCxnSpPr>
            <p:spPr>
              <a:xfrm>
                <a:off x="827584" y="1561356"/>
                <a:ext cx="0" cy="72008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512625" y="1628755"/>
              <a:ext cx="655949" cy="584775"/>
            </a:xfrm>
            <a:prstGeom prst="rect">
              <a:avLst/>
            </a:prstGeom>
            <a:noFill/>
          </p:spPr>
          <p:txBody>
            <a:bodyPr wrap="none" rtlCol="0">
              <a:spAutoFit/>
            </a:bodyPr>
            <a:lstStyle/>
            <a:p>
              <a:r>
                <a:rPr lang="zh-CN" altLang="en-US" sz="1600" dirty="0">
                  <a:solidFill>
                    <a:schemeClr val="bg1">
                      <a:lumMod val="50000"/>
                    </a:schemeClr>
                  </a:solidFill>
                  <a:latin typeface="微软雅黑" pitchFamily="34" charset="-122"/>
                  <a:ea typeface="微软雅黑" pitchFamily="34" charset="-122"/>
                </a:rPr>
                <a:t>怎 么</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合 作</a:t>
              </a:r>
            </a:p>
          </p:txBody>
        </p:sp>
      </p:grpSp>
      <p:grpSp>
        <p:nvGrpSpPr>
          <p:cNvPr id="30" name="组合 29"/>
          <p:cNvGrpSpPr/>
          <p:nvPr/>
        </p:nvGrpSpPr>
        <p:grpSpPr>
          <a:xfrm>
            <a:off x="1403648" y="265212"/>
            <a:ext cx="2089033" cy="1440159"/>
            <a:chOff x="1788076" y="409228"/>
            <a:chExt cx="2089033" cy="1440159"/>
          </a:xfrm>
        </p:grpSpPr>
        <p:sp>
          <p:nvSpPr>
            <p:cNvPr id="31" name="TextBox 30"/>
            <p:cNvSpPr txBox="1"/>
            <p:nvPr/>
          </p:nvSpPr>
          <p:spPr>
            <a:xfrm>
              <a:off x="1788076" y="1027683"/>
              <a:ext cx="2089033" cy="461665"/>
            </a:xfrm>
            <a:prstGeom prst="rect">
              <a:avLst/>
            </a:prstGeom>
            <a:noFill/>
          </p:spPr>
          <p:txBody>
            <a:bodyPr wrap="none" rtlCol="0">
              <a:spAutoFit/>
            </a:bodyPr>
            <a:lstStyle/>
            <a:p>
              <a:r>
                <a:rPr lang="zh-CN" altLang="en-US" sz="2400" b="1" dirty="0">
                  <a:latin typeface="Impact" pitchFamily="34" charset="0"/>
                  <a:ea typeface="微软雅黑" pitchFamily="34" charset="-122"/>
                </a:rPr>
                <a:t>专利                  材</a:t>
              </a:r>
              <a:endParaRPr lang="zh-CN" altLang="zh-CN" sz="2400" b="1" dirty="0">
                <a:latin typeface="Impact" pitchFamily="34" charset="0"/>
                <a:ea typeface="微软雅黑" pitchFamily="34" charset="-122"/>
              </a:endParaRP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344074" y="409228"/>
              <a:ext cx="1310477" cy="1440159"/>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矩形 33"/>
          <p:cNvSpPr/>
          <p:nvPr/>
        </p:nvSpPr>
        <p:spPr>
          <a:xfrm>
            <a:off x="1403648" y="1417340"/>
            <a:ext cx="7056784" cy="1708160"/>
          </a:xfrm>
          <a:prstGeom prst="rect">
            <a:avLst/>
          </a:prstGeom>
        </p:spPr>
        <p:txBody>
          <a:bodyPr wrap="square">
            <a:spAutoFit/>
          </a:bodyPr>
          <a:lstStyle/>
          <a:p>
            <a:pPr indent="361950" algn="just">
              <a:lnSpc>
                <a:spcPct val="150000"/>
              </a:lnSpc>
            </a:pPr>
            <a:r>
              <a:rPr lang="zh-CN" altLang="en-US" sz="1400" dirty="0">
                <a:solidFill>
                  <a:schemeClr val="bg1">
                    <a:lumMod val="50000"/>
                  </a:schemeClr>
                </a:solidFill>
                <a:latin typeface="微软雅黑" pitchFamily="34" charset="-122"/>
                <a:ea typeface="微软雅黑" pitchFamily="34" charset="-122"/>
              </a:rPr>
              <a:t>锋格的教材是由北京硬笔书法的专家教授们专门为中小学生研发的易学、易掌握的实用性教材。特点是不临摹、不描红，练法不练字。针对影响练字的因素：不正确的写字姿势、不规范的书写习惯等，有专门的技巧和方法。</a:t>
            </a:r>
          </a:p>
          <a:p>
            <a:pPr indent="361950" algn="just">
              <a:lnSpc>
                <a:spcPct val="150000"/>
              </a:lnSpc>
            </a:pPr>
            <a:r>
              <a:rPr lang="zh-CN" altLang="en-US" sz="1400" dirty="0">
                <a:solidFill>
                  <a:schemeClr val="bg1">
                    <a:lumMod val="50000"/>
                  </a:schemeClr>
                </a:solidFill>
                <a:latin typeface="微软雅黑" pitchFamily="34" charset="-122"/>
                <a:ea typeface="微软雅黑" pitchFamily="34" charset="-122"/>
              </a:rPr>
              <a:t>此外，考虑到因材施教的必要性，针对不同年龄段、不同基础的学员，制定了不同的教材和课程，主要分为以下三种： </a:t>
            </a:r>
          </a:p>
        </p:txBody>
      </p:sp>
      <p:pic>
        <p:nvPicPr>
          <p:cNvPr id="2050"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75656" y="3145532"/>
            <a:ext cx="1800200" cy="1754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矩形 27"/>
          <p:cNvSpPr/>
          <p:nvPr/>
        </p:nvSpPr>
        <p:spPr>
          <a:xfrm>
            <a:off x="1475656" y="4873724"/>
            <a:ext cx="1872208" cy="738664"/>
          </a:xfrm>
          <a:prstGeom prst="rect">
            <a:avLst/>
          </a:prstGeom>
        </p:spPr>
        <p:txBody>
          <a:bodyPr wrap="square">
            <a:spAutoFit/>
          </a:bodyPr>
          <a:lstStyle/>
          <a:p>
            <a:pPr lvl="0" algn="ctr">
              <a:lnSpc>
                <a:spcPct val="150000"/>
              </a:lnSpc>
            </a:pPr>
            <a:r>
              <a:rPr lang="zh-CN" altLang="en-US" sz="1400" b="1" dirty="0">
                <a:solidFill>
                  <a:prstClr val="white">
                    <a:lumMod val="50000"/>
                  </a:prstClr>
                </a:solidFill>
                <a:latin typeface="微软雅黑" pitchFamily="34" charset="-122"/>
                <a:ea typeface="微软雅黑" pitchFamily="34" charset="-122"/>
              </a:rPr>
              <a:t>初级楷书</a:t>
            </a:r>
            <a:endParaRPr lang="en-US" altLang="zh-CN" sz="1400" b="1" dirty="0">
              <a:solidFill>
                <a:prstClr val="white">
                  <a:lumMod val="50000"/>
                </a:prstClr>
              </a:solidFill>
              <a:latin typeface="微软雅黑" pitchFamily="34" charset="-122"/>
              <a:ea typeface="微软雅黑" pitchFamily="34" charset="-122"/>
            </a:endParaRPr>
          </a:p>
          <a:p>
            <a:pPr lvl="0" algn="ctr">
              <a:lnSpc>
                <a:spcPct val="150000"/>
              </a:lnSpc>
            </a:pPr>
            <a:r>
              <a:rPr lang="en-US" altLang="zh-CN" sz="1400" dirty="0">
                <a:solidFill>
                  <a:prstClr val="white">
                    <a:lumMod val="50000"/>
                  </a:prstClr>
                </a:solidFill>
                <a:latin typeface="微软雅黑" pitchFamily="34" charset="-122"/>
                <a:ea typeface="微软雅黑" pitchFamily="34" charset="-122"/>
              </a:rPr>
              <a:t>1—3</a:t>
            </a:r>
            <a:r>
              <a:rPr lang="zh-CN" altLang="en-US" sz="1400" dirty="0">
                <a:solidFill>
                  <a:prstClr val="white">
                    <a:lumMod val="50000"/>
                  </a:prstClr>
                </a:solidFill>
                <a:latin typeface="微软雅黑" pitchFamily="34" charset="-122"/>
                <a:ea typeface="微软雅黑" pitchFamily="34" charset="-122"/>
              </a:rPr>
              <a:t>年级练习铅笔字</a:t>
            </a:r>
          </a:p>
        </p:txBody>
      </p:sp>
      <p:sp>
        <p:nvSpPr>
          <p:cNvPr id="39" name="矩形 38"/>
          <p:cNvSpPr/>
          <p:nvPr/>
        </p:nvSpPr>
        <p:spPr>
          <a:xfrm>
            <a:off x="3563888" y="4873724"/>
            <a:ext cx="2088232" cy="738664"/>
          </a:xfrm>
          <a:prstGeom prst="rect">
            <a:avLst/>
          </a:prstGeom>
        </p:spPr>
        <p:txBody>
          <a:bodyPr wrap="square">
            <a:spAutoFit/>
          </a:bodyPr>
          <a:lstStyle/>
          <a:p>
            <a:pPr lvl="0" algn="ctr">
              <a:lnSpc>
                <a:spcPct val="150000"/>
              </a:lnSpc>
            </a:pPr>
            <a:r>
              <a:rPr lang="zh-CN" altLang="en-US" sz="1400" b="1" dirty="0">
                <a:solidFill>
                  <a:prstClr val="white">
                    <a:lumMod val="50000"/>
                  </a:prstClr>
                </a:solidFill>
                <a:latin typeface="微软雅黑" pitchFamily="34" charset="-122"/>
                <a:ea typeface="微软雅黑" pitchFamily="34" charset="-122"/>
              </a:rPr>
              <a:t>楷书</a:t>
            </a:r>
            <a:endParaRPr lang="en-US" altLang="zh-CN" sz="1400" b="1" dirty="0">
              <a:solidFill>
                <a:prstClr val="white">
                  <a:lumMod val="50000"/>
                </a:prstClr>
              </a:solidFill>
              <a:latin typeface="微软雅黑" pitchFamily="34" charset="-122"/>
              <a:ea typeface="微软雅黑" pitchFamily="34" charset="-122"/>
            </a:endParaRPr>
          </a:p>
          <a:p>
            <a:pPr lvl="0" algn="ctr">
              <a:lnSpc>
                <a:spcPct val="150000"/>
              </a:lnSpc>
            </a:pPr>
            <a:r>
              <a:rPr lang="en-US" altLang="zh-CN" sz="1400" dirty="0">
                <a:solidFill>
                  <a:prstClr val="white">
                    <a:lumMod val="50000"/>
                  </a:prstClr>
                </a:solidFill>
                <a:latin typeface="微软雅黑" pitchFamily="34" charset="-122"/>
                <a:ea typeface="微软雅黑" pitchFamily="34" charset="-122"/>
              </a:rPr>
              <a:t>3—</a:t>
            </a:r>
            <a:r>
              <a:rPr lang="zh-CN" altLang="en-US" sz="1400" dirty="0">
                <a:solidFill>
                  <a:prstClr val="white">
                    <a:lumMod val="50000"/>
                  </a:prstClr>
                </a:solidFill>
                <a:latin typeface="微软雅黑" pitchFamily="34" charset="-122"/>
                <a:ea typeface="微软雅黑" pitchFamily="34" charset="-122"/>
              </a:rPr>
              <a:t>高中，练习钢笔字</a:t>
            </a:r>
          </a:p>
        </p:txBody>
      </p:sp>
      <p:pic>
        <p:nvPicPr>
          <p:cNvPr id="2052" name="Picture 4" descr="C:\Users\Administrator\Desktop\20160908044445205.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32770" y="3145532"/>
            <a:ext cx="2679390" cy="1786260"/>
          </a:xfrm>
          <a:prstGeom prst="rect">
            <a:avLst/>
          </a:prstGeom>
          <a:noFill/>
          <a:extLst>
            <a:ext uri="{909E8E84-426E-40DD-AFC4-6F175D3DCCD1}">
              <a14:hiddenFill xmlns:a14="http://schemas.microsoft.com/office/drawing/2010/main">
                <a:solidFill>
                  <a:srgbClr val="FFFFFF"/>
                </a:solidFill>
              </a14:hiddenFill>
            </a:ext>
          </a:extLst>
        </p:spPr>
      </p:pic>
      <p:sp>
        <p:nvSpPr>
          <p:cNvPr id="42" name="矩形 41"/>
          <p:cNvSpPr/>
          <p:nvPr/>
        </p:nvSpPr>
        <p:spPr>
          <a:xfrm>
            <a:off x="6243278" y="4873724"/>
            <a:ext cx="2088232" cy="738664"/>
          </a:xfrm>
          <a:prstGeom prst="rect">
            <a:avLst/>
          </a:prstGeom>
        </p:spPr>
        <p:txBody>
          <a:bodyPr wrap="square">
            <a:spAutoFit/>
          </a:bodyPr>
          <a:lstStyle/>
          <a:p>
            <a:pPr lvl="0" algn="ctr">
              <a:lnSpc>
                <a:spcPct val="150000"/>
              </a:lnSpc>
            </a:pPr>
            <a:r>
              <a:rPr lang="zh-CN" altLang="en-US" sz="1400" b="1" dirty="0">
                <a:solidFill>
                  <a:prstClr val="white">
                    <a:lumMod val="50000"/>
                  </a:prstClr>
                </a:solidFill>
                <a:latin typeface="微软雅黑" pitchFamily="34" charset="-122"/>
                <a:ea typeface="微软雅黑" pitchFamily="34" charset="-122"/>
              </a:rPr>
              <a:t>行楷</a:t>
            </a:r>
            <a:endParaRPr lang="en-US" altLang="zh-CN" sz="1400" b="1" dirty="0">
              <a:solidFill>
                <a:prstClr val="white">
                  <a:lumMod val="50000"/>
                </a:prstClr>
              </a:solidFill>
              <a:latin typeface="微软雅黑" pitchFamily="34" charset="-122"/>
              <a:ea typeface="微软雅黑" pitchFamily="34" charset="-122"/>
            </a:endParaRPr>
          </a:p>
          <a:p>
            <a:pPr lvl="0" algn="ctr">
              <a:lnSpc>
                <a:spcPct val="150000"/>
              </a:lnSpc>
            </a:pPr>
            <a:r>
              <a:rPr lang="zh-CN" altLang="en-US" sz="1400" dirty="0">
                <a:solidFill>
                  <a:prstClr val="white">
                    <a:lumMod val="50000"/>
                  </a:prstClr>
                </a:solidFill>
                <a:latin typeface="微软雅黑" pitchFamily="34" charset="-122"/>
                <a:ea typeface="微软雅黑" pitchFamily="34" charset="-122"/>
              </a:rPr>
              <a:t>高中以上，可以速成</a:t>
            </a:r>
          </a:p>
        </p:txBody>
      </p:sp>
      <p:pic>
        <p:nvPicPr>
          <p:cNvPr id="2053" name="Picture 5" descr="C:\Users\Administrator\Desktop\20160908044427719.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96136" y="3001516"/>
            <a:ext cx="2736304" cy="2052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832377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2162</Words>
  <Application>Microsoft Office PowerPoint</Application>
  <PresentationFormat>全屏显示(16:10)</PresentationFormat>
  <Paragraphs>301</Paragraphs>
  <Slides>23</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楷体</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张焱</dc:creator>
  <cp:lastModifiedBy>Huang Peng</cp:lastModifiedBy>
  <cp:revision>147</cp:revision>
  <dcterms:created xsi:type="dcterms:W3CDTF">2013-03-19T07:25:13Z</dcterms:created>
  <dcterms:modified xsi:type="dcterms:W3CDTF">2018-06-29T09:11:30Z</dcterms:modified>
</cp:coreProperties>
</file>